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5D06-A641-453E-A165-C89A93BA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BDDB9-F270-4C27-91DB-4D8341FD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ECEAE-A43D-4DBF-A2A4-288FF38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BE369-BA76-47DD-BC1D-82A70264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5B3E9-3C5C-42B1-91E3-AF87BCD7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8140-4EF0-43FC-A814-349B600F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81C62-D5A0-4958-B420-EA512280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4C5B-2D33-46F0-8D02-01443489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4F03C-56CC-4AD4-BDC8-853677EC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406F6-61B3-463E-AC37-C3D68E74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D93EE5-9052-4AF9-9280-0BE06C3EF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25C1C4-487F-44C0-A4B7-682BAC82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F2EF1-54D5-47D7-821D-2473786A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22F8-713B-46A4-878B-24E45886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58230-02A6-46CB-8902-0A959B10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376-6EBD-4BA5-AE09-CEE1B4E6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EF159-A774-4661-96DE-6D95AF43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A3C92-6B51-43C6-A5C2-555694D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B6D66-0794-4E81-A52A-9882EC6A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E205E-318F-4264-8180-063185C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73EE-4A70-4C3D-8E6D-4B76F534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DCEFE-7C3D-474C-BEF7-5AB9E210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9A99B-E52F-45BD-8240-D93DFA52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A4B8-0AB3-4A9C-BA3E-A4BD4964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765CE-92B4-4980-B3D8-ACE18155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2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C7F8-5AD1-46F5-B276-AAC4D8B8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8AAD5-0CE9-4B1E-BD8C-223C72647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A761F-B581-46C4-9A9C-0A00AD3F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818B7-DD7F-44BE-A0C0-E6A6AF9B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2B47ED-66CB-4524-B84A-94C961E1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72CF7-87BC-4594-A5FC-1C5397A8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0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CC6EC-B84A-4A9F-A088-34D70F83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B885A-65A9-4D63-9FB8-6CC134A8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80CAF-2443-4102-A38C-2B4C1352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4002BF-2AED-4344-B788-C5AF60CB3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A021E9-9EA8-4211-9298-D54CA797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90266-49DF-45BF-BAC6-F9602E00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22E83B-B8C4-4531-9F93-CC3FA921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296960-EE4F-4A67-A652-FCE5F47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E4700-AE96-4046-ACB9-F9C52CFB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7E7AF5-91A4-4C31-99C3-3D2A1C28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29094-141E-48E9-A678-613FA3ED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1D9F3-3219-4C21-8CFC-145FE70F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1E118A-2E56-4CA5-9D2D-35CC3D33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73B717-BF8A-473A-8069-17AE253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2A54D-4140-4CA0-9DEB-2BC21A4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314EF-2AA5-4D35-A8EA-12FB47A1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B669A-D8DF-444D-AE23-2B2F7CC5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0C4AE-F782-4C94-9AB3-9FCB57254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B3D93-856B-42A2-B506-738F0CF2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1C208-A586-49D0-9485-EE7A703C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B373E-8D89-421C-9BF1-4024731C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5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68890-8437-4B7F-9830-914374D2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BE0B38-A7FE-41FD-83C9-169ABF15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B8C10-F454-400B-9B53-052378F7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B22E8-85C4-4DCD-833A-2B8DD781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967E4-7115-4043-992E-2E3142B6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8A16E-A724-4D52-A558-76F5727A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9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7C508-59F6-4510-851F-6F071C7E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031D1-060C-4DF9-BE21-131CA80B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F9C3C-8830-45AE-8830-BCF11BD20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941F-AA07-4319-B322-83FBAE244DC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FA869-FBFB-4B12-A146-96401C4C3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B84B9-3C20-4EB0-AABC-3186A415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FD2D-65F6-4F19-8181-5DC5F90C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4D04B7-D91B-4F34-8F75-94D05ED096EF}"/>
              </a:ext>
            </a:extLst>
          </p:cNvPr>
          <p:cNvSpPr/>
          <p:nvPr/>
        </p:nvSpPr>
        <p:spPr>
          <a:xfrm>
            <a:off x="2150482" y="773430"/>
            <a:ext cx="926353" cy="4542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CBEE566C-0BC4-4965-8AAE-513114C6E8B5}"/>
              </a:ext>
            </a:extLst>
          </p:cNvPr>
          <p:cNvSpPr/>
          <p:nvPr/>
        </p:nvSpPr>
        <p:spPr>
          <a:xfrm>
            <a:off x="1681330" y="1227642"/>
            <a:ext cx="1864659" cy="685800"/>
          </a:xfrm>
          <a:prstGeom prst="trapezoid">
            <a:avLst/>
          </a:prstGeom>
          <a:noFill/>
          <a:ln w="952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3E90BDF7-A543-4905-BD0E-B7C0CB4D8C3C}"/>
              </a:ext>
            </a:extLst>
          </p:cNvPr>
          <p:cNvSpPr/>
          <p:nvPr/>
        </p:nvSpPr>
        <p:spPr>
          <a:xfrm>
            <a:off x="1318260" y="1848672"/>
            <a:ext cx="2560320" cy="685800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08FFF5-AD5F-4FFE-B766-A71462BD7F8C}"/>
              </a:ext>
            </a:extLst>
          </p:cNvPr>
          <p:cNvSpPr/>
          <p:nvPr/>
        </p:nvSpPr>
        <p:spPr>
          <a:xfrm>
            <a:off x="1549026" y="2492562"/>
            <a:ext cx="30255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CAE4FDA-E87F-4D14-B6D3-19E96083E055}"/>
              </a:ext>
            </a:extLst>
          </p:cNvPr>
          <p:cNvSpPr/>
          <p:nvPr/>
        </p:nvSpPr>
        <p:spPr>
          <a:xfrm>
            <a:off x="1700305" y="1955352"/>
            <a:ext cx="469153" cy="495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8748173-57B8-400A-B41F-93E878AD594F}"/>
              </a:ext>
            </a:extLst>
          </p:cNvPr>
          <p:cNvSpPr/>
          <p:nvPr/>
        </p:nvSpPr>
        <p:spPr>
          <a:xfrm>
            <a:off x="3068018" y="1955352"/>
            <a:ext cx="469153" cy="495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59871F6-6001-4836-ACAE-FAC1C0287501}"/>
              </a:ext>
            </a:extLst>
          </p:cNvPr>
          <p:cNvSpPr/>
          <p:nvPr/>
        </p:nvSpPr>
        <p:spPr>
          <a:xfrm>
            <a:off x="3394710" y="2492562"/>
            <a:ext cx="30255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C32BF6-D183-4A13-AB82-972DA618F7E9}"/>
              </a:ext>
            </a:extLst>
          </p:cNvPr>
          <p:cNvSpPr/>
          <p:nvPr/>
        </p:nvSpPr>
        <p:spPr>
          <a:xfrm>
            <a:off x="6969956" y="617897"/>
            <a:ext cx="2278741" cy="1457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8F752E-ECB9-4CB6-9E4F-E94D730EF785}"/>
              </a:ext>
            </a:extLst>
          </p:cNvPr>
          <p:cNvSpPr/>
          <p:nvPr/>
        </p:nvSpPr>
        <p:spPr>
          <a:xfrm>
            <a:off x="7975796" y="1278521"/>
            <a:ext cx="2278741" cy="145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35287CC-DEA0-46D5-8942-548D9C118597}"/>
              </a:ext>
            </a:extLst>
          </p:cNvPr>
          <p:cNvGrpSpPr/>
          <p:nvPr/>
        </p:nvGrpSpPr>
        <p:grpSpPr>
          <a:xfrm>
            <a:off x="4688430" y="944562"/>
            <a:ext cx="1712370" cy="1257779"/>
            <a:chOff x="5107530" y="939098"/>
            <a:chExt cx="1712370" cy="1257779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8808D8F-25DE-4615-8C2B-F1A87F54A14D}"/>
                </a:ext>
              </a:extLst>
            </p:cNvPr>
            <p:cNvSpPr/>
            <p:nvPr/>
          </p:nvSpPr>
          <p:spPr>
            <a:xfrm>
              <a:off x="5107530" y="939098"/>
              <a:ext cx="1383247" cy="1100139"/>
            </a:xfrm>
            <a:custGeom>
              <a:avLst/>
              <a:gdLst>
                <a:gd name="connsiteX0" fmla="*/ 836883 w 1383247"/>
                <a:gd name="connsiteY0" fmla="*/ 318136 h 1100139"/>
                <a:gd name="connsiteX1" fmla="*/ 747348 w 1383247"/>
                <a:gd name="connsiteY1" fmla="*/ 407671 h 1100139"/>
                <a:gd name="connsiteX2" fmla="*/ 836883 w 1383247"/>
                <a:gd name="connsiteY2" fmla="*/ 497206 h 1100139"/>
                <a:gd name="connsiteX3" fmla="*/ 926418 w 1383247"/>
                <a:gd name="connsiteY3" fmla="*/ 407671 h 1100139"/>
                <a:gd name="connsiteX4" fmla="*/ 836883 w 1383247"/>
                <a:gd name="connsiteY4" fmla="*/ 318136 h 1100139"/>
                <a:gd name="connsiteX5" fmla="*/ 463241 w 1383247"/>
                <a:gd name="connsiteY5" fmla="*/ 318136 h 1100139"/>
                <a:gd name="connsiteX6" fmla="*/ 373706 w 1383247"/>
                <a:gd name="connsiteY6" fmla="*/ 407671 h 1100139"/>
                <a:gd name="connsiteX7" fmla="*/ 463241 w 1383247"/>
                <a:gd name="connsiteY7" fmla="*/ 497206 h 1100139"/>
                <a:gd name="connsiteX8" fmla="*/ 552776 w 1383247"/>
                <a:gd name="connsiteY8" fmla="*/ 407671 h 1100139"/>
                <a:gd name="connsiteX9" fmla="*/ 463241 w 1383247"/>
                <a:gd name="connsiteY9" fmla="*/ 318136 h 1100139"/>
                <a:gd name="connsiteX10" fmla="*/ 730708 w 1383247"/>
                <a:gd name="connsiteY10" fmla="*/ 539 h 1100139"/>
                <a:gd name="connsiteX11" fmla="*/ 1120471 w 1383247"/>
                <a:gd name="connsiteY11" fmla="*/ 106939 h 1100139"/>
                <a:gd name="connsiteX12" fmla="*/ 1374326 w 1383247"/>
                <a:gd name="connsiteY12" fmla="*/ 391605 h 1100139"/>
                <a:gd name="connsiteX13" fmla="*/ 1383247 w 1383247"/>
                <a:gd name="connsiteY13" fmla="*/ 434495 h 1100139"/>
                <a:gd name="connsiteX14" fmla="*/ 1382541 w 1383247"/>
                <a:gd name="connsiteY14" fmla="*/ 434232 h 1100139"/>
                <a:gd name="connsiteX15" fmla="*/ 943959 w 1383247"/>
                <a:gd name="connsiteY15" fmla="*/ 462044 h 1100139"/>
                <a:gd name="connsiteX16" fmla="*/ 808298 w 1383247"/>
                <a:gd name="connsiteY16" fmla="*/ 1035333 h 1100139"/>
                <a:gd name="connsiteX17" fmla="*/ 825256 w 1383247"/>
                <a:gd name="connsiteY17" fmla="*/ 1049325 h 1100139"/>
                <a:gd name="connsiteX18" fmla="*/ 797935 w 1383247"/>
                <a:gd name="connsiteY18" fmla="*/ 1053874 h 1100139"/>
                <a:gd name="connsiteX19" fmla="*/ 385735 w 1383247"/>
                <a:gd name="connsiteY19" fmla="*/ 1002967 h 1100139"/>
                <a:gd name="connsiteX20" fmla="*/ 118346 w 1383247"/>
                <a:gd name="connsiteY20" fmla="*/ 1100139 h 1100139"/>
                <a:gd name="connsiteX21" fmla="*/ 174461 w 1383247"/>
                <a:gd name="connsiteY21" fmla="*/ 879548 h 1100139"/>
                <a:gd name="connsiteX22" fmla="*/ 329881 w 1383247"/>
                <a:gd name="connsiteY22" fmla="*/ 79923 h 1100139"/>
                <a:gd name="connsiteX23" fmla="*/ 730708 w 1383247"/>
                <a:gd name="connsiteY23" fmla="*/ 539 h 110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3247" h="1100139">
                  <a:moveTo>
                    <a:pt x="836883" y="318136"/>
                  </a:moveTo>
                  <a:cubicBezTo>
                    <a:pt x="787434" y="318136"/>
                    <a:pt x="747348" y="358222"/>
                    <a:pt x="747348" y="407671"/>
                  </a:cubicBezTo>
                  <a:cubicBezTo>
                    <a:pt x="747348" y="457120"/>
                    <a:pt x="787434" y="497206"/>
                    <a:pt x="836883" y="497206"/>
                  </a:cubicBezTo>
                  <a:cubicBezTo>
                    <a:pt x="886332" y="497206"/>
                    <a:pt x="926418" y="457120"/>
                    <a:pt x="926418" y="407671"/>
                  </a:cubicBezTo>
                  <a:cubicBezTo>
                    <a:pt x="926418" y="358222"/>
                    <a:pt x="886332" y="318136"/>
                    <a:pt x="836883" y="318136"/>
                  </a:cubicBezTo>
                  <a:close/>
                  <a:moveTo>
                    <a:pt x="463241" y="318136"/>
                  </a:moveTo>
                  <a:cubicBezTo>
                    <a:pt x="413792" y="318136"/>
                    <a:pt x="373706" y="358222"/>
                    <a:pt x="373706" y="407671"/>
                  </a:cubicBezTo>
                  <a:cubicBezTo>
                    <a:pt x="373706" y="457120"/>
                    <a:pt x="413792" y="497206"/>
                    <a:pt x="463241" y="497206"/>
                  </a:cubicBezTo>
                  <a:cubicBezTo>
                    <a:pt x="512690" y="497206"/>
                    <a:pt x="552776" y="457120"/>
                    <a:pt x="552776" y="407671"/>
                  </a:cubicBezTo>
                  <a:cubicBezTo>
                    <a:pt x="552776" y="358222"/>
                    <a:pt x="512690" y="318136"/>
                    <a:pt x="463241" y="318136"/>
                  </a:cubicBezTo>
                  <a:close/>
                  <a:moveTo>
                    <a:pt x="730708" y="539"/>
                  </a:moveTo>
                  <a:cubicBezTo>
                    <a:pt x="868814" y="5259"/>
                    <a:pt x="1005075" y="40942"/>
                    <a:pt x="1120471" y="106939"/>
                  </a:cubicBezTo>
                  <a:cubicBezTo>
                    <a:pt x="1250667" y="181401"/>
                    <a:pt x="1335702" y="282497"/>
                    <a:pt x="1374326" y="391605"/>
                  </a:cubicBezTo>
                  <a:lnTo>
                    <a:pt x="1383247" y="434495"/>
                  </a:lnTo>
                  <a:lnTo>
                    <a:pt x="1382541" y="434232"/>
                  </a:lnTo>
                  <a:cubicBezTo>
                    <a:pt x="1241197" y="391550"/>
                    <a:pt x="1079153" y="399938"/>
                    <a:pt x="943959" y="462044"/>
                  </a:cubicBezTo>
                  <a:cubicBezTo>
                    <a:pt x="683055" y="581900"/>
                    <a:pt x="619143" y="851985"/>
                    <a:pt x="808298" y="1035333"/>
                  </a:cubicBezTo>
                  <a:lnTo>
                    <a:pt x="825256" y="1049325"/>
                  </a:lnTo>
                  <a:lnTo>
                    <a:pt x="797935" y="1053874"/>
                  </a:lnTo>
                  <a:cubicBezTo>
                    <a:pt x="659966" y="1068783"/>
                    <a:pt x="516124" y="1052510"/>
                    <a:pt x="385735" y="1002967"/>
                  </a:cubicBezTo>
                  <a:lnTo>
                    <a:pt x="118346" y="1100139"/>
                  </a:lnTo>
                  <a:lnTo>
                    <a:pt x="174461" y="879548"/>
                  </a:lnTo>
                  <a:cubicBezTo>
                    <a:pt x="-111060" y="633892"/>
                    <a:pt x="-36993" y="252820"/>
                    <a:pt x="329881" y="79923"/>
                  </a:cubicBezTo>
                  <a:cubicBezTo>
                    <a:pt x="452653" y="22065"/>
                    <a:pt x="592603" y="-4180"/>
                    <a:pt x="730708" y="539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1C720AE-CF1D-4092-ADCF-D7C8C9615254}"/>
                </a:ext>
              </a:extLst>
            </p:cNvPr>
            <p:cNvSpPr/>
            <p:nvPr/>
          </p:nvSpPr>
          <p:spPr>
            <a:xfrm>
              <a:off x="5818139" y="1346766"/>
              <a:ext cx="1001761" cy="850111"/>
            </a:xfrm>
            <a:custGeom>
              <a:avLst/>
              <a:gdLst>
                <a:gd name="connsiteX0" fmla="*/ 625067 w 1001761"/>
                <a:gd name="connsiteY0" fmla="*/ 207648 h 850111"/>
                <a:gd name="connsiteX1" fmla="*/ 535532 w 1001761"/>
                <a:gd name="connsiteY1" fmla="*/ 297183 h 850111"/>
                <a:gd name="connsiteX2" fmla="*/ 625067 w 1001761"/>
                <a:gd name="connsiteY2" fmla="*/ 386718 h 850111"/>
                <a:gd name="connsiteX3" fmla="*/ 714602 w 1001761"/>
                <a:gd name="connsiteY3" fmla="*/ 297183 h 850111"/>
                <a:gd name="connsiteX4" fmla="*/ 625067 w 1001761"/>
                <a:gd name="connsiteY4" fmla="*/ 207648 h 850111"/>
                <a:gd name="connsiteX5" fmla="*/ 352033 w 1001761"/>
                <a:gd name="connsiteY5" fmla="*/ 207648 h 850111"/>
                <a:gd name="connsiteX6" fmla="*/ 262498 w 1001761"/>
                <a:gd name="connsiteY6" fmla="*/ 297183 h 850111"/>
                <a:gd name="connsiteX7" fmla="*/ 352033 w 1001761"/>
                <a:gd name="connsiteY7" fmla="*/ 386718 h 850111"/>
                <a:gd name="connsiteX8" fmla="*/ 441568 w 1001761"/>
                <a:gd name="connsiteY8" fmla="*/ 297183 h 850111"/>
                <a:gd name="connsiteX9" fmla="*/ 352033 w 1001761"/>
                <a:gd name="connsiteY9" fmla="*/ 207648 h 850111"/>
                <a:gd name="connsiteX10" fmla="*/ 536923 w 1001761"/>
                <a:gd name="connsiteY10" fmla="*/ 1003 h 850111"/>
                <a:gd name="connsiteX11" fmla="*/ 816088 w 1001761"/>
                <a:gd name="connsiteY11" fmla="*/ 86172 h 850111"/>
                <a:gd name="connsiteX12" fmla="*/ 837843 w 1001761"/>
                <a:gd name="connsiteY12" fmla="*/ 672846 h 850111"/>
                <a:gd name="connsiteX13" fmla="*/ 865489 w 1001761"/>
                <a:gd name="connsiteY13" fmla="*/ 850111 h 850111"/>
                <a:gd name="connsiteX14" fmla="*/ 674489 w 1001761"/>
                <a:gd name="connsiteY14" fmla="*/ 749466 h 850111"/>
                <a:gd name="connsiteX15" fmla="*/ 109163 w 1001761"/>
                <a:gd name="connsiteY15" fmla="*/ 627665 h 850111"/>
                <a:gd name="connsiteX16" fmla="*/ 244824 w 1001761"/>
                <a:gd name="connsiteY16" fmla="*/ 54376 h 850111"/>
                <a:gd name="connsiteX17" fmla="*/ 536923 w 1001761"/>
                <a:gd name="connsiteY17" fmla="*/ 1003 h 85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1761" h="850111">
                  <a:moveTo>
                    <a:pt x="625067" y="207648"/>
                  </a:moveTo>
                  <a:cubicBezTo>
                    <a:pt x="575618" y="207648"/>
                    <a:pt x="535532" y="247734"/>
                    <a:pt x="535532" y="297183"/>
                  </a:cubicBezTo>
                  <a:cubicBezTo>
                    <a:pt x="535532" y="346632"/>
                    <a:pt x="575618" y="386718"/>
                    <a:pt x="625067" y="386718"/>
                  </a:cubicBezTo>
                  <a:cubicBezTo>
                    <a:pt x="674516" y="386718"/>
                    <a:pt x="714602" y="346632"/>
                    <a:pt x="714602" y="297183"/>
                  </a:cubicBezTo>
                  <a:cubicBezTo>
                    <a:pt x="714602" y="247734"/>
                    <a:pt x="674516" y="207648"/>
                    <a:pt x="625067" y="207648"/>
                  </a:cubicBezTo>
                  <a:close/>
                  <a:moveTo>
                    <a:pt x="352033" y="207648"/>
                  </a:moveTo>
                  <a:cubicBezTo>
                    <a:pt x="302584" y="207648"/>
                    <a:pt x="262498" y="247734"/>
                    <a:pt x="262498" y="297183"/>
                  </a:cubicBezTo>
                  <a:cubicBezTo>
                    <a:pt x="262498" y="346632"/>
                    <a:pt x="302584" y="386718"/>
                    <a:pt x="352033" y="386718"/>
                  </a:cubicBezTo>
                  <a:cubicBezTo>
                    <a:pt x="401482" y="386718"/>
                    <a:pt x="441568" y="346632"/>
                    <a:pt x="441568" y="297183"/>
                  </a:cubicBezTo>
                  <a:cubicBezTo>
                    <a:pt x="441568" y="247734"/>
                    <a:pt x="401482" y="207648"/>
                    <a:pt x="352033" y="207648"/>
                  </a:cubicBezTo>
                  <a:close/>
                  <a:moveTo>
                    <a:pt x="536923" y="1003"/>
                  </a:moveTo>
                  <a:cubicBezTo>
                    <a:pt x="636830" y="6564"/>
                    <a:pt x="734582" y="35215"/>
                    <a:pt x="816088" y="86172"/>
                  </a:cubicBezTo>
                  <a:cubicBezTo>
                    <a:pt x="1054593" y="235284"/>
                    <a:pt x="1064908" y="513442"/>
                    <a:pt x="837843" y="672846"/>
                  </a:cubicBezTo>
                  <a:lnTo>
                    <a:pt x="865489" y="850111"/>
                  </a:lnTo>
                  <a:lnTo>
                    <a:pt x="674489" y="749466"/>
                  </a:lnTo>
                  <a:cubicBezTo>
                    <a:pt x="471749" y="807302"/>
                    <a:pt x="243828" y="758195"/>
                    <a:pt x="109163" y="627665"/>
                  </a:cubicBezTo>
                  <a:cubicBezTo>
                    <a:pt x="-79992" y="444317"/>
                    <a:pt x="-16080" y="174232"/>
                    <a:pt x="244824" y="54376"/>
                  </a:cubicBezTo>
                  <a:cubicBezTo>
                    <a:pt x="334953" y="12972"/>
                    <a:pt x="437016" y="-4558"/>
                    <a:pt x="536923" y="1003"/>
                  </a:cubicBezTo>
                  <a:close/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8D4D7DC-4624-46AD-96AA-B8DC162B7AC6}"/>
              </a:ext>
            </a:extLst>
          </p:cNvPr>
          <p:cNvGrpSpPr/>
          <p:nvPr/>
        </p:nvGrpSpPr>
        <p:grpSpPr>
          <a:xfrm>
            <a:off x="1817077" y="5111435"/>
            <a:ext cx="7897446" cy="1144965"/>
            <a:chOff x="1757455" y="4799360"/>
            <a:chExt cx="7897446" cy="1144965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0656D71-ED8F-4B1C-B6A5-E947ED3BAC90}"/>
                </a:ext>
              </a:extLst>
            </p:cNvPr>
            <p:cNvSpPr txBox="1"/>
            <p:nvPr/>
          </p:nvSpPr>
          <p:spPr>
            <a:xfrm>
              <a:off x="2512468" y="5267455"/>
              <a:ext cx="2846689" cy="676870"/>
            </a:xfrm>
            <a:custGeom>
              <a:avLst/>
              <a:gdLst>
                <a:gd name="connsiteX0" fmla="*/ 1181099 w 2846689"/>
                <a:gd name="connsiteY0" fmla="*/ 153144 h 676870"/>
                <a:gd name="connsiteX1" fmla="*/ 1082873 w 2846689"/>
                <a:gd name="connsiteY1" fmla="*/ 196453 h 676870"/>
                <a:gd name="connsiteX2" fmla="*/ 1045815 w 2846689"/>
                <a:gd name="connsiteY2" fmla="*/ 339775 h 676870"/>
                <a:gd name="connsiteX3" fmla="*/ 1082650 w 2846689"/>
                <a:gd name="connsiteY3" fmla="*/ 482203 h 676870"/>
                <a:gd name="connsiteX4" fmla="*/ 1182886 w 2846689"/>
                <a:gd name="connsiteY4" fmla="*/ 525512 h 676870"/>
                <a:gd name="connsiteX5" fmla="*/ 1283791 w 2846689"/>
                <a:gd name="connsiteY5" fmla="*/ 483096 h 676870"/>
                <a:gd name="connsiteX6" fmla="*/ 1319510 w 2846689"/>
                <a:gd name="connsiteY6" fmla="*/ 330845 h 676870"/>
                <a:gd name="connsiteX7" fmla="*/ 1282228 w 2846689"/>
                <a:gd name="connsiteY7" fmla="*/ 195783 h 676870"/>
                <a:gd name="connsiteX8" fmla="*/ 1181099 w 2846689"/>
                <a:gd name="connsiteY8" fmla="*/ 153144 h 676870"/>
                <a:gd name="connsiteX9" fmla="*/ 2242244 w 2846689"/>
                <a:gd name="connsiteY9" fmla="*/ 11162 h 676870"/>
                <a:gd name="connsiteX10" fmla="*/ 2846689 w 2846689"/>
                <a:gd name="connsiteY10" fmla="*/ 11162 h 676870"/>
                <a:gd name="connsiteX11" fmla="*/ 2781818 w 2846689"/>
                <a:gd name="connsiteY11" fmla="*/ 172789 h 676870"/>
                <a:gd name="connsiteX12" fmla="*/ 2650777 w 2846689"/>
                <a:gd name="connsiteY12" fmla="*/ 172789 h 676870"/>
                <a:gd name="connsiteX13" fmla="*/ 2650777 w 2846689"/>
                <a:gd name="connsiteY13" fmla="*/ 499277 h 676870"/>
                <a:gd name="connsiteX14" fmla="*/ 2584779 w 2846689"/>
                <a:gd name="connsiteY14" fmla="*/ 663711 h 676870"/>
                <a:gd name="connsiteX15" fmla="*/ 2650777 w 2846689"/>
                <a:gd name="connsiteY15" fmla="*/ 663711 h 676870"/>
                <a:gd name="connsiteX16" fmla="*/ 2650777 w 2846689"/>
                <a:gd name="connsiteY16" fmla="*/ 665708 h 676870"/>
                <a:gd name="connsiteX17" fmla="*/ 2448520 w 2846689"/>
                <a:gd name="connsiteY17" fmla="*/ 665708 h 676870"/>
                <a:gd name="connsiteX18" fmla="*/ 2448520 w 2846689"/>
                <a:gd name="connsiteY18" fmla="*/ 172789 h 676870"/>
                <a:gd name="connsiteX19" fmla="*/ 2242244 w 2846689"/>
                <a:gd name="connsiteY19" fmla="*/ 172789 h 676870"/>
                <a:gd name="connsiteX20" fmla="*/ 132702 w 2846689"/>
                <a:gd name="connsiteY20" fmla="*/ 11162 h 676870"/>
                <a:gd name="connsiteX21" fmla="*/ 265993 w 2846689"/>
                <a:gd name="connsiteY21" fmla="*/ 11162 h 676870"/>
                <a:gd name="connsiteX22" fmla="*/ 368572 w 2846689"/>
                <a:gd name="connsiteY22" fmla="*/ 409426 h 676870"/>
                <a:gd name="connsiteX23" fmla="*/ 470420 w 2846689"/>
                <a:gd name="connsiteY23" fmla="*/ 11162 h 676870"/>
                <a:gd name="connsiteX24" fmla="*/ 736253 w 2846689"/>
                <a:gd name="connsiteY24" fmla="*/ 11162 h 676870"/>
                <a:gd name="connsiteX25" fmla="*/ 736253 w 2846689"/>
                <a:gd name="connsiteY25" fmla="*/ 665708 h 676870"/>
                <a:gd name="connsiteX26" fmla="*/ 570606 w 2846689"/>
                <a:gd name="connsiteY26" fmla="*/ 665708 h 676870"/>
                <a:gd name="connsiteX27" fmla="*/ 570606 w 2846689"/>
                <a:gd name="connsiteY27" fmla="*/ 166539 h 676870"/>
                <a:gd name="connsiteX28" fmla="*/ 442975 w 2846689"/>
                <a:gd name="connsiteY28" fmla="*/ 665708 h 676870"/>
                <a:gd name="connsiteX29" fmla="*/ 293040 w 2846689"/>
                <a:gd name="connsiteY29" fmla="*/ 665708 h 676870"/>
                <a:gd name="connsiteX30" fmla="*/ 165645 w 2846689"/>
                <a:gd name="connsiteY30" fmla="*/ 166539 h 676870"/>
                <a:gd name="connsiteX31" fmla="*/ 165645 w 2846689"/>
                <a:gd name="connsiteY31" fmla="*/ 665708 h 676870"/>
                <a:gd name="connsiteX32" fmla="*/ 0 w 2846689"/>
                <a:gd name="connsiteY32" fmla="*/ 665708 h 676870"/>
                <a:gd name="connsiteX33" fmla="*/ 0 w 2846689"/>
                <a:gd name="connsiteY33" fmla="*/ 341789 h 676870"/>
                <a:gd name="connsiteX34" fmla="*/ 1898451 w 2846689"/>
                <a:gd name="connsiteY34" fmla="*/ 0 h 676870"/>
                <a:gd name="connsiteX35" fmla="*/ 2089770 w 2846689"/>
                <a:gd name="connsiteY35" fmla="*/ 46658 h 676870"/>
                <a:gd name="connsiteX36" fmla="*/ 2168128 w 2846689"/>
                <a:gd name="connsiteY36" fmla="*/ 195114 h 676870"/>
                <a:gd name="connsiteX37" fmla="*/ 1977479 w 2846689"/>
                <a:gd name="connsiteY37" fmla="*/ 206276 h 676870"/>
                <a:gd name="connsiteX38" fmla="*/ 1945555 w 2846689"/>
                <a:gd name="connsiteY38" fmla="*/ 141982 h 676870"/>
                <a:gd name="connsiteX39" fmla="*/ 1878359 w 2846689"/>
                <a:gd name="connsiteY39" fmla="*/ 121890 h 676870"/>
                <a:gd name="connsiteX40" fmla="*/ 1825228 w 2846689"/>
                <a:gd name="connsiteY40" fmla="*/ 136847 h 676870"/>
                <a:gd name="connsiteX41" fmla="*/ 1807368 w 2846689"/>
                <a:gd name="connsiteY41" fmla="*/ 173236 h 676870"/>
                <a:gd name="connsiteX42" fmla="*/ 1822102 w 2846689"/>
                <a:gd name="connsiteY42" fmla="*/ 201364 h 676870"/>
                <a:gd name="connsiteX43" fmla="*/ 1889968 w 2846689"/>
                <a:gd name="connsiteY43" fmla="*/ 225475 h 676870"/>
                <a:gd name="connsiteX44" fmla="*/ 2079947 w 2846689"/>
                <a:gd name="connsiteY44" fmla="*/ 283294 h 676870"/>
                <a:gd name="connsiteX45" fmla="*/ 2163439 w 2846689"/>
                <a:gd name="connsiteY45" fmla="*/ 355848 h 676870"/>
                <a:gd name="connsiteX46" fmla="*/ 2189559 w 2846689"/>
                <a:gd name="connsiteY46" fmla="*/ 452735 h 676870"/>
                <a:gd name="connsiteX47" fmla="*/ 2154733 w 2846689"/>
                <a:gd name="connsiteY47" fmla="*/ 568821 h 676870"/>
                <a:gd name="connsiteX48" fmla="*/ 2057399 w 2846689"/>
                <a:gd name="connsiteY48" fmla="*/ 649412 h 676870"/>
                <a:gd name="connsiteX49" fmla="*/ 1899790 w 2846689"/>
                <a:gd name="connsiteY49" fmla="*/ 676870 h 676870"/>
                <a:gd name="connsiteX50" fmla="*/ 1668512 w 2846689"/>
                <a:gd name="connsiteY50" fmla="*/ 612577 h 676870"/>
                <a:gd name="connsiteX51" fmla="*/ 1595735 w 2846689"/>
                <a:gd name="connsiteY51" fmla="*/ 449163 h 676870"/>
                <a:gd name="connsiteX52" fmla="*/ 1788169 w 2846689"/>
                <a:gd name="connsiteY52" fmla="*/ 437108 h 676870"/>
                <a:gd name="connsiteX53" fmla="*/ 1813619 w 2846689"/>
                <a:gd name="connsiteY53" fmla="*/ 508546 h 676870"/>
                <a:gd name="connsiteX54" fmla="*/ 1902916 w 2846689"/>
                <a:gd name="connsiteY54" fmla="*/ 548283 h 676870"/>
                <a:gd name="connsiteX55" fmla="*/ 1969665 w 2846689"/>
                <a:gd name="connsiteY55" fmla="*/ 527968 h 676870"/>
                <a:gd name="connsiteX56" fmla="*/ 1993106 w 2846689"/>
                <a:gd name="connsiteY56" fmla="*/ 480864 h 676870"/>
                <a:gd name="connsiteX57" fmla="*/ 1970781 w 2846689"/>
                <a:gd name="connsiteY57" fmla="*/ 435322 h 676870"/>
                <a:gd name="connsiteX58" fmla="*/ 1867197 w 2846689"/>
                <a:gd name="connsiteY58" fmla="*/ 397371 h 676870"/>
                <a:gd name="connsiteX59" fmla="*/ 1677441 w 2846689"/>
                <a:gd name="connsiteY59" fmla="*/ 317897 h 676870"/>
                <a:gd name="connsiteX60" fmla="*/ 1620292 w 2846689"/>
                <a:gd name="connsiteY60" fmla="*/ 191542 h 676870"/>
                <a:gd name="connsiteX61" fmla="*/ 1649536 w 2846689"/>
                <a:gd name="connsiteY61" fmla="*/ 96217 h 676870"/>
                <a:gd name="connsiteX62" fmla="*/ 1737493 w 2846689"/>
                <a:gd name="connsiteY62" fmla="*/ 25673 h 676870"/>
                <a:gd name="connsiteX63" fmla="*/ 1898451 w 2846689"/>
                <a:gd name="connsiteY63" fmla="*/ 0 h 676870"/>
                <a:gd name="connsiteX64" fmla="*/ 1181546 w 2846689"/>
                <a:gd name="connsiteY64" fmla="*/ 0 h 676870"/>
                <a:gd name="connsiteX65" fmla="*/ 1433363 w 2846689"/>
                <a:gd name="connsiteY65" fmla="*/ 87734 h 676870"/>
                <a:gd name="connsiteX66" fmla="*/ 1521767 w 2846689"/>
                <a:gd name="connsiteY66" fmla="*/ 333524 h 676870"/>
                <a:gd name="connsiteX67" fmla="*/ 1483146 w 2846689"/>
                <a:gd name="connsiteY67" fmla="*/ 521717 h 676870"/>
                <a:gd name="connsiteX68" fmla="*/ 1371525 w 2846689"/>
                <a:gd name="connsiteY68" fmla="*/ 636017 h 676870"/>
                <a:gd name="connsiteX69" fmla="*/ 1189583 w 2846689"/>
                <a:gd name="connsiteY69" fmla="*/ 676870 h 676870"/>
                <a:gd name="connsiteX70" fmla="*/ 1006301 w 2846689"/>
                <a:gd name="connsiteY70" fmla="*/ 641598 h 676870"/>
                <a:gd name="connsiteX71" fmla="*/ 888652 w 2846689"/>
                <a:gd name="connsiteY71" fmla="*/ 529977 h 676870"/>
                <a:gd name="connsiteX72" fmla="*/ 843557 w 2846689"/>
                <a:gd name="connsiteY72" fmla="*/ 338882 h 676870"/>
                <a:gd name="connsiteX73" fmla="*/ 932855 w 2846689"/>
                <a:gd name="connsiteY73" fmla="*/ 89297 h 676870"/>
                <a:gd name="connsiteX74" fmla="*/ 1181546 w 2846689"/>
                <a:gd name="connsiteY74" fmla="*/ 0 h 67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846689" h="676870">
                  <a:moveTo>
                    <a:pt x="1181099" y="153144"/>
                  </a:moveTo>
                  <a:cubicBezTo>
                    <a:pt x="1140321" y="153144"/>
                    <a:pt x="1107579" y="167580"/>
                    <a:pt x="1082873" y="196453"/>
                  </a:cubicBezTo>
                  <a:cubicBezTo>
                    <a:pt x="1058168" y="225326"/>
                    <a:pt x="1045815" y="273100"/>
                    <a:pt x="1045815" y="339775"/>
                  </a:cubicBezTo>
                  <a:cubicBezTo>
                    <a:pt x="1045815" y="405854"/>
                    <a:pt x="1058094" y="453331"/>
                    <a:pt x="1082650" y="482203"/>
                  </a:cubicBezTo>
                  <a:cubicBezTo>
                    <a:pt x="1107207" y="511076"/>
                    <a:pt x="1140618" y="525512"/>
                    <a:pt x="1182886" y="525512"/>
                  </a:cubicBezTo>
                  <a:cubicBezTo>
                    <a:pt x="1226343" y="525512"/>
                    <a:pt x="1259978" y="511373"/>
                    <a:pt x="1283791" y="483096"/>
                  </a:cubicBezTo>
                  <a:cubicBezTo>
                    <a:pt x="1307604" y="454819"/>
                    <a:pt x="1319510" y="404068"/>
                    <a:pt x="1319510" y="330845"/>
                  </a:cubicBezTo>
                  <a:cubicBezTo>
                    <a:pt x="1319510" y="269230"/>
                    <a:pt x="1307083" y="224210"/>
                    <a:pt x="1282228" y="195783"/>
                  </a:cubicBezTo>
                  <a:cubicBezTo>
                    <a:pt x="1257374" y="167357"/>
                    <a:pt x="1223665" y="153144"/>
                    <a:pt x="1181099" y="153144"/>
                  </a:cubicBezTo>
                  <a:close/>
                  <a:moveTo>
                    <a:pt x="2242244" y="11162"/>
                  </a:moveTo>
                  <a:lnTo>
                    <a:pt x="2846689" y="11162"/>
                  </a:lnTo>
                  <a:lnTo>
                    <a:pt x="2781818" y="172789"/>
                  </a:lnTo>
                  <a:lnTo>
                    <a:pt x="2650777" y="172789"/>
                  </a:lnTo>
                  <a:lnTo>
                    <a:pt x="2650777" y="499277"/>
                  </a:lnTo>
                  <a:lnTo>
                    <a:pt x="2584779" y="663711"/>
                  </a:lnTo>
                  <a:lnTo>
                    <a:pt x="2650777" y="663711"/>
                  </a:lnTo>
                  <a:lnTo>
                    <a:pt x="2650777" y="665708"/>
                  </a:lnTo>
                  <a:lnTo>
                    <a:pt x="2448520" y="665708"/>
                  </a:lnTo>
                  <a:lnTo>
                    <a:pt x="2448520" y="172789"/>
                  </a:lnTo>
                  <a:lnTo>
                    <a:pt x="2242244" y="172789"/>
                  </a:lnTo>
                  <a:close/>
                  <a:moveTo>
                    <a:pt x="132702" y="11162"/>
                  </a:moveTo>
                  <a:lnTo>
                    <a:pt x="265993" y="11162"/>
                  </a:lnTo>
                  <a:lnTo>
                    <a:pt x="368572" y="409426"/>
                  </a:lnTo>
                  <a:lnTo>
                    <a:pt x="470420" y="11162"/>
                  </a:lnTo>
                  <a:lnTo>
                    <a:pt x="736253" y="11162"/>
                  </a:lnTo>
                  <a:lnTo>
                    <a:pt x="736253" y="665708"/>
                  </a:lnTo>
                  <a:lnTo>
                    <a:pt x="570606" y="665708"/>
                  </a:lnTo>
                  <a:lnTo>
                    <a:pt x="570606" y="166539"/>
                  </a:lnTo>
                  <a:lnTo>
                    <a:pt x="442975" y="665708"/>
                  </a:lnTo>
                  <a:lnTo>
                    <a:pt x="293040" y="665708"/>
                  </a:lnTo>
                  <a:lnTo>
                    <a:pt x="165645" y="166539"/>
                  </a:lnTo>
                  <a:lnTo>
                    <a:pt x="165645" y="665708"/>
                  </a:lnTo>
                  <a:lnTo>
                    <a:pt x="0" y="665708"/>
                  </a:lnTo>
                  <a:lnTo>
                    <a:pt x="0" y="341789"/>
                  </a:lnTo>
                  <a:close/>
                  <a:moveTo>
                    <a:pt x="1898451" y="0"/>
                  </a:moveTo>
                  <a:cubicBezTo>
                    <a:pt x="1982092" y="0"/>
                    <a:pt x="2045865" y="15553"/>
                    <a:pt x="2089770" y="46658"/>
                  </a:cubicBezTo>
                  <a:cubicBezTo>
                    <a:pt x="2133674" y="77763"/>
                    <a:pt x="2159793" y="127248"/>
                    <a:pt x="2168128" y="195114"/>
                  </a:cubicBezTo>
                  <a:lnTo>
                    <a:pt x="1977479" y="206276"/>
                  </a:lnTo>
                  <a:cubicBezTo>
                    <a:pt x="1972419" y="176808"/>
                    <a:pt x="1961777" y="155377"/>
                    <a:pt x="1945555" y="141982"/>
                  </a:cubicBezTo>
                  <a:cubicBezTo>
                    <a:pt x="1929333" y="128588"/>
                    <a:pt x="1906934" y="121890"/>
                    <a:pt x="1878359" y="121890"/>
                  </a:cubicBezTo>
                  <a:cubicBezTo>
                    <a:pt x="1854844" y="121890"/>
                    <a:pt x="1837134" y="126876"/>
                    <a:pt x="1825228" y="136847"/>
                  </a:cubicBezTo>
                  <a:cubicBezTo>
                    <a:pt x="1813321" y="146819"/>
                    <a:pt x="1807368" y="158948"/>
                    <a:pt x="1807368" y="173236"/>
                  </a:cubicBezTo>
                  <a:cubicBezTo>
                    <a:pt x="1807368" y="183654"/>
                    <a:pt x="1812280" y="193030"/>
                    <a:pt x="1822102" y="201364"/>
                  </a:cubicBezTo>
                  <a:cubicBezTo>
                    <a:pt x="1831627" y="209997"/>
                    <a:pt x="1854249" y="218033"/>
                    <a:pt x="1889968" y="225475"/>
                  </a:cubicBezTo>
                  <a:cubicBezTo>
                    <a:pt x="1978372" y="244525"/>
                    <a:pt x="2041698" y="263798"/>
                    <a:pt x="2079947" y="283294"/>
                  </a:cubicBezTo>
                  <a:cubicBezTo>
                    <a:pt x="2118196" y="302791"/>
                    <a:pt x="2146027" y="326975"/>
                    <a:pt x="2163439" y="355848"/>
                  </a:cubicBezTo>
                  <a:cubicBezTo>
                    <a:pt x="2180852" y="384721"/>
                    <a:pt x="2189559" y="417016"/>
                    <a:pt x="2189559" y="452735"/>
                  </a:cubicBezTo>
                  <a:cubicBezTo>
                    <a:pt x="2189559" y="494705"/>
                    <a:pt x="2177950" y="533400"/>
                    <a:pt x="2154733" y="568821"/>
                  </a:cubicBezTo>
                  <a:cubicBezTo>
                    <a:pt x="2131516" y="604242"/>
                    <a:pt x="2099071" y="631106"/>
                    <a:pt x="2057399" y="649412"/>
                  </a:cubicBezTo>
                  <a:cubicBezTo>
                    <a:pt x="2015728" y="667717"/>
                    <a:pt x="1963191" y="676870"/>
                    <a:pt x="1899790" y="676870"/>
                  </a:cubicBezTo>
                  <a:cubicBezTo>
                    <a:pt x="1788467" y="676870"/>
                    <a:pt x="1711374" y="655439"/>
                    <a:pt x="1668512" y="612577"/>
                  </a:cubicBezTo>
                  <a:cubicBezTo>
                    <a:pt x="1625650" y="569714"/>
                    <a:pt x="1601390" y="515243"/>
                    <a:pt x="1595735" y="449163"/>
                  </a:cubicBezTo>
                  <a:lnTo>
                    <a:pt x="1788169" y="437108"/>
                  </a:lnTo>
                  <a:cubicBezTo>
                    <a:pt x="1792337" y="468362"/>
                    <a:pt x="1800820" y="492175"/>
                    <a:pt x="1813619" y="508546"/>
                  </a:cubicBezTo>
                  <a:cubicBezTo>
                    <a:pt x="1834455" y="535037"/>
                    <a:pt x="1864221" y="548283"/>
                    <a:pt x="1902916" y="548283"/>
                  </a:cubicBezTo>
                  <a:cubicBezTo>
                    <a:pt x="1931789" y="548283"/>
                    <a:pt x="1954038" y="541511"/>
                    <a:pt x="1969665" y="527968"/>
                  </a:cubicBezTo>
                  <a:cubicBezTo>
                    <a:pt x="1985292" y="514424"/>
                    <a:pt x="1993106" y="498723"/>
                    <a:pt x="1993106" y="480864"/>
                  </a:cubicBezTo>
                  <a:cubicBezTo>
                    <a:pt x="1993106" y="463897"/>
                    <a:pt x="1985664" y="448717"/>
                    <a:pt x="1970781" y="435322"/>
                  </a:cubicBezTo>
                  <a:cubicBezTo>
                    <a:pt x="1955899" y="421928"/>
                    <a:pt x="1921371" y="409277"/>
                    <a:pt x="1867197" y="397371"/>
                  </a:cubicBezTo>
                  <a:cubicBezTo>
                    <a:pt x="1778496" y="377428"/>
                    <a:pt x="1715244" y="350937"/>
                    <a:pt x="1677441" y="317897"/>
                  </a:cubicBezTo>
                  <a:cubicBezTo>
                    <a:pt x="1639342" y="284857"/>
                    <a:pt x="1620292" y="242739"/>
                    <a:pt x="1620292" y="191542"/>
                  </a:cubicBezTo>
                  <a:cubicBezTo>
                    <a:pt x="1620292" y="157907"/>
                    <a:pt x="1630040" y="126132"/>
                    <a:pt x="1649536" y="96217"/>
                  </a:cubicBezTo>
                  <a:cubicBezTo>
                    <a:pt x="1669033" y="66303"/>
                    <a:pt x="1698352" y="42788"/>
                    <a:pt x="1737493" y="25673"/>
                  </a:cubicBezTo>
                  <a:cubicBezTo>
                    <a:pt x="1776635" y="8558"/>
                    <a:pt x="1830288" y="0"/>
                    <a:pt x="1898451" y="0"/>
                  </a:cubicBezTo>
                  <a:close/>
                  <a:moveTo>
                    <a:pt x="1181546" y="0"/>
                  </a:moveTo>
                  <a:cubicBezTo>
                    <a:pt x="1290489" y="0"/>
                    <a:pt x="1374427" y="29245"/>
                    <a:pt x="1433363" y="87734"/>
                  </a:cubicBezTo>
                  <a:cubicBezTo>
                    <a:pt x="1492299" y="146224"/>
                    <a:pt x="1521767" y="228154"/>
                    <a:pt x="1521767" y="333524"/>
                  </a:cubicBezTo>
                  <a:cubicBezTo>
                    <a:pt x="1521767" y="410022"/>
                    <a:pt x="1508894" y="472753"/>
                    <a:pt x="1483146" y="521717"/>
                  </a:cubicBezTo>
                  <a:cubicBezTo>
                    <a:pt x="1457399" y="570681"/>
                    <a:pt x="1420192" y="608781"/>
                    <a:pt x="1371525" y="636017"/>
                  </a:cubicBezTo>
                  <a:cubicBezTo>
                    <a:pt x="1322858" y="663253"/>
                    <a:pt x="1262211" y="676870"/>
                    <a:pt x="1189583" y="676870"/>
                  </a:cubicBezTo>
                  <a:cubicBezTo>
                    <a:pt x="1115764" y="676870"/>
                    <a:pt x="1054670" y="665113"/>
                    <a:pt x="1006301" y="641598"/>
                  </a:cubicBezTo>
                  <a:cubicBezTo>
                    <a:pt x="957932" y="618083"/>
                    <a:pt x="918715" y="580876"/>
                    <a:pt x="888652" y="529977"/>
                  </a:cubicBezTo>
                  <a:cubicBezTo>
                    <a:pt x="858589" y="479078"/>
                    <a:pt x="843557" y="415379"/>
                    <a:pt x="843557" y="338882"/>
                  </a:cubicBezTo>
                  <a:cubicBezTo>
                    <a:pt x="843557" y="232023"/>
                    <a:pt x="873323" y="148828"/>
                    <a:pt x="932855" y="89297"/>
                  </a:cubicBezTo>
                  <a:cubicBezTo>
                    <a:pt x="992386" y="29766"/>
                    <a:pt x="1075283" y="0"/>
                    <a:pt x="118154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7200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A022763-568B-429D-8AB8-B8772C9D5DEF}"/>
                </a:ext>
              </a:extLst>
            </p:cNvPr>
            <p:cNvSpPr txBox="1"/>
            <p:nvPr/>
          </p:nvSpPr>
          <p:spPr>
            <a:xfrm>
              <a:off x="2789453" y="4799360"/>
              <a:ext cx="2664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NEED FOR SPEED</a:t>
              </a:r>
              <a:endParaRPr lang="zh-CN" altLang="en-US" sz="2400" b="1" i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4C495946-7E7C-471F-8C26-E16572E748AE}"/>
                </a:ext>
              </a:extLst>
            </p:cNvPr>
            <p:cNvSpPr/>
            <p:nvPr/>
          </p:nvSpPr>
          <p:spPr>
            <a:xfrm>
              <a:off x="1757455" y="4905375"/>
              <a:ext cx="998753" cy="1012032"/>
            </a:xfrm>
            <a:prstGeom prst="parallelogram">
              <a:avLst>
                <a:gd name="adj" fmla="val 406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C97EB60-7F05-46A6-928D-9DEAD4908012}"/>
                </a:ext>
              </a:extLst>
            </p:cNvPr>
            <p:cNvSpPr txBox="1"/>
            <p:nvPr/>
          </p:nvSpPr>
          <p:spPr>
            <a:xfrm>
              <a:off x="5406191" y="5258892"/>
              <a:ext cx="4248710" cy="654546"/>
            </a:xfrm>
            <a:custGeom>
              <a:avLst/>
              <a:gdLst>
                <a:gd name="connsiteX0" fmla="*/ 1178582 w 4248710"/>
                <a:gd name="connsiteY0" fmla="*/ 169664 h 654546"/>
                <a:gd name="connsiteX1" fmla="*/ 1107088 w 4248710"/>
                <a:gd name="connsiteY1" fmla="*/ 404961 h 654546"/>
                <a:gd name="connsiteX2" fmla="*/ 1250828 w 4248710"/>
                <a:gd name="connsiteY2" fmla="*/ 404961 h 654546"/>
                <a:gd name="connsiteX3" fmla="*/ 3886137 w 4248710"/>
                <a:gd name="connsiteY3" fmla="*/ 148233 h 654546"/>
                <a:gd name="connsiteX4" fmla="*/ 3886137 w 4248710"/>
                <a:gd name="connsiteY4" fmla="*/ 505867 h 654546"/>
                <a:gd name="connsiteX5" fmla="*/ 3935697 w 4248710"/>
                <a:gd name="connsiteY5" fmla="*/ 505867 h 654546"/>
                <a:gd name="connsiteX6" fmla="*/ 4025887 w 4248710"/>
                <a:gd name="connsiteY6" fmla="*/ 491803 h 654546"/>
                <a:gd name="connsiteX7" fmla="*/ 4067856 w 4248710"/>
                <a:gd name="connsiteY7" fmla="*/ 442689 h 654546"/>
                <a:gd name="connsiteX8" fmla="*/ 4083037 w 4248710"/>
                <a:gd name="connsiteY8" fmla="*/ 329059 h 654546"/>
                <a:gd name="connsiteX9" fmla="*/ 4049103 w 4248710"/>
                <a:gd name="connsiteY9" fmla="*/ 186631 h 654546"/>
                <a:gd name="connsiteX10" fmla="*/ 3936589 w 4248710"/>
                <a:gd name="connsiteY10" fmla="*/ 148233 h 654546"/>
                <a:gd name="connsiteX11" fmla="*/ 3683879 w 4248710"/>
                <a:gd name="connsiteY11" fmla="*/ 0 h 654546"/>
                <a:gd name="connsiteX12" fmla="*/ 3984363 w 4248710"/>
                <a:gd name="connsiteY12" fmla="*/ 0 h 654546"/>
                <a:gd name="connsiteX13" fmla="*/ 4127908 w 4248710"/>
                <a:gd name="connsiteY13" fmla="*/ 24110 h 654546"/>
                <a:gd name="connsiteX14" fmla="*/ 4218321 w 4248710"/>
                <a:gd name="connsiteY14" fmla="*/ 93315 h 654546"/>
                <a:gd name="connsiteX15" fmla="*/ 4248710 w 4248710"/>
                <a:gd name="connsiteY15" fmla="*/ 154880 h 654546"/>
                <a:gd name="connsiteX16" fmla="*/ 4050737 w 4248710"/>
                <a:gd name="connsiteY16" fmla="*/ 648133 h 654546"/>
                <a:gd name="connsiteX17" fmla="*/ 4041513 w 4248710"/>
                <a:gd name="connsiteY17" fmla="*/ 650081 h 654546"/>
                <a:gd name="connsiteX18" fmla="*/ 3984363 w 4248710"/>
                <a:gd name="connsiteY18" fmla="*/ 654546 h 654546"/>
                <a:gd name="connsiteX19" fmla="*/ 3683879 w 4248710"/>
                <a:gd name="connsiteY19" fmla="*/ 654546 h 654546"/>
                <a:gd name="connsiteX20" fmla="*/ 3023529 w 4248710"/>
                <a:gd name="connsiteY20" fmla="*/ 0 h 654546"/>
                <a:gd name="connsiteX21" fmla="*/ 3565561 w 4248710"/>
                <a:gd name="connsiteY21" fmla="*/ 0 h 654546"/>
                <a:gd name="connsiteX22" fmla="*/ 3565561 w 4248710"/>
                <a:gd name="connsiteY22" fmla="*/ 139750 h 654546"/>
                <a:gd name="connsiteX23" fmla="*/ 3226233 w 4248710"/>
                <a:gd name="connsiteY23" fmla="*/ 139750 h 654546"/>
                <a:gd name="connsiteX24" fmla="*/ 3226233 w 4248710"/>
                <a:gd name="connsiteY24" fmla="*/ 243781 h 654546"/>
                <a:gd name="connsiteX25" fmla="*/ 3541005 w 4248710"/>
                <a:gd name="connsiteY25" fmla="*/ 243781 h 654546"/>
                <a:gd name="connsiteX26" fmla="*/ 3541005 w 4248710"/>
                <a:gd name="connsiteY26" fmla="*/ 377279 h 654546"/>
                <a:gd name="connsiteX27" fmla="*/ 3226233 w 4248710"/>
                <a:gd name="connsiteY27" fmla="*/ 377279 h 654546"/>
                <a:gd name="connsiteX28" fmla="*/ 3226233 w 4248710"/>
                <a:gd name="connsiteY28" fmla="*/ 506313 h 654546"/>
                <a:gd name="connsiteX29" fmla="*/ 3575383 w 4248710"/>
                <a:gd name="connsiteY29" fmla="*/ 506313 h 654546"/>
                <a:gd name="connsiteX30" fmla="*/ 3575383 w 4248710"/>
                <a:gd name="connsiteY30" fmla="*/ 654546 h 654546"/>
                <a:gd name="connsiteX31" fmla="*/ 3023529 w 4248710"/>
                <a:gd name="connsiteY31" fmla="*/ 654546 h 654546"/>
                <a:gd name="connsiteX32" fmla="*/ 2320763 w 4248710"/>
                <a:gd name="connsiteY32" fmla="*/ 0 h 654546"/>
                <a:gd name="connsiteX33" fmla="*/ 2935571 w 4248710"/>
                <a:gd name="connsiteY33" fmla="*/ 0 h 654546"/>
                <a:gd name="connsiteX34" fmla="*/ 2935571 w 4248710"/>
                <a:gd name="connsiteY34" fmla="*/ 161627 h 654546"/>
                <a:gd name="connsiteX35" fmla="*/ 2729295 w 4248710"/>
                <a:gd name="connsiteY35" fmla="*/ 161627 h 654546"/>
                <a:gd name="connsiteX36" fmla="*/ 2729295 w 4248710"/>
                <a:gd name="connsiteY36" fmla="*/ 654546 h 654546"/>
                <a:gd name="connsiteX37" fmla="*/ 2527039 w 4248710"/>
                <a:gd name="connsiteY37" fmla="*/ 654546 h 654546"/>
                <a:gd name="connsiteX38" fmla="*/ 2527039 w 4248710"/>
                <a:gd name="connsiteY38" fmla="*/ 161627 h 654546"/>
                <a:gd name="connsiteX39" fmla="*/ 2320763 w 4248710"/>
                <a:gd name="connsiteY39" fmla="*/ 161627 h 654546"/>
                <a:gd name="connsiteX40" fmla="*/ 1606091 w 4248710"/>
                <a:gd name="connsiteY40" fmla="*/ 0 h 654546"/>
                <a:gd name="connsiteX41" fmla="*/ 1794954 w 4248710"/>
                <a:gd name="connsiteY41" fmla="*/ 0 h 654546"/>
                <a:gd name="connsiteX42" fmla="*/ 2041412 w 4248710"/>
                <a:gd name="connsiteY42" fmla="*/ 362127 h 654546"/>
                <a:gd name="connsiteX43" fmla="*/ 2041412 w 4248710"/>
                <a:gd name="connsiteY43" fmla="*/ 0 h 654546"/>
                <a:gd name="connsiteX44" fmla="*/ 2232061 w 4248710"/>
                <a:gd name="connsiteY44" fmla="*/ 0 h 654546"/>
                <a:gd name="connsiteX45" fmla="*/ 2232061 w 4248710"/>
                <a:gd name="connsiteY45" fmla="*/ 654546 h 654546"/>
                <a:gd name="connsiteX46" fmla="*/ 2041412 w 4248710"/>
                <a:gd name="connsiteY46" fmla="*/ 654546 h 654546"/>
                <a:gd name="connsiteX47" fmla="*/ 1796292 w 4248710"/>
                <a:gd name="connsiteY47" fmla="*/ 295154 h 654546"/>
                <a:gd name="connsiteX48" fmla="*/ 1796292 w 4248710"/>
                <a:gd name="connsiteY48" fmla="*/ 654546 h 654546"/>
                <a:gd name="connsiteX49" fmla="*/ 1606091 w 4248710"/>
                <a:gd name="connsiteY49" fmla="*/ 654546 h 654546"/>
                <a:gd name="connsiteX50" fmla="*/ 1070756 w 4248710"/>
                <a:gd name="connsiteY50" fmla="*/ 0 h 654546"/>
                <a:gd name="connsiteX51" fmla="*/ 1291375 w 4248710"/>
                <a:gd name="connsiteY51" fmla="*/ 0 h 654546"/>
                <a:gd name="connsiteX52" fmla="*/ 1537332 w 4248710"/>
                <a:gd name="connsiteY52" fmla="*/ 654546 h 654546"/>
                <a:gd name="connsiteX53" fmla="*/ 1325531 w 4248710"/>
                <a:gd name="connsiteY53" fmla="*/ 654546 h 654546"/>
                <a:gd name="connsiteX54" fmla="*/ 1292784 w 4248710"/>
                <a:gd name="connsiteY54" fmla="*/ 546497 h 654546"/>
                <a:gd name="connsiteX55" fmla="*/ 1063158 w 4248710"/>
                <a:gd name="connsiteY55" fmla="*/ 546497 h 654546"/>
                <a:gd name="connsiteX56" fmla="*/ 1031256 w 4248710"/>
                <a:gd name="connsiteY56" fmla="*/ 654546 h 654546"/>
                <a:gd name="connsiteX57" fmla="*/ 824743 w 4248710"/>
                <a:gd name="connsiteY57" fmla="*/ 654546 h 654546"/>
                <a:gd name="connsiteX58" fmla="*/ 271053 w 4248710"/>
                <a:gd name="connsiteY58" fmla="*/ 0 h 654546"/>
                <a:gd name="connsiteX59" fmla="*/ 462469 w 4248710"/>
                <a:gd name="connsiteY59" fmla="*/ 0 h 654546"/>
                <a:gd name="connsiteX60" fmla="*/ 563947 w 4248710"/>
                <a:gd name="connsiteY60" fmla="*/ 365943 h 654546"/>
                <a:gd name="connsiteX61" fmla="*/ 633187 w 4248710"/>
                <a:gd name="connsiteY61" fmla="*/ 0 h 654546"/>
                <a:gd name="connsiteX62" fmla="*/ 824296 w 4248710"/>
                <a:gd name="connsiteY62" fmla="*/ 0 h 654546"/>
                <a:gd name="connsiteX63" fmla="*/ 680012 w 4248710"/>
                <a:gd name="connsiteY63" fmla="*/ 654546 h 654546"/>
                <a:gd name="connsiteX64" fmla="*/ 481675 w 4248710"/>
                <a:gd name="connsiteY64" fmla="*/ 654546 h 654546"/>
                <a:gd name="connsiteX65" fmla="*/ 366873 w 4248710"/>
                <a:gd name="connsiteY65" fmla="*/ 242441 h 654546"/>
                <a:gd name="connsiteX66" fmla="*/ 252517 w 4248710"/>
                <a:gd name="connsiteY66" fmla="*/ 654546 h 654546"/>
                <a:gd name="connsiteX67" fmla="*/ 54180 w 4248710"/>
                <a:gd name="connsiteY67" fmla="*/ 654546 h 654546"/>
                <a:gd name="connsiteX68" fmla="*/ 0 w 4248710"/>
                <a:gd name="connsiteY68" fmla="*/ 411018 h 654546"/>
                <a:gd name="connsiteX69" fmla="*/ 121232 w 4248710"/>
                <a:gd name="connsiteY69" fmla="*/ 108969 h 654546"/>
                <a:gd name="connsiteX70" fmla="*/ 169827 w 4248710"/>
                <a:gd name="connsiteY70" fmla="*/ 366431 h 65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248710" h="654546">
                  <a:moveTo>
                    <a:pt x="1178582" y="169664"/>
                  </a:moveTo>
                  <a:lnTo>
                    <a:pt x="1107088" y="404961"/>
                  </a:lnTo>
                  <a:lnTo>
                    <a:pt x="1250828" y="404961"/>
                  </a:lnTo>
                  <a:close/>
                  <a:moveTo>
                    <a:pt x="3886137" y="148233"/>
                  </a:moveTo>
                  <a:lnTo>
                    <a:pt x="3886137" y="505867"/>
                  </a:lnTo>
                  <a:lnTo>
                    <a:pt x="3935697" y="505867"/>
                  </a:lnTo>
                  <a:cubicBezTo>
                    <a:pt x="3977963" y="505867"/>
                    <a:pt x="4008027" y="501179"/>
                    <a:pt x="4025887" y="491803"/>
                  </a:cubicBezTo>
                  <a:cubicBezTo>
                    <a:pt x="4043745" y="482427"/>
                    <a:pt x="4057735" y="466055"/>
                    <a:pt x="4067856" y="442689"/>
                  </a:cubicBezTo>
                  <a:cubicBezTo>
                    <a:pt x="4077976" y="419323"/>
                    <a:pt x="4083037" y="381447"/>
                    <a:pt x="4083037" y="329059"/>
                  </a:cubicBezTo>
                  <a:cubicBezTo>
                    <a:pt x="4083037" y="259705"/>
                    <a:pt x="4071725" y="212229"/>
                    <a:pt x="4049103" y="186631"/>
                  </a:cubicBezTo>
                  <a:cubicBezTo>
                    <a:pt x="4026481" y="161032"/>
                    <a:pt x="3988977" y="148233"/>
                    <a:pt x="3936589" y="148233"/>
                  </a:cubicBezTo>
                  <a:close/>
                  <a:moveTo>
                    <a:pt x="3683879" y="0"/>
                  </a:moveTo>
                  <a:lnTo>
                    <a:pt x="3984363" y="0"/>
                  </a:lnTo>
                  <a:cubicBezTo>
                    <a:pt x="4043597" y="0"/>
                    <a:pt x="4091445" y="8037"/>
                    <a:pt x="4127908" y="24110"/>
                  </a:cubicBezTo>
                  <a:cubicBezTo>
                    <a:pt x="4164371" y="40184"/>
                    <a:pt x="4194509" y="63252"/>
                    <a:pt x="4218321" y="93315"/>
                  </a:cubicBezTo>
                  <a:lnTo>
                    <a:pt x="4248710" y="154880"/>
                  </a:lnTo>
                  <a:lnTo>
                    <a:pt x="4050737" y="648133"/>
                  </a:lnTo>
                  <a:lnTo>
                    <a:pt x="4041513" y="650081"/>
                  </a:lnTo>
                  <a:cubicBezTo>
                    <a:pt x="4021421" y="653058"/>
                    <a:pt x="4002371" y="654546"/>
                    <a:pt x="3984363" y="654546"/>
                  </a:cubicBezTo>
                  <a:lnTo>
                    <a:pt x="3683879" y="654546"/>
                  </a:lnTo>
                  <a:close/>
                  <a:moveTo>
                    <a:pt x="3023529" y="0"/>
                  </a:moveTo>
                  <a:lnTo>
                    <a:pt x="3565561" y="0"/>
                  </a:lnTo>
                  <a:lnTo>
                    <a:pt x="3565561" y="139750"/>
                  </a:lnTo>
                  <a:lnTo>
                    <a:pt x="3226233" y="139750"/>
                  </a:lnTo>
                  <a:lnTo>
                    <a:pt x="3226233" y="243781"/>
                  </a:lnTo>
                  <a:lnTo>
                    <a:pt x="3541005" y="243781"/>
                  </a:lnTo>
                  <a:lnTo>
                    <a:pt x="3541005" y="377279"/>
                  </a:lnTo>
                  <a:lnTo>
                    <a:pt x="3226233" y="377279"/>
                  </a:lnTo>
                  <a:lnTo>
                    <a:pt x="3226233" y="506313"/>
                  </a:lnTo>
                  <a:lnTo>
                    <a:pt x="3575383" y="506313"/>
                  </a:lnTo>
                  <a:lnTo>
                    <a:pt x="3575383" y="654546"/>
                  </a:lnTo>
                  <a:lnTo>
                    <a:pt x="3023529" y="654546"/>
                  </a:lnTo>
                  <a:close/>
                  <a:moveTo>
                    <a:pt x="2320763" y="0"/>
                  </a:moveTo>
                  <a:lnTo>
                    <a:pt x="2935571" y="0"/>
                  </a:lnTo>
                  <a:lnTo>
                    <a:pt x="2935571" y="161627"/>
                  </a:lnTo>
                  <a:lnTo>
                    <a:pt x="2729295" y="161627"/>
                  </a:lnTo>
                  <a:lnTo>
                    <a:pt x="2729295" y="654546"/>
                  </a:lnTo>
                  <a:lnTo>
                    <a:pt x="2527039" y="654546"/>
                  </a:lnTo>
                  <a:lnTo>
                    <a:pt x="2527039" y="161627"/>
                  </a:lnTo>
                  <a:lnTo>
                    <a:pt x="2320763" y="161627"/>
                  </a:lnTo>
                  <a:close/>
                  <a:moveTo>
                    <a:pt x="1606091" y="0"/>
                  </a:moveTo>
                  <a:lnTo>
                    <a:pt x="1794954" y="0"/>
                  </a:lnTo>
                  <a:lnTo>
                    <a:pt x="2041412" y="362127"/>
                  </a:lnTo>
                  <a:lnTo>
                    <a:pt x="2041412" y="0"/>
                  </a:lnTo>
                  <a:lnTo>
                    <a:pt x="2232061" y="0"/>
                  </a:lnTo>
                  <a:lnTo>
                    <a:pt x="2232061" y="654546"/>
                  </a:lnTo>
                  <a:lnTo>
                    <a:pt x="2041412" y="654546"/>
                  </a:lnTo>
                  <a:lnTo>
                    <a:pt x="1796292" y="295154"/>
                  </a:lnTo>
                  <a:lnTo>
                    <a:pt x="1796292" y="654546"/>
                  </a:lnTo>
                  <a:lnTo>
                    <a:pt x="1606091" y="654546"/>
                  </a:lnTo>
                  <a:close/>
                  <a:moveTo>
                    <a:pt x="1070756" y="0"/>
                  </a:moveTo>
                  <a:lnTo>
                    <a:pt x="1291375" y="0"/>
                  </a:lnTo>
                  <a:lnTo>
                    <a:pt x="1537332" y="654546"/>
                  </a:lnTo>
                  <a:lnTo>
                    <a:pt x="1325531" y="654546"/>
                  </a:lnTo>
                  <a:lnTo>
                    <a:pt x="1292784" y="546497"/>
                  </a:lnTo>
                  <a:lnTo>
                    <a:pt x="1063158" y="546497"/>
                  </a:lnTo>
                  <a:lnTo>
                    <a:pt x="1031256" y="654546"/>
                  </a:lnTo>
                  <a:lnTo>
                    <a:pt x="824743" y="654546"/>
                  </a:lnTo>
                  <a:close/>
                  <a:moveTo>
                    <a:pt x="271053" y="0"/>
                  </a:moveTo>
                  <a:lnTo>
                    <a:pt x="462469" y="0"/>
                  </a:lnTo>
                  <a:lnTo>
                    <a:pt x="563947" y="365943"/>
                  </a:lnTo>
                  <a:lnTo>
                    <a:pt x="633187" y="0"/>
                  </a:lnTo>
                  <a:lnTo>
                    <a:pt x="824296" y="0"/>
                  </a:lnTo>
                  <a:lnTo>
                    <a:pt x="680012" y="654546"/>
                  </a:lnTo>
                  <a:lnTo>
                    <a:pt x="481675" y="654546"/>
                  </a:lnTo>
                  <a:lnTo>
                    <a:pt x="366873" y="242441"/>
                  </a:lnTo>
                  <a:lnTo>
                    <a:pt x="252517" y="654546"/>
                  </a:lnTo>
                  <a:lnTo>
                    <a:pt x="54180" y="654546"/>
                  </a:lnTo>
                  <a:lnTo>
                    <a:pt x="0" y="411018"/>
                  </a:lnTo>
                  <a:lnTo>
                    <a:pt x="121232" y="108969"/>
                  </a:lnTo>
                  <a:lnTo>
                    <a:pt x="169827" y="36643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7200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4149C545-3BDE-464D-A210-394E9FD55329}"/>
              </a:ext>
            </a:extLst>
          </p:cNvPr>
          <p:cNvSpPr/>
          <p:nvPr/>
        </p:nvSpPr>
        <p:spPr>
          <a:xfrm rot="10800000">
            <a:off x="4622313" y="2450652"/>
            <a:ext cx="736844" cy="987255"/>
          </a:xfrm>
          <a:custGeom>
            <a:avLst/>
            <a:gdLst>
              <a:gd name="connsiteX0" fmla="*/ 368423 w 736844"/>
              <a:gd name="connsiteY0" fmla="*/ 835052 h 987255"/>
              <a:gd name="connsiteX1" fmla="*/ 606548 w 736844"/>
              <a:gd name="connsiteY1" fmla="*/ 596927 h 987255"/>
              <a:gd name="connsiteX2" fmla="*/ 368423 w 736844"/>
              <a:gd name="connsiteY2" fmla="*/ 358802 h 987255"/>
              <a:gd name="connsiteX3" fmla="*/ 130298 w 736844"/>
              <a:gd name="connsiteY3" fmla="*/ 596927 h 987255"/>
              <a:gd name="connsiteX4" fmla="*/ 368423 w 736844"/>
              <a:gd name="connsiteY4" fmla="*/ 835052 h 987255"/>
              <a:gd name="connsiteX5" fmla="*/ 368422 w 736844"/>
              <a:gd name="connsiteY5" fmla="*/ 987255 h 987255"/>
              <a:gd name="connsiteX6" fmla="*/ 0 w 736844"/>
              <a:gd name="connsiteY6" fmla="*/ 618833 h 987255"/>
              <a:gd name="connsiteX7" fmla="*/ 62920 w 736844"/>
              <a:gd name="connsiteY7" fmla="*/ 412845 h 987255"/>
              <a:gd name="connsiteX8" fmla="*/ 85290 w 736844"/>
              <a:gd name="connsiteY8" fmla="*/ 385732 h 987255"/>
              <a:gd name="connsiteX9" fmla="*/ 367510 w 736844"/>
              <a:gd name="connsiteY9" fmla="*/ 0 h 987255"/>
              <a:gd name="connsiteX10" fmla="*/ 650710 w 736844"/>
              <a:gd name="connsiteY10" fmla="*/ 384710 h 987255"/>
              <a:gd name="connsiteX11" fmla="*/ 673923 w 736844"/>
              <a:gd name="connsiteY11" fmla="*/ 412845 h 987255"/>
              <a:gd name="connsiteX12" fmla="*/ 736844 w 736844"/>
              <a:gd name="connsiteY12" fmla="*/ 618833 h 987255"/>
              <a:gd name="connsiteX13" fmla="*/ 368422 w 736844"/>
              <a:gd name="connsiteY13" fmla="*/ 987255 h 98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844" h="987255">
                <a:moveTo>
                  <a:pt x="368423" y="835052"/>
                </a:moveTo>
                <a:cubicBezTo>
                  <a:pt x="499936" y="835052"/>
                  <a:pt x="606548" y="728440"/>
                  <a:pt x="606548" y="596927"/>
                </a:cubicBezTo>
                <a:cubicBezTo>
                  <a:pt x="606548" y="465414"/>
                  <a:pt x="499936" y="358802"/>
                  <a:pt x="368423" y="358802"/>
                </a:cubicBezTo>
                <a:cubicBezTo>
                  <a:pt x="236910" y="358802"/>
                  <a:pt x="130298" y="465414"/>
                  <a:pt x="130298" y="596927"/>
                </a:cubicBezTo>
                <a:cubicBezTo>
                  <a:pt x="130298" y="728440"/>
                  <a:pt x="236910" y="835052"/>
                  <a:pt x="368423" y="835052"/>
                </a:cubicBezTo>
                <a:close/>
                <a:moveTo>
                  <a:pt x="368422" y="987255"/>
                </a:moveTo>
                <a:cubicBezTo>
                  <a:pt x="164948" y="987255"/>
                  <a:pt x="0" y="822307"/>
                  <a:pt x="0" y="618833"/>
                </a:cubicBezTo>
                <a:cubicBezTo>
                  <a:pt x="0" y="542530"/>
                  <a:pt x="23196" y="471645"/>
                  <a:pt x="62920" y="412845"/>
                </a:cubicBezTo>
                <a:lnTo>
                  <a:pt x="85290" y="385732"/>
                </a:lnTo>
                <a:lnTo>
                  <a:pt x="367510" y="0"/>
                </a:lnTo>
                <a:lnTo>
                  <a:pt x="650710" y="384710"/>
                </a:lnTo>
                <a:lnTo>
                  <a:pt x="673923" y="412845"/>
                </a:lnTo>
                <a:cubicBezTo>
                  <a:pt x="713648" y="471645"/>
                  <a:pt x="736844" y="542530"/>
                  <a:pt x="736844" y="618833"/>
                </a:cubicBezTo>
                <a:cubicBezTo>
                  <a:pt x="736844" y="822307"/>
                  <a:pt x="571896" y="987255"/>
                  <a:pt x="368422" y="9872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泪滴形 73">
            <a:extLst>
              <a:ext uri="{FF2B5EF4-FFF2-40B4-BE49-F238E27FC236}">
                <a16:creationId xmlns:a16="http://schemas.microsoft.com/office/drawing/2014/main" id="{6FAA1EE4-1C1F-4F60-BAA8-DC33B12D7403}"/>
              </a:ext>
            </a:extLst>
          </p:cNvPr>
          <p:cNvSpPr/>
          <p:nvPr/>
        </p:nvSpPr>
        <p:spPr>
          <a:xfrm>
            <a:off x="6305550" y="2901950"/>
            <a:ext cx="863600" cy="863600"/>
          </a:xfrm>
          <a:prstGeom prst="teardrop">
            <a:avLst/>
          </a:prstGeom>
          <a:scene3d>
            <a:camera prst="orthographicFront">
              <a:rot lat="0" lon="0" rev="1350000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D9DA295-5F27-45AA-A866-7DF1045A0128}"/>
              </a:ext>
            </a:extLst>
          </p:cNvPr>
          <p:cNvSpPr/>
          <p:nvPr/>
        </p:nvSpPr>
        <p:spPr>
          <a:xfrm>
            <a:off x="8858250" y="3517900"/>
            <a:ext cx="1576295" cy="1576295"/>
          </a:xfrm>
          <a:prstGeom prst="ellipse">
            <a:avLst/>
          </a:prstGeom>
          <a:solidFill>
            <a:schemeClr val="bg1"/>
          </a:solidFill>
          <a:ln w="1016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FF00F4CF-047F-418E-8401-90A9468A8417}"/>
              </a:ext>
            </a:extLst>
          </p:cNvPr>
          <p:cNvSpPr/>
          <p:nvPr/>
        </p:nvSpPr>
        <p:spPr>
          <a:xfrm>
            <a:off x="3778250" y="3765550"/>
            <a:ext cx="1987550" cy="1952180"/>
          </a:xfrm>
          <a:prstGeom prst="arc">
            <a:avLst/>
          </a:prstGeom>
          <a:ln w="152400" cap="rnd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弧形 78">
            <a:extLst>
              <a:ext uri="{FF2B5EF4-FFF2-40B4-BE49-F238E27FC236}">
                <a16:creationId xmlns:a16="http://schemas.microsoft.com/office/drawing/2014/main" id="{0B21927A-5D50-43D2-B357-9C916038717B}"/>
              </a:ext>
            </a:extLst>
          </p:cNvPr>
          <p:cNvSpPr/>
          <p:nvPr/>
        </p:nvSpPr>
        <p:spPr>
          <a:xfrm>
            <a:off x="4167669" y="4077695"/>
            <a:ext cx="1301079" cy="1182581"/>
          </a:xfrm>
          <a:prstGeom prst="arc">
            <a:avLst>
              <a:gd name="adj1" fmla="val 16015581"/>
              <a:gd name="adj2" fmla="val 221593"/>
            </a:avLst>
          </a:prstGeom>
          <a:ln w="152400" cap="rnd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弧形 80">
            <a:extLst>
              <a:ext uri="{FF2B5EF4-FFF2-40B4-BE49-F238E27FC236}">
                <a16:creationId xmlns:a16="http://schemas.microsoft.com/office/drawing/2014/main" id="{16521D6D-BD7F-45DF-8261-25640EB0C52A}"/>
              </a:ext>
            </a:extLst>
          </p:cNvPr>
          <p:cNvSpPr/>
          <p:nvPr/>
        </p:nvSpPr>
        <p:spPr>
          <a:xfrm>
            <a:off x="4421514" y="4381076"/>
            <a:ext cx="793387" cy="721128"/>
          </a:xfrm>
          <a:prstGeom prst="arc">
            <a:avLst>
              <a:gd name="adj1" fmla="val 16015581"/>
              <a:gd name="adj2" fmla="val 21485422"/>
            </a:avLst>
          </a:prstGeom>
          <a:ln w="152400" cap="rnd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6167013-8046-444B-97D0-00DA1513C59D}"/>
              </a:ext>
            </a:extLst>
          </p:cNvPr>
          <p:cNvSpPr/>
          <p:nvPr/>
        </p:nvSpPr>
        <p:spPr>
          <a:xfrm>
            <a:off x="4643591" y="4616283"/>
            <a:ext cx="279947" cy="2799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7E87648-89A3-4078-A2B4-F556774EDE27}"/>
              </a:ext>
            </a:extLst>
          </p:cNvPr>
          <p:cNvSpPr/>
          <p:nvPr/>
        </p:nvSpPr>
        <p:spPr>
          <a:xfrm>
            <a:off x="2468282" y="1219200"/>
            <a:ext cx="1649506" cy="1267012"/>
          </a:xfrm>
          <a:custGeom>
            <a:avLst/>
            <a:gdLst>
              <a:gd name="connsiteX0" fmla="*/ 836706 w 1649506"/>
              <a:gd name="connsiteY0" fmla="*/ 0 h 1267012"/>
              <a:gd name="connsiteX1" fmla="*/ 1649506 w 1649506"/>
              <a:gd name="connsiteY1" fmla="*/ 1267012 h 1267012"/>
              <a:gd name="connsiteX2" fmla="*/ 0 w 1649506"/>
              <a:gd name="connsiteY2" fmla="*/ 1159435 h 1267012"/>
              <a:gd name="connsiteX3" fmla="*/ 836706 w 1649506"/>
              <a:gd name="connsiteY3" fmla="*/ 0 h 126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506" h="1267012">
                <a:moveTo>
                  <a:pt x="836706" y="0"/>
                </a:moveTo>
                <a:lnTo>
                  <a:pt x="1649506" y="1267012"/>
                </a:lnTo>
                <a:lnTo>
                  <a:pt x="0" y="1159435"/>
                </a:lnTo>
                <a:lnTo>
                  <a:pt x="836706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9A21BFE-EC9E-4320-B90C-BD7717B1272C}"/>
              </a:ext>
            </a:extLst>
          </p:cNvPr>
          <p:cNvSpPr/>
          <p:nvPr/>
        </p:nvSpPr>
        <p:spPr>
          <a:xfrm>
            <a:off x="4666710" y="484066"/>
            <a:ext cx="3732782" cy="2066418"/>
          </a:xfrm>
          <a:custGeom>
            <a:avLst/>
            <a:gdLst>
              <a:gd name="connsiteX0" fmla="*/ 1219200 w 3603811"/>
              <a:gd name="connsiteY0" fmla="*/ 0 h 2330823"/>
              <a:gd name="connsiteX1" fmla="*/ 0 w 3603811"/>
              <a:gd name="connsiteY1" fmla="*/ 1356659 h 2330823"/>
              <a:gd name="connsiteX2" fmla="*/ 3603811 w 3603811"/>
              <a:gd name="connsiteY2" fmla="*/ 1195294 h 2330823"/>
              <a:gd name="connsiteX3" fmla="*/ 1619623 w 3603811"/>
              <a:gd name="connsiteY3" fmla="*/ 2330823 h 2330823"/>
              <a:gd name="connsiteX4" fmla="*/ 1219200 w 3603811"/>
              <a:gd name="connsiteY4" fmla="*/ 0 h 2330823"/>
              <a:gd name="connsiteX0" fmla="*/ 1219200 w 3603811"/>
              <a:gd name="connsiteY0" fmla="*/ 0 h 2061882"/>
              <a:gd name="connsiteX1" fmla="*/ 0 w 3603811"/>
              <a:gd name="connsiteY1" fmla="*/ 1356659 h 2061882"/>
              <a:gd name="connsiteX2" fmla="*/ 3603811 w 3603811"/>
              <a:gd name="connsiteY2" fmla="*/ 1195294 h 2061882"/>
              <a:gd name="connsiteX3" fmla="*/ 1649506 w 3603811"/>
              <a:gd name="connsiteY3" fmla="*/ 2061882 h 2061882"/>
              <a:gd name="connsiteX4" fmla="*/ 1219200 w 3603811"/>
              <a:gd name="connsiteY4" fmla="*/ 0 h 2061882"/>
              <a:gd name="connsiteX0" fmla="*/ 1219200 w 3603811"/>
              <a:gd name="connsiteY0" fmla="*/ 0 h 2259105"/>
              <a:gd name="connsiteX1" fmla="*/ 0 w 3603811"/>
              <a:gd name="connsiteY1" fmla="*/ 1356659 h 2259105"/>
              <a:gd name="connsiteX2" fmla="*/ 3603811 w 3603811"/>
              <a:gd name="connsiteY2" fmla="*/ 1195294 h 2259105"/>
              <a:gd name="connsiteX3" fmla="*/ 1637553 w 3603811"/>
              <a:gd name="connsiteY3" fmla="*/ 2259105 h 2259105"/>
              <a:gd name="connsiteX4" fmla="*/ 1219200 w 3603811"/>
              <a:gd name="connsiteY4" fmla="*/ 0 h 2259105"/>
              <a:gd name="connsiteX0" fmla="*/ 1219200 w 3603811"/>
              <a:gd name="connsiteY0" fmla="*/ 0 h 2002117"/>
              <a:gd name="connsiteX1" fmla="*/ 0 w 3603811"/>
              <a:gd name="connsiteY1" fmla="*/ 1356659 h 2002117"/>
              <a:gd name="connsiteX2" fmla="*/ 3603811 w 3603811"/>
              <a:gd name="connsiteY2" fmla="*/ 1195294 h 2002117"/>
              <a:gd name="connsiteX3" fmla="*/ 1763059 w 3603811"/>
              <a:gd name="connsiteY3" fmla="*/ 2002117 h 2002117"/>
              <a:gd name="connsiteX4" fmla="*/ 1219200 w 3603811"/>
              <a:gd name="connsiteY4" fmla="*/ 0 h 2002117"/>
              <a:gd name="connsiteX0" fmla="*/ 1219200 w 3603811"/>
              <a:gd name="connsiteY0" fmla="*/ 0 h 2002540"/>
              <a:gd name="connsiteX1" fmla="*/ 0 w 3603811"/>
              <a:gd name="connsiteY1" fmla="*/ 1356659 h 2002540"/>
              <a:gd name="connsiteX2" fmla="*/ 3603811 w 3603811"/>
              <a:gd name="connsiteY2" fmla="*/ 1195294 h 2002540"/>
              <a:gd name="connsiteX3" fmla="*/ 1763059 w 3603811"/>
              <a:gd name="connsiteY3" fmla="*/ 2002117 h 2002540"/>
              <a:gd name="connsiteX4" fmla="*/ 1219200 w 3603811"/>
              <a:gd name="connsiteY4" fmla="*/ 0 h 2002540"/>
              <a:gd name="connsiteX0" fmla="*/ 1219200 w 3603811"/>
              <a:gd name="connsiteY0" fmla="*/ 0 h 2002117"/>
              <a:gd name="connsiteX1" fmla="*/ 0 w 3603811"/>
              <a:gd name="connsiteY1" fmla="*/ 1356659 h 2002117"/>
              <a:gd name="connsiteX2" fmla="*/ 3603811 w 3603811"/>
              <a:gd name="connsiteY2" fmla="*/ 1195294 h 2002117"/>
              <a:gd name="connsiteX3" fmla="*/ 1763059 w 3603811"/>
              <a:gd name="connsiteY3" fmla="*/ 2002117 h 2002117"/>
              <a:gd name="connsiteX4" fmla="*/ 1219200 w 3603811"/>
              <a:gd name="connsiteY4" fmla="*/ 0 h 2002117"/>
              <a:gd name="connsiteX0" fmla="*/ 1219200 w 3603811"/>
              <a:gd name="connsiteY0" fmla="*/ 0 h 2002117"/>
              <a:gd name="connsiteX1" fmla="*/ 0 w 3603811"/>
              <a:gd name="connsiteY1" fmla="*/ 1356659 h 2002117"/>
              <a:gd name="connsiteX2" fmla="*/ 3603811 w 3603811"/>
              <a:gd name="connsiteY2" fmla="*/ 1195294 h 2002117"/>
              <a:gd name="connsiteX3" fmla="*/ 1763059 w 3603811"/>
              <a:gd name="connsiteY3" fmla="*/ 2002117 h 2002117"/>
              <a:gd name="connsiteX4" fmla="*/ 1219200 w 3603811"/>
              <a:gd name="connsiteY4" fmla="*/ 0 h 2002117"/>
              <a:gd name="connsiteX0" fmla="*/ 1219200 w 3603811"/>
              <a:gd name="connsiteY0" fmla="*/ 0 h 2002117"/>
              <a:gd name="connsiteX1" fmla="*/ 0 w 3603811"/>
              <a:gd name="connsiteY1" fmla="*/ 1356659 h 2002117"/>
              <a:gd name="connsiteX2" fmla="*/ 3603811 w 3603811"/>
              <a:gd name="connsiteY2" fmla="*/ 1195294 h 2002117"/>
              <a:gd name="connsiteX3" fmla="*/ 1763059 w 3603811"/>
              <a:gd name="connsiteY3" fmla="*/ 2002117 h 2002117"/>
              <a:gd name="connsiteX4" fmla="*/ 1219200 w 3603811"/>
              <a:gd name="connsiteY4" fmla="*/ 0 h 2002117"/>
              <a:gd name="connsiteX0" fmla="*/ 1219200 w 3603811"/>
              <a:gd name="connsiteY0" fmla="*/ 0 h 2002117"/>
              <a:gd name="connsiteX1" fmla="*/ 227107 w 3603811"/>
              <a:gd name="connsiteY1" fmla="*/ 340658 h 2002117"/>
              <a:gd name="connsiteX2" fmla="*/ 0 w 3603811"/>
              <a:gd name="connsiteY2" fmla="*/ 1356659 h 2002117"/>
              <a:gd name="connsiteX3" fmla="*/ 3603811 w 3603811"/>
              <a:gd name="connsiteY3" fmla="*/ 1195294 h 2002117"/>
              <a:gd name="connsiteX4" fmla="*/ 1763059 w 3603811"/>
              <a:gd name="connsiteY4" fmla="*/ 2002117 h 2002117"/>
              <a:gd name="connsiteX5" fmla="*/ 1219200 w 3603811"/>
              <a:gd name="connsiteY5" fmla="*/ 0 h 2002117"/>
              <a:gd name="connsiteX0" fmla="*/ 1219200 w 3603811"/>
              <a:gd name="connsiteY0" fmla="*/ 0 h 2002117"/>
              <a:gd name="connsiteX1" fmla="*/ 585695 w 3603811"/>
              <a:gd name="connsiteY1" fmla="*/ 770964 h 2002117"/>
              <a:gd name="connsiteX2" fmla="*/ 0 w 3603811"/>
              <a:gd name="connsiteY2" fmla="*/ 1356659 h 2002117"/>
              <a:gd name="connsiteX3" fmla="*/ 3603811 w 3603811"/>
              <a:gd name="connsiteY3" fmla="*/ 1195294 h 2002117"/>
              <a:gd name="connsiteX4" fmla="*/ 1763059 w 3603811"/>
              <a:gd name="connsiteY4" fmla="*/ 2002117 h 2002117"/>
              <a:gd name="connsiteX5" fmla="*/ 1219200 w 3603811"/>
              <a:gd name="connsiteY5" fmla="*/ 0 h 2002117"/>
              <a:gd name="connsiteX0" fmla="*/ 1219200 w 3603811"/>
              <a:gd name="connsiteY0" fmla="*/ 30 h 2002147"/>
              <a:gd name="connsiteX1" fmla="*/ 585695 w 3603811"/>
              <a:gd name="connsiteY1" fmla="*/ 770994 h 2002147"/>
              <a:gd name="connsiteX2" fmla="*/ 0 w 3603811"/>
              <a:gd name="connsiteY2" fmla="*/ 1356689 h 2002147"/>
              <a:gd name="connsiteX3" fmla="*/ 3603811 w 3603811"/>
              <a:gd name="connsiteY3" fmla="*/ 1195324 h 2002147"/>
              <a:gd name="connsiteX4" fmla="*/ 1763059 w 3603811"/>
              <a:gd name="connsiteY4" fmla="*/ 2002147 h 2002147"/>
              <a:gd name="connsiteX5" fmla="*/ 1595718 w 3603811"/>
              <a:gd name="connsiteY5" fmla="*/ 717206 h 2002147"/>
              <a:gd name="connsiteX6" fmla="*/ 1219200 w 3603811"/>
              <a:gd name="connsiteY6" fmla="*/ 30 h 2002147"/>
              <a:gd name="connsiteX0" fmla="*/ 1219200 w 3603811"/>
              <a:gd name="connsiteY0" fmla="*/ 30 h 2002147"/>
              <a:gd name="connsiteX1" fmla="*/ 585695 w 3603811"/>
              <a:gd name="connsiteY1" fmla="*/ 770994 h 2002147"/>
              <a:gd name="connsiteX2" fmla="*/ 0 w 3603811"/>
              <a:gd name="connsiteY2" fmla="*/ 1356689 h 2002147"/>
              <a:gd name="connsiteX3" fmla="*/ 3603811 w 3603811"/>
              <a:gd name="connsiteY3" fmla="*/ 1195324 h 2002147"/>
              <a:gd name="connsiteX4" fmla="*/ 1763059 w 3603811"/>
              <a:gd name="connsiteY4" fmla="*/ 2002147 h 2002147"/>
              <a:gd name="connsiteX5" fmla="*/ 1595718 w 3603811"/>
              <a:gd name="connsiteY5" fmla="*/ 717206 h 2002147"/>
              <a:gd name="connsiteX6" fmla="*/ 1219200 w 3603811"/>
              <a:gd name="connsiteY6" fmla="*/ 30 h 2002147"/>
              <a:gd name="connsiteX0" fmla="*/ 1219200 w 3738507"/>
              <a:gd name="connsiteY0" fmla="*/ 30 h 2066418"/>
              <a:gd name="connsiteX1" fmla="*/ 585695 w 3738507"/>
              <a:gd name="connsiteY1" fmla="*/ 770994 h 2066418"/>
              <a:gd name="connsiteX2" fmla="*/ 0 w 3738507"/>
              <a:gd name="connsiteY2" fmla="*/ 1356689 h 2066418"/>
              <a:gd name="connsiteX3" fmla="*/ 3603811 w 3738507"/>
              <a:gd name="connsiteY3" fmla="*/ 1195324 h 2066418"/>
              <a:gd name="connsiteX4" fmla="*/ 2893525 w 3738507"/>
              <a:gd name="connsiteY4" fmla="*/ 1864688 h 2066418"/>
              <a:gd name="connsiteX5" fmla="*/ 1763059 w 3738507"/>
              <a:gd name="connsiteY5" fmla="*/ 2002147 h 2066418"/>
              <a:gd name="connsiteX6" fmla="*/ 1595718 w 3738507"/>
              <a:gd name="connsiteY6" fmla="*/ 717206 h 2066418"/>
              <a:gd name="connsiteX7" fmla="*/ 1219200 w 3738507"/>
              <a:gd name="connsiteY7" fmla="*/ 30 h 2066418"/>
              <a:gd name="connsiteX0" fmla="*/ 1219200 w 3732782"/>
              <a:gd name="connsiteY0" fmla="*/ 30 h 2066418"/>
              <a:gd name="connsiteX1" fmla="*/ 585695 w 3732782"/>
              <a:gd name="connsiteY1" fmla="*/ 770994 h 2066418"/>
              <a:gd name="connsiteX2" fmla="*/ 0 w 3732782"/>
              <a:gd name="connsiteY2" fmla="*/ 1356689 h 2066418"/>
              <a:gd name="connsiteX3" fmla="*/ 3603811 w 3732782"/>
              <a:gd name="connsiteY3" fmla="*/ 1195324 h 2066418"/>
              <a:gd name="connsiteX4" fmla="*/ 2893525 w 3732782"/>
              <a:gd name="connsiteY4" fmla="*/ 1864688 h 2066418"/>
              <a:gd name="connsiteX5" fmla="*/ 1763059 w 3732782"/>
              <a:gd name="connsiteY5" fmla="*/ 2002147 h 2066418"/>
              <a:gd name="connsiteX6" fmla="*/ 1595718 w 3732782"/>
              <a:gd name="connsiteY6" fmla="*/ 717206 h 2066418"/>
              <a:gd name="connsiteX7" fmla="*/ 1219200 w 3732782"/>
              <a:gd name="connsiteY7" fmla="*/ 30 h 206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2782" h="2066418">
                <a:moveTo>
                  <a:pt x="1219200" y="30"/>
                </a:moveTo>
                <a:cubicBezTo>
                  <a:pt x="1019985" y="219167"/>
                  <a:pt x="784910" y="551857"/>
                  <a:pt x="585695" y="770994"/>
                </a:cubicBezTo>
                <a:lnTo>
                  <a:pt x="0" y="1356689"/>
                </a:lnTo>
                <a:lnTo>
                  <a:pt x="3603811" y="1195324"/>
                </a:lnTo>
                <a:cubicBezTo>
                  <a:pt x="4070128" y="1244132"/>
                  <a:pt x="3140552" y="1556900"/>
                  <a:pt x="2893525" y="1864688"/>
                </a:cubicBezTo>
                <a:cubicBezTo>
                  <a:pt x="2586733" y="1999158"/>
                  <a:pt x="1963423" y="2157535"/>
                  <a:pt x="1763059" y="2002147"/>
                </a:cubicBezTo>
                <a:cubicBezTo>
                  <a:pt x="1354667" y="1927441"/>
                  <a:pt x="1333749" y="1056869"/>
                  <a:pt x="1595718" y="717206"/>
                </a:cubicBezTo>
                <a:cubicBezTo>
                  <a:pt x="1505075" y="383520"/>
                  <a:pt x="1313827" y="-3954"/>
                  <a:pt x="1219200" y="3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E7BD427-18F0-4B26-8557-43B9BDC163F0}"/>
              </a:ext>
            </a:extLst>
          </p:cNvPr>
          <p:cNvSpPr/>
          <p:nvPr/>
        </p:nvSpPr>
        <p:spPr>
          <a:xfrm>
            <a:off x="346635" y="233082"/>
            <a:ext cx="2103718" cy="1380565"/>
          </a:xfrm>
          <a:custGeom>
            <a:avLst/>
            <a:gdLst>
              <a:gd name="connsiteX0" fmla="*/ 334683 w 2103718"/>
              <a:gd name="connsiteY0" fmla="*/ 537883 h 1380565"/>
              <a:gd name="connsiteX1" fmla="*/ 0 w 2103718"/>
              <a:gd name="connsiteY1" fmla="*/ 872565 h 1380565"/>
              <a:gd name="connsiteX2" fmla="*/ 388471 w 2103718"/>
              <a:gd name="connsiteY2" fmla="*/ 848659 h 1380565"/>
              <a:gd name="connsiteX3" fmla="*/ 310777 w 2103718"/>
              <a:gd name="connsiteY3" fmla="*/ 1117600 h 1380565"/>
              <a:gd name="connsiteX4" fmla="*/ 621553 w 2103718"/>
              <a:gd name="connsiteY4" fmla="*/ 974165 h 1380565"/>
              <a:gd name="connsiteX5" fmla="*/ 711200 w 2103718"/>
              <a:gd name="connsiteY5" fmla="*/ 1296894 h 1380565"/>
              <a:gd name="connsiteX6" fmla="*/ 962212 w 2103718"/>
              <a:gd name="connsiteY6" fmla="*/ 1057836 h 1380565"/>
              <a:gd name="connsiteX7" fmla="*/ 1231153 w 2103718"/>
              <a:gd name="connsiteY7" fmla="*/ 1380565 h 1380565"/>
              <a:gd name="connsiteX8" fmla="*/ 1255059 w 2103718"/>
              <a:gd name="connsiteY8" fmla="*/ 1010024 h 1380565"/>
              <a:gd name="connsiteX9" fmla="*/ 1601694 w 2103718"/>
              <a:gd name="connsiteY9" fmla="*/ 1302871 h 1380565"/>
              <a:gd name="connsiteX10" fmla="*/ 1613647 w 2103718"/>
              <a:gd name="connsiteY10" fmla="*/ 896471 h 1380565"/>
              <a:gd name="connsiteX11" fmla="*/ 2043953 w 2103718"/>
              <a:gd name="connsiteY11" fmla="*/ 1004047 h 1380565"/>
              <a:gd name="connsiteX12" fmla="*/ 1822824 w 2103718"/>
              <a:gd name="connsiteY12" fmla="*/ 645459 h 1380565"/>
              <a:gd name="connsiteX13" fmla="*/ 2103718 w 2103718"/>
              <a:gd name="connsiteY13" fmla="*/ 609600 h 1380565"/>
              <a:gd name="connsiteX14" fmla="*/ 1667436 w 2103718"/>
              <a:gd name="connsiteY14" fmla="*/ 490071 h 1380565"/>
              <a:gd name="connsiteX15" fmla="*/ 1888565 w 2103718"/>
              <a:gd name="connsiteY15" fmla="*/ 143436 h 1380565"/>
              <a:gd name="connsiteX16" fmla="*/ 1416424 w 2103718"/>
              <a:gd name="connsiteY16" fmla="*/ 322730 h 1380565"/>
              <a:gd name="connsiteX17" fmla="*/ 1398494 w 2103718"/>
              <a:gd name="connsiteY17" fmla="*/ 5977 h 1380565"/>
              <a:gd name="connsiteX18" fmla="*/ 1201271 w 2103718"/>
              <a:gd name="connsiteY18" fmla="*/ 334683 h 1380565"/>
              <a:gd name="connsiteX19" fmla="*/ 896471 w 2103718"/>
              <a:gd name="connsiteY19" fmla="*/ 0 h 1380565"/>
              <a:gd name="connsiteX20" fmla="*/ 830730 w 2103718"/>
              <a:gd name="connsiteY20" fmla="*/ 358589 h 1380565"/>
              <a:gd name="connsiteX21" fmla="*/ 442259 w 2103718"/>
              <a:gd name="connsiteY21" fmla="*/ 53789 h 1380565"/>
              <a:gd name="connsiteX22" fmla="*/ 472141 w 2103718"/>
              <a:gd name="connsiteY22" fmla="*/ 352612 h 1380565"/>
              <a:gd name="connsiteX23" fmla="*/ 119530 w 2103718"/>
              <a:gd name="connsiteY23" fmla="*/ 203200 h 1380565"/>
              <a:gd name="connsiteX24" fmla="*/ 334683 w 2103718"/>
              <a:gd name="connsiteY24" fmla="*/ 537883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03718" h="1380565">
                <a:moveTo>
                  <a:pt x="334683" y="537883"/>
                </a:moveTo>
                <a:lnTo>
                  <a:pt x="0" y="872565"/>
                </a:lnTo>
                <a:lnTo>
                  <a:pt x="388471" y="848659"/>
                </a:lnTo>
                <a:lnTo>
                  <a:pt x="310777" y="1117600"/>
                </a:lnTo>
                <a:lnTo>
                  <a:pt x="621553" y="974165"/>
                </a:lnTo>
                <a:lnTo>
                  <a:pt x="711200" y="1296894"/>
                </a:lnTo>
                <a:lnTo>
                  <a:pt x="962212" y="1057836"/>
                </a:lnTo>
                <a:lnTo>
                  <a:pt x="1231153" y="1380565"/>
                </a:lnTo>
                <a:lnTo>
                  <a:pt x="1255059" y="1010024"/>
                </a:lnTo>
                <a:lnTo>
                  <a:pt x="1601694" y="1302871"/>
                </a:lnTo>
                <a:lnTo>
                  <a:pt x="1613647" y="896471"/>
                </a:lnTo>
                <a:lnTo>
                  <a:pt x="2043953" y="1004047"/>
                </a:lnTo>
                <a:lnTo>
                  <a:pt x="1822824" y="645459"/>
                </a:lnTo>
                <a:lnTo>
                  <a:pt x="2103718" y="609600"/>
                </a:lnTo>
                <a:lnTo>
                  <a:pt x="1667436" y="490071"/>
                </a:lnTo>
                <a:lnTo>
                  <a:pt x="1888565" y="143436"/>
                </a:lnTo>
                <a:lnTo>
                  <a:pt x="1416424" y="322730"/>
                </a:lnTo>
                <a:lnTo>
                  <a:pt x="1398494" y="5977"/>
                </a:lnTo>
                <a:lnTo>
                  <a:pt x="1201271" y="334683"/>
                </a:lnTo>
                <a:lnTo>
                  <a:pt x="896471" y="0"/>
                </a:lnTo>
                <a:lnTo>
                  <a:pt x="830730" y="358589"/>
                </a:lnTo>
                <a:lnTo>
                  <a:pt x="442259" y="53789"/>
                </a:lnTo>
                <a:lnTo>
                  <a:pt x="472141" y="352612"/>
                </a:lnTo>
                <a:lnTo>
                  <a:pt x="119530" y="203200"/>
                </a:lnTo>
                <a:lnTo>
                  <a:pt x="334683" y="537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9F57058-833B-4CBB-BEA2-6E24129A8C1F}"/>
              </a:ext>
            </a:extLst>
          </p:cNvPr>
          <p:cNvSpPr/>
          <p:nvPr/>
        </p:nvSpPr>
        <p:spPr>
          <a:xfrm>
            <a:off x="9365129" y="406400"/>
            <a:ext cx="2450353" cy="2002118"/>
          </a:xfrm>
          <a:custGeom>
            <a:avLst/>
            <a:gdLst>
              <a:gd name="connsiteX0" fmla="*/ 1804895 w 2450353"/>
              <a:gd name="connsiteY0" fmla="*/ 131482 h 2002118"/>
              <a:gd name="connsiteX1" fmla="*/ 364565 w 2450353"/>
              <a:gd name="connsiteY1" fmla="*/ 2002118 h 2002118"/>
              <a:gd name="connsiteX2" fmla="*/ 2085789 w 2450353"/>
              <a:gd name="connsiteY2" fmla="*/ 1930400 h 2002118"/>
              <a:gd name="connsiteX3" fmla="*/ 185271 w 2450353"/>
              <a:gd name="connsiteY3" fmla="*/ 1512047 h 2002118"/>
              <a:gd name="connsiteX4" fmla="*/ 2091765 w 2450353"/>
              <a:gd name="connsiteY4" fmla="*/ 1512047 h 2002118"/>
              <a:gd name="connsiteX5" fmla="*/ 0 w 2450353"/>
              <a:gd name="connsiteY5" fmla="*/ 872565 h 2002118"/>
              <a:gd name="connsiteX6" fmla="*/ 2097742 w 2450353"/>
              <a:gd name="connsiteY6" fmla="*/ 1171388 h 2002118"/>
              <a:gd name="connsiteX7" fmla="*/ 418353 w 2450353"/>
              <a:gd name="connsiteY7" fmla="*/ 376518 h 2002118"/>
              <a:gd name="connsiteX8" fmla="*/ 2193365 w 2450353"/>
              <a:gd name="connsiteY8" fmla="*/ 896471 h 2002118"/>
              <a:gd name="connsiteX9" fmla="*/ 681318 w 2450353"/>
              <a:gd name="connsiteY9" fmla="*/ 0 h 2002118"/>
              <a:gd name="connsiteX10" fmla="*/ 2450353 w 2450353"/>
              <a:gd name="connsiteY10" fmla="*/ 519953 h 2002118"/>
              <a:gd name="connsiteX11" fmla="*/ 1804895 w 2450353"/>
              <a:gd name="connsiteY11" fmla="*/ 131482 h 200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0353" h="2002118">
                <a:moveTo>
                  <a:pt x="1804895" y="131482"/>
                </a:moveTo>
                <a:lnTo>
                  <a:pt x="364565" y="2002118"/>
                </a:lnTo>
                <a:lnTo>
                  <a:pt x="2085789" y="1930400"/>
                </a:lnTo>
                <a:lnTo>
                  <a:pt x="185271" y="1512047"/>
                </a:lnTo>
                <a:lnTo>
                  <a:pt x="2091765" y="1512047"/>
                </a:lnTo>
                <a:lnTo>
                  <a:pt x="0" y="872565"/>
                </a:lnTo>
                <a:lnTo>
                  <a:pt x="2097742" y="1171388"/>
                </a:lnTo>
                <a:lnTo>
                  <a:pt x="418353" y="376518"/>
                </a:lnTo>
                <a:lnTo>
                  <a:pt x="2193365" y="896471"/>
                </a:lnTo>
                <a:lnTo>
                  <a:pt x="681318" y="0"/>
                </a:lnTo>
                <a:lnTo>
                  <a:pt x="2450353" y="519953"/>
                </a:lnTo>
                <a:lnTo>
                  <a:pt x="1804895" y="13148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244DEDE-0C5D-43A1-8AE8-0E22BDF61A80}"/>
              </a:ext>
            </a:extLst>
          </p:cNvPr>
          <p:cNvSpPr/>
          <p:nvPr/>
        </p:nvSpPr>
        <p:spPr>
          <a:xfrm>
            <a:off x="932329" y="3878729"/>
            <a:ext cx="2791012" cy="1021977"/>
          </a:xfrm>
          <a:custGeom>
            <a:avLst/>
            <a:gdLst>
              <a:gd name="connsiteX0" fmla="*/ 0 w 2791012"/>
              <a:gd name="connsiteY0" fmla="*/ 621553 h 1021977"/>
              <a:gd name="connsiteX1" fmla="*/ 687295 w 2791012"/>
              <a:gd name="connsiteY1" fmla="*/ 621553 h 1021977"/>
              <a:gd name="connsiteX2" fmla="*/ 764989 w 2791012"/>
              <a:gd name="connsiteY2" fmla="*/ 286871 h 1021977"/>
              <a:gd name="connsiteX3" fmla="*/ 896471 w 2791012"/>
              <a:gd name="connsiteY3" fmla="*/ 1021977 h 1021977"/>
              <a:gd name="connsiteX4" fmla="*/ 998071 w 2791012"/>
              <a:gd name="connsiteY4" fmla="*/ 615577 h 1021977"/>
              <a:gd name="connsiteX5" fmla="*/ 1583765 w 2791012"/>
              <a:gd name="connsiteY5" fmla="*/ 615577 h 1021977"/>
              <a:gd name="connsiteX6" fmla="*/ 1643530 w 2791012"/>
              <a:gd name="connsiteY6" fmla="*/ 472142 h 1021977"/>
              <a:gd name="connsiteX7" fmla="*/ 1733177 w 2791012"/>
              <a:gd name="connsiteY7" fmla="*/ 854636 h 1021977"/>
              <a:gd name="connsiteX8" fmla="*/ 1810871 w 2791012"/>
              <a:gd name="connsiteY8" fmla="*/ 298824 h 1021977"/>
              <a:gd name="connsiteX9" fmla="*/ 1900518 w 2791012"/>
              <a:gd name="connsiteY9" fmla="*/ 938306 h 1021977"/>
              <a:gd name="connsiteX10" fmla="*/ 1984189 w 2791012"/>
              <a:gd name="connsiteY10" fmla="*/ 0 h 1021977"/>
              <a:gd name="connsiteX11" fmla="*/ 1984189 w 2791012"/>
              <a:gd name="connsiteY11" fmla="*/ 651436 h 1021977"/>
              <a:gd name="connsiteX12" fmla="*/ 2791012 w 2791012"/>
              <a:gd name="connsiteY12" fmla="*/ 627530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1012" h="1021977">
                <a:moveTo>
                  <a:pt x="0" y="621553"/>
                </a:moveTo>
                <a:lnTo>
                  <a:pt x="687295" y="621553"/>
                </a:lnTo>
                <a:lnTo>
                  <a:pt x="764989" y="286871"/>
                </a:lnTo>
                <a:lnTo>
                  <a:pt x="896471" y="1021977"/>
                </a:lnTo>
                <a:lnTo>
                  <a:pt x="998071" y="615577"/>
                </a:lnTo>
                <a:lnTo>
                  <a:pt x="1583765" y="615577"/>
                </a:lnTo>
                <a:lnTo>
                  <a:pt x="1643530" y="472142"/>
                </a:lnTo>
                <a:lnTo>
                  <a:pt x="1733177" y="854636"/>
                </a:lnTo>
                <a:lnTo>
                  <a:pt x="1810871" y="298824"/>
                </a:lnTo>
                <a:lnTo>
                  <a:pt x="1900518" y="938306"/>
                </a:lnTo>
                <a:lnTo>
                  <a:pt x="1984189" y="0"/>
                </a:lnTo>
                <a:lnTo>
                  <a:pt x="1984189" y="651436"/>
                </a:lnTo>
                <a:lnTo>
                  <a:pt x="2791012" y="627530"/>
                </a:lnTo>
              </a:path>
            </a:pathLst>
          </a:cu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3E16926-7603-459B-8652-2E3B22A26147}"/>
              </a:ext>
            </a:extLst>
          </p:cNvPr>
          <p:cNvSpPr/>
          <p:nvPr/>
        </p:nvSpPr>
        <p:spPr>
          <a:xfrm>
            <a:off x="1440329" y="5157694"/>
            <a:ext cx="3818965" cy="484094"/>
          </a:xfrm>
          <a:custGeom>
            <a:avLst/>
            <a:gdLst>
              <a:gd name="connsiteX0" fmla="*/ 0 w 3818965"/>
              <a:gd name="connsiteY0" fmla="*/ 484094 h 484094"/>
              <a:gd name="connsiteX1" fmla="*/ 484094 w 3818965"/>
              <a:gd name="connsiteY1" fmla="*/ 0 h 484094"/>
              <a:gd name="connsiteX2" fmla="*/ 962212 w 3818965"/>
              <a:gd name="connsiteY2" fmla="*/ 478118 h 484094"/>
              <a:gd name="connsiteX3" fmla="*/ 1715247 w 3818965"/>
              <a:gd name="connsiteY3" fmla="*/ 478118 h 484094"/>
              <a:gd name="connsiteX4" fmla="*/ 2181412 w 3818965"/>
              <a:gd name="connsiteY4" fmla="*/ 11953 h 484094"/>
              <a:gd name="connsiteX5" fmla="*/ 2617695 w 3818965"/>
              <a:gd name="connsiteY5" fmla="*/ 448236 h 484094"/>
              <a:gd name="connsiteX6" fmla="*/ 3406589 w 3818965"/>
              <a:gd name="connsiteY6" fmla="*/ 448236 h 484094"/>
              <a:gd name="connsiteX7" fmla="*/ 3818965 w 3818965"/>
              <a:gd name="connsiteY7" fmla="*/ 3586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8965" h="484094">
                <a:moveTo>
                  <a:pt x="0" y="484094"/>
                </a:moveTo>
                <a:lnTo>
                  <a:pt x="484094" y="0"/>
                </a:lnTo>
                <a:lnTo>
                  <a:pt x="962212" y="478118"/>
                </a:lnTo>
                <a:lnTo>
                  <a:pt x="1715247" y="478118"/>
                </a:lnTo>
                <a:lnTo>
                  <a:pt x="2181412" y="11953"/>
                </a:lnTo>
                <a:lnTo>
                  <a:pt x="2617695" y="448236"/>
                </a:lnTo>
                <a:lnTo>
                  <a:pt x="3406589" y="448236"/>
                </a:lnTo>
                <a:lnTo>
                  <a:pt x="3818965" y="35860"/>
                </a:lnTo>
              </a:path>
            </a:pathLst>
          </a:cu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F21C942-9236-4123-B6EC-93EB18DFA32F}"/>
              </a:ext>
            </a:extLst>
          </p:cNvPr>
          <p:cNvSpPr/>
          <p:nvPr/>
        </p:nvSpPr>
        <p:spPr>
          <a:xfrm>
            <a:off x="4562124" y="2719295"/>
            <a:ext cx="1755006" cy="1039906"/>
          </a:xfrm>
          <a:custGeom>
            <a:avLst/>
            <a:gdLst>
              <a:gd name="connsiteX0" fmla="*/ 81595 w 3818759"/>
              <a:gd name="connsiteY0" fmla="*/ 1016068 h 2010043"/>
              <a:gd name="connsiteX1" fmla="*/ 1085642 w 3818759"/>
              <a:gd name="connsiteY1" fmla="*/ 68 h 2010043"/>
              <a:gd name="connsiteX2" fmla="*/ 762913 w 3818759"/>
              <a:gd name="connsiteY2" fmla="*/ 1063880 h 2010043"/>
              <a:gd name="connsiteX3" fmla="*/ 1665360 w 3818759"/>
              <a:gd name="connsiteY3" fmla="*/ 12021 h 2010043"/>
              <a:gd name="connsiteX4" fmla="*/ 1611572 w 3818759"/>
              <a:gd name="connsiteY4" fmla="*/ 1201338 h 2010043"/>
              <a:gd name="connsiteX5" fmla="*/ 2884560 w 3818759"/>
              <a:gd name="connsiteY5" fmla="*/ 245103 h 2010043"/>
              <a:gd name="connsiteX6" fmla="*/ 2101642 w 3818759"/>
              <a:gd name="connsiteY6" fmla="*/ 1285009 h 2010043"/>
              <a:gd name="connsiteX7" fmla="*/ 3350725 w 3818759"/>
              <a:gd name="connsiteY7" fmla="*/ 1261103 h 2010043"/>
              <a:gd name="connsiteX8" fmla="*/ 3583807 w 3818759"/>
              <a:gd name="connsiteY8" fmla="*/ 2008162 h 2010043"/>
              <a:gd name="connsiteX9" fmla="*/ 81595 w 3818759"/>
              <a:gd name="connsiteY9" fmla="*/ 1016068 h 201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8759" h="2010043">
                <a:moveTo>
                  <a:pt x="81595" y="1016068"/>
                </a:moveTo>
                <a:cubicBezTo>
                  <a:pt x="-334766" y="681386"/>
                  <a:pt x="972089" y="-7901"/>
                  <a:pt x="1085642" y="68"/>
                </a:cubicBezTo>
                <a:cubicBezTo>
                  <a:pt x="1199195" y="8037"/>
                  <a:pt x="666293" y="1061888"/>
                  <a:pt x="762913" y="1063880"/>
                </a:cubicBezTo>
                <a:cubicBezTo>
                  <a:pt x="859533" y="1065872"/>
                  <a:pt x="1523917" y="-10889"/>
                  <a:pt x="1665360" y="12021"/>
                </a:cubicBezTo>
                <a:cubicBezTo>
                  <a:pt x="1806803" y="34931"/>
                  <a:pt x="1408372" y="1162491"/>
                  <a:pt x="1611572" y="1201338"/>
                </a:cubicBezTo>
                <a:cubicBezTo>
                  <a:pt x="1814772" y="1240185"/>
                  <a:pt x="2802882" y="231158"/>
                  <a:pt x="2884560" y="245103"/>
                </a:cubicBezTo>
                <a:cubicBezTo>
                  <a:pt x="2966238" y="259048"/>
                  <a:pt x="2023948" y="1115676"/>
                  <a:pt x="2101642" y="1285009"/>
                </a:cubicBezTo>
                <a:cubicBezTo>
                  <a:pt x="2179336" y="1454342"/>
                  <a:pt x="3103698" y="1140578"/>
                  <a:pt x="3350725" y="1261103"/>
                </a:cubicBezTo>
                <a:cubicBezTo>
                  <a:pt x="3597753" y="1381629"/>
                  <a:pt x="4123681" y="2049997"/>
                  <a:pt x="3583807" y="2008162"/>
                </a:cubicBezTo>
                <a:cubicBezTo>
                  <a:pt x="3043933" y="1966327"/>
                  <a:pt x="497956" y="1350750"/>
                  <a:pt x="81595" y="101606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6DC28E4-2916-4AAE-A4C5-82A54338D808}"/>
              </a:ext>
            </a:extLst>
          </p:cNvPr>
          <p:cNvSpPr/>
          <p:nvPr/>
        </p:nvSpPr>
        <p:spPr>
          <a:xfrm>
            <a:off x="7022353" y="2708731"/>
            <a:ext cx="4196023" cy="1301481"/>
          </a:xfrm>
          <a:custGeom>
            <a:avLst/>
            <a:gdLst>
              <a:gd name="connsiteX0" fmla="*/ 0 w 4196023"/>
              <a:gd name="connsiteY0" fmla="*/ 542469 h 1301481"/>
              <a:gd name="connsiteX1" fmla="*/ 962212 w 4196023"/>
              <a:gd name="connsiteY1" fmla="*/ 4587 h 1301481"/>
              <a:gd name="connsiteX2" fmla="*/ 639482 w 4196023"/>
              <a:gd name="connsiteY2" fmla="*/ 811410 h 1301481"/>
              <a:gd name="connsiteX3" fmla="*/ 1858682 w 4196023"/>
              <a:gd name="connsiteY3" fmla="*/ 112163 h 1301481"/>
              <a:gd name="connsiteX4" fmla="*/ 2223247 w 4196023"/>
              <a:gd name="connsiteY4" fmla="*/ 739693 h 1301481"/>
              <a:gd name="connsiteX5" fmla="*/ 3059953 w 4196023"/>
              <a:gd name="connsiteY5" fmla="*/ 709810 h 1301481"/>
              <a:gd name="connsiteX6" fmla="*/ 2719294 w 4196023"/>
              <a:gd name="connsiteY6" fmla="*/ 1098281 h 1301481"/>
              <a:gd name="connsiteX7" fmla="*/ 4171576 w 4196023"/>
              <a:gd name="connsiteY7" fmla="*/ 560398 h 1301481"/>
              <a:gd name="connsiteX8" fmla="*/ 3633694 w 4196023"/>
              <a:gd name="connsiteY8" fmla="*/ 1301481 h 13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6023" h="1301481">
                <a:moveTo>
                  <a:pt x="0" y="542469"/>
                </a:moveTo>
                <a:cubicBezTo>
                  <a:pt x="427816" y="251116"/>
                  <a:pt x="855632" y="-40236"/>
                  <a:pt x="962212" y="4587"/>
                </a:cubicBezTo>
                <a:cubicBezTo>
                  <a:pt x="1068792" y="49410"/>
                  <a:pt x="490070" y="793481"/>
                  <a:pt x="639482" y="811410"/>
                </a:cubicBezTo>
                <a:cubicBezTo>
                  <a:pt x="788894" y="829339"/>
                  <a:pt x="1594721" y="124116"/>
                  <a:pt x="1858682" y="112163"/>
                </a:cubicBezTo>
                <a:cubicBezTo>
                  <a:pt x="2122643" y="100210"/>
                  <a:pt x="2172945" y="419951"/>
                  <a:pt x="2223247" y="739693"/>
                </a:cubicBezTo>
                <a:cubicBezTo>
                  <a:pt x="2502149" y="729732"/>
                  <a:pt x="2876675" y="704830"/>
                  <a:pt x="3059953" y="709810"/>
                </a:cubicBezTo>
                <a:cubicBezTo>
                  <a:pt x="2946400" y="839300"/>
                  <a:pt x="2534024" y="1123183"/>
                  <a:pt x="2719294" y="1098281"/>
                </a:cubicBezTo>
                <a:cubicBezTo>
                  <a:pt x="2904564" y="1073379"/>
                  <a:pt x="4019176" y="526531"/>
                  <a:pt x="4171576" y="560398"/>
                </a:cubicBezTo>
                <a:cubicBezTo>
                  <a:pt x="4323976" y="594265"/>
                  <a:pt x="3717365" y="1167010"/>
                  <a:pt x="3633694" y="1301481"/>
                </a:cubicBezTo>
              </a:path>
            </a:pathLst>
          </a:cu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D77D058B-FDB5-405F-80D3-9AABE09B5C6C}"/>
              </a:ext>
            </a:extLst>
          </p:cNvPr>
          <p:cNvSpPr/>
          <p:nvPr/>
        </p:nvSpPr>
        <p:spPr>
          <a:xfrm>
            <a:off x="6490447" y="4559382"/>
            <a:ext cx="1529977" cy="1433163"/>
          </a:xfrm>
          <a:custGeom>
            <a:avLst/>
            <a:gdLst>
              <a:gd name="connsiteX0" fmla="*/ 0 w 1529977"/>
              <a:gd name="connsiteY0" fmla="*/ 659473 h 1318946"/>
              <a:gd name="connsiteX1" fmla="*/ 329737 w 1529977"/>
              <a:gd name="connsiteY1" fmla="*/ 0 h 1318946"/>
              <a:gd name="connsiteX2" fmla="*/ 1200241 w 1529977"/>
              <a:gd name="connsiteY2" fmla="*/ 0 h 1318946"/>
              <a:gd name="connsiteX3" fmla="*/ 1529977 w 1529977"/>
              <a:gd name="connsiteY3" fmla="*/ 659473 h 1318946"/>
              <a:gd name="connsiteX4" fmla="*/ 1200241 w 1529977"/>
              <a:gd name="connsiteY4" fmla="*/ 1318946 h 1318946"/>
              <a:gd name="connsiteX5" fmla="*/ 329737 w 1529977"/>
              <a:gd name="connsiteY5" fmla="*/ 1318946 h 1318946"/>
              <a:gd name="connsiteX6" fmla="*/ 0 w 1529977"/>
              <a:gd name="connsiteY6" fmla="*/ 659473 h 1318946"/>
              <a:gd name="connsiteX0" fmla="*/ 0 w 1529977"/>
              <a:gd name="connsiteY0" fmla="*/ 739159 h 1398632"/>
              <a:gd name="connsiteX1" fmla="*/ 329737 w 1529977"/>
              <a:gd name="connsiteY1" fmla="*/ 79686 h 1398632"/>
              <a:gd name="connsiteX2" fmla="*/ 1200241 w 1529977"/>
              <a:gd name="connsiteY2" fmla="*/ 79686 h 1398632"/>
              <a:gd name="connsiteX3" fmla="*/ 1529977 w 1529977"/>
              <a:gd name="connsiteY3" fmla="*/ 739159 h 1398632"/>
              <a:gd name="connsiteX4" fmla="*/ 1200241 w 1529977"/>
              <a:gd name="connsiteY4" fmla="*/ 1398632 h 1398632"/>
              <a:gd name="connsiteX5" fmla="*/ 329737 w 1529977"/>
              <a:gd name="connsiteY5" fmla="*/ 1398632 h 1398632"/>
              <a:gd name="connsiteX6" fmla="*/ 0 w 1529977"/>
              <a:gd name="connsiteY6" fmla="*/ 739159 h 1398632"/>
              <a:gd name="connsiteX0" fmla="*/ 0 w 1529977"/>
              <a:gd name="connsiteY0" fmla="*/ 739159 h 1398632"/>
              <a:gd name="connsiteX1" fmla="*/ 329737 w 1529977"/>
              <a:gd name="connsiteY1" fmla="*/ 79686 h 1398632"/>
              <a:gd name="connsiteX2" fmla="*/ 1200241 w 1529977"/>
              <a:gd name="connsiteY2" fmla="*/ 79686 h 1398632"/>
              <a:gd name="connsiteX3" fmla="*/ 1529977 w 1529977"/>
              <a:gd name="connsiteY3" fmla="*/ 739159 h 1398632"/>
              <a:gd name="connsiteX4" fmla="*/ 1200241 w 1529977"/>
              <a:gd name="connsiteY4" fmla="*/ 1398632 h 1398632"/>
              <a:gd name="connsiteX5" fmla="*/ 329737 w 1529977"/>
              <a:gd name="connsiteY5" fmla="*/ 1398632 h 1398632"/>
              <a:gd name="connsiteX6" fmla="*/ 0 w 1529977"/>
              <a:gd name="connsiteY6" fmla="*/ 739159 h 1398632"/>
              <a:gd name="connsiteX0" fmla="*/ 0 w 1529977"/>
              <a:gd name="connsiteY0" fmla="*/ 773690 h 1433163"/>
              <a:gd name="connsiteX1" fmla="*/ 329737 w 1529977"/>
              <a:gd name="connsiteY1" fmla="*/ 114217 h 1433163"/>
              <a:gd name="connsiteX2" fmla="*/ 1200241 w 1529977"/>
              <a:gd name="connsiteY2" fmla="*/ 114217 h 1433163"/>
              <a:gd name="connsiteX3" fmla="*/ 1529977 w 1529977"/>
              <a:gd name="connsiteY3" fmla="*/ 773690 h 1433163"/>
              <a:gd name="connsiteX4" fmla="*/ 1200241 w 1529977"/>
              <a:gd name="connsiteY4" fmla="*/ 1433163 h 1433163"/>
              <a:gd name="connsiteX5" fmla="*/ 329737 w 1529977"/>
              <a:gd name="connsiteY5" fmla="*/ 1433163 h 1433163"/>
              <a:gd name="connsiteX6" fmla="*/ 0 w 1529977"/>
              <a:gd name="connsiteY6" fmla="*/ 773690 h 1433163"/>
              <a:gd name="connsiteX0" fmla="*/ 0 w 1529977"/>
              <a:gd name="connsiteY0" fmla="*/ 773690 h 1433163"/>
              <a:gd name="connsiteX1" fmla="*/ 329737 w 1529977"/>
              <a:gd name="connsiteY1" fmla="*/ 114217 h 1433163"/>
              <a:gd name="connsiteX2" fmla="*/ 1200241 w 1529977"/>
              <a:gd name="connsiteY2" fmla="*/ 114217 h 1433163"/>
              <a:gd name="connsiteX3" fmla="*/ 1529977 w 1529977"/>
              <a:gd name="connsiteY3" fmla="*/ 773690 h 1433163"/>
              <a:gd name="connsiteX4" fmla="*/ 1200241 w 1529977"/>
              <a:gd name="connsiteY4" fmla="*/ 1433163 h 1433163"/>
              <a:gd name="connsiteX5" fmla="*/ 329737 w 1529977"/>
              <a:gd name="connsiteY5" fmla="*/ 1433163 h 1433163"/>
              <a:gd name="connsiteX6" fmla="*/ 0 w 1529977"/>
              <a:gd name="connsiteY6" fmla="*/ 773690 h 143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977" h="1433163">
                <a:moveTo>
                  <a:pt x="0" y="773690"/>
                </a:moveTo>
                <a:cubicBezTo>
                  <a:pt x="109912" y="553866"/>
                  <a:pt x="500719" y="381853"/>
                  <a:pt x="329737" y="114217"/>
                </a:cubicBezTo>
                <a:cubicBezTo>
                  <a:pt x="315105" y="-142772"/>
                  <a:pt x="910073" y="114217"/>
                  <a:pt x="1200241" y="114217"/>
                </a:cubicBezTo>
                <a:lnTo>
                  <a:pt x="1529977" y="773690"/>
                </a:lnTo>
                <a:lnTo>
                  <a:pt x="1200241" y="1433163"/>
                </a:lnTo>
                <a:lnTo>
                  <a:pt x="329737" y="1433163"/>
                </a:lnTo>
                <a:lnTo>
                  <a:pt x="0" y="77369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心形 15">
            <a:extLst>
              <a:ext uri="{FF2B5EF4-FFF2-40B4-BE49-F238E27FC236}">
                <a16:creationId xmlns:a16="http://schemas.microsoft.com/office/drawing/2014/main" id="{19A10013-53BB-4C1B-9748-1CB2F705559D}"/>
              </a:ext>
            </a:extLst>
          </p:cNvPr>
          <p:cNvSpPr/>
          <p:nvPr/>
        </p:nvSpPr>
        <p:spPr>
          <a:xfrm>
            <a:off x="1311098" y="2865203"/>
            <a:ext cx="1042601" cy="1013526"/>
          </a:xfrm>
          <a:custGeom>
            <a:avLst/>
            <a:gdLst>
              <a:gd name="connsiteX0" fmla="*/ 510988 w 1021976"/>
              <a:gd name="connsiteY0" fmla="*/ 255494 h 1021976"/>
              <a:gd name="connsiteX1" fmla="*/ 510988 w 1021976"/>
              <a:gd name="connsiteY1" fmla="*/ 1021976 h 1021976"/>
              <a:gd name="connsiteX2" fmla="*/ 510988 w 1021976"/>
              <a:gd name="connsiteY2" fmla="*/ 255494 h 1021976"/>
              <a:gd name="connsiteX0" fmla="*/ 514713 w 1042601"/>
              <a:gd name="connsiteY0" fmla="*/ 247044 h 1013526"/>
              <a:gd name="connsiteX1" fmla="*/ 514713 w 1042601"/>
              <a:gd name="connsiteY1" fmla="*/ 1013526 h 1013526"/>
              <a:gd name="connsiteX2" fmla="*/ 514713 w 1042601"/>
              <a:gd name="connsiteY2" fmla="*/ 247044 h 101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01" h="1013526">
                <a:moveTo>
                  <a:pt x="514713" y="247044"/>
                </a:moveTo>
                <a:cubicBezTo>
                  <a:pt x="727625" y="-349109"/>
                  <a:pt x="1587862" y="223138"/>
                  <a:pt x="514713" y="1013526"/>
                </a:cubicBezTo>
                <a:cubicBezTo>
                  <a:pt x="-528554" y="247044"/>
                  <a:pt x="301801" y="-349109"/>
                  <a:pt x="514713" y="247044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B663D2EA-6109-4A4B-9420-C2F8CD71C71E}"/>
              </a:ext>
            </a:extLst>
          </p:cNvPr>
          <p:cNvSpPr/>
          <p:nvPr/>
        </p:nvSpPr>
        <p:spPr>
          <a:xfrm>
            <a:off x="9574653" y="5048790"/>
            <a:ext cx="1505376" cy="1314731"/>
          </a:xfrm>
          <a:custGeom>
            <a:avLst/>
            <a:gdLst>
              <a:gd name="connsiteX0" fmla="*/ 0 w 1290918"/>
              <a:gd name="connsiteY0" fmla="*/ 556430 h 1112860"/>
              <a:gd name="connsiteX1" fmla="*/ 278215 w 1290918"/>
              <a:gd name="connsiteY1" fmla="*/ 0 h 1112860"/>
              <a:gd name="connsiteX2" fmla="*/ 1012703 w 1290918"/>
              <a:gd name="connsiteY2" fmla="*/ 0 h 1112860"/>
              <a:gd name="connsiteX3" fmla="*/ 1290918 w 1290918"/>
              <a:gd name="connsiteY3" fmla="*/ 556430 h 1112860"/>
              <a:gd name="connsiteX4" fmla="*/ 1012703 w 1290918"/>
              <a:gd name="connsiteY4" fmla="*/ 1112860 h 1112860"/>
              <a:gd name="connsiteX5" fmla="*/ 278215 w 1290918"/>
              <a:gd name="connsiteY5" fmla="*/ 1112860 h 1112860"/>
              <a:gd name="connsiteX6" fmla="*/ 0 w 1290918"/>
              <a:gd name="connsiteY6" fmla="*/ 556430 h 1112860"/>
              <a:gd name="connsiteX0" fmla="*/ 0 w 1290918"/>
              <a:gd name="connsiteY0" fmla="*/ 615194 h 1171624"/>
              <a:gd name="connsiteX1" fmla="*/ 278215 w 1290918"/>
              <a:gd name="connsiteY1" fmla="*/ 58764 h 1171624"/>
              <a:gd name="connsiteX2" fmla="*/ 1012703 w 1290918"/>
              <a:gd name="connsiteY2" fmla="*/ 58764 h 1171624"/>
              <a:gd name="connsiteX3" fmla="*/ 1290918 w 1290918"/>
              <a:gd name="connsiteY3" fmla="*/ 615194 h 1171624"/>
              <a:gd name="connsiteX4" fmla="*/ 1012703 w 1290918"/>
              <a:gd name="connsiteY4" fmla="*/ 1171624 h 1171624"/>
              <a:gd name="connsiteX5" fmla="*/ 278215 w 1290918"/>
              <a:gd name="connsiteY5" fmla="*/ 1171624 h 1171624"/>
              <a:gd name="connsiteX6" fmla="*/ 0 w 1290918"/>
              <a:gd name="connsiteY6" fmla="*/ 615194 h 1171624"/>
              <a:gd name="connsiteX0" fmla="*/ 0 w 1398147"/>
              <a:gd name="connsiteY0" fmla="*/ 615194 h 1171624"/>
              <a:gd name="connsiteX1" fmla="*/ 278215 w 1398147"/>
              <a:gd name="connsiteY1" fmla="*/ 58764 h 1171624"/>
              <a:gd name="connsiteX2" fmla="*/ 1012703 w 1398147"/>
              <a:gd name="connsiteY2" fmla="*/ 58764 h 1171624"/>
              <a:gd name="connsiteX3" fmla="*/ 1290918 w 1398147"/>
              <a:gd name="connsiteY3" fmla="*/ 615194 h 1171624"/>
              <a:gd name="connsiteX4" fmla="*/ 1012703 w 1398147"/>
              <a:gd name="connsiteY4" fmla="*/ 1171624 h 1171624"/>
              <a:gd name="connsiteX5" fmla="*/ 278215 w 1398147"/>
              <a:gd name="connsiteY5" fmla="*/ 1171624 h 1171624"/>
              <a:gd name="connsiteX6" fmla="*/ 0 w 1398147"/>
              <a:gd name="connsiteY6" fmla="*/ 615194 h 1171624"/>
              <a:gd name="connsiteX0" fmla="*/ 0 w 1398147"/>
              <a:gd name="connsiteY0" fmla="*/ 615194 h 1264591"/>
              <a:gd name="connsiteX1" fmla="*/ 278215 w 1398147"/>
              <a:gd name="connsiteY1" fmla="*/ 58764 h 1264591"/>
              <a:gd name="connsiteX2" fmla="*/ 1012703 w 1398147"/>
              <a:gd name="connsiteY2" fmla="*/ 58764 h 1264591"/>
              <a:gd name="connsiteX3" fmla="*/ 1290918 w 1398147"/>
              <a:gd name="connsiteY3" fmla="*/ 615194 h 1264591"/>
              <a:gd name="connsiteX4" fmla="*/ 1012703 w 1398147"/>
              <a:gd name="connsiteY4" fmla="*/ 1171624 h 1264591"/>
              <a:gd name="connsiteX5" fmla="*/ 278215 w 1398147"/>
              <a:gd name="connsiteY5" fmla="*/ 1171624 h 1264591"/>
              <a:gd name="connsiteX6" fmla="*/ 0 w 1398147"/>
              <a:gd name="connsiteY6" fmla="*/ 615194 h 1264591"/>
              <a:gd name="connsiteX0" fmla="*/ 0 w 1398147"/>
              <a:gd name="connsiteY0" fmla="*/ 615194 h 1264591"/>
              <a:gd name="connsiteX1" fmla="*/ 278215 w 1398147"/>
              <a:gd name="connsiteY1" fmla="*/ 58764 h 1264591"/>
              <a:gd name="connsiteX2" fmla="*/ 1012703 w 1398147"/>
              <a:gd name="connsiteY2" fmla="*/ 58764 h 1264591"/>
              <a:gd name="connsiteX3" fmla="*/ 1290918 w 1398147"/>
              <a:gd name="connsiteY3" fmla="*/ 615194 h 1264591"/>
              <a:gd name="connsiteX4" fmla="*/ 1012703 w 1398147"/>
              <a:gd name="connsiteY4" fmla="*/ 1171624 h 1264591"/>
              <a:gd name="connsiteX5" fmla="*/ 278215 w 1398147"/>
              <a:gd name="connsiteY5" fmla="*/ 1171624 h 1264591"/>
              <a:gd name="connsiteX6" fmla="*/ 0 w 1398147"/>
              <a:gd name="connsiteY6" fmla="*/ 615194 h 1264591"/>
              <a:gd name="connsiteX0" fmla="*/ 107229 w 1505376"/>
              <a:gd name="connsiteY0" fmla="*/ 615194 h 1264591"/>
              <a:gd name="connsiteX1" fmla="*/ 385444 w 1505376"/>
              <a:gd name="connsiteY1" fmla="*/ 58764 h 1264591"/>
              <a:gd name="connsiteX2" fmla="*/ 1119932 w 1505376"/>
              <a:gd name="connsiteY2" fmla="*/ 58764 h 1264591"/>
              <a:gd name="connsiteX3" fmla="*/ 1398147 w 1505376"/>
              <a:gd name="connsiteY3" fmla="*/ 615194 h 1264591"/>
              <a:gd name="connsiteX4" fmla="*/ 1119932 w 1505376"/>
              <a:gd name="connsiteY4" fmla="*/ 1171624 h 1264591"/>
              <a:gd name="connsiteX5" fmla="*/ 385444 w 1505376"/>
              <a:gd name="connsiteY5" fmla="*/ 1171624 h 1264591"/>
              <a:gd name="connsiteX6" fmla="*/ 107229 w 1505376"/>
              <a:gd name="connsiteY6" fmla="*/ 615194 h 1264591"/>
              <a:gd name="connsiteX0" fmla="*/ 107229 w 1505376"/>
              <a:gd name="connsiteY0" fmla="*/ 665334 h 1314731"/>
              <a:gd name="connsiteX1" fmla="*/ 385444 w 1505376"/>
              <a:gd name="connsiteY1" fmla="*/ 108904 h 1314731"/>
              <a:gd name="connsiteX2" fmla="*/ 1119932 w 1505376"/>
              <a:gd name="connsiteY2" fmla="*/ 108904 h 1314731"/>
              <a:gd name="connsiteX3" fmla="*/ 1398147 w 1505376"/>
              <a:gd name="connsiteY3" fmla="*/ 665334 h 1314731"/>
              <a:gd name="connsiteX4" fmla="*/ 1119932 w 1505376"/>
              <a:gd name="connsiteY4" fmla="*/ 1221764 h 1314731"/>
              <a:gd name="connsiteX5" fmla="*/ 385444 w 1505376"/>
              <a:gd name="connsiteY5" fmla="*/ 1221764 h 1314731"/>
              <a:gd name="connsiteX6" fmla="*/ 107229 w 1505376"/>
              <a:gd name="connsiteY6" fmla="*/ 665334 h 13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376" h="1314731">
                <a:moveTo>
                  <a:pt x="107229" y="665334"/>
                </a:moveTo>
                <a:cubicBezTo>
                  <a:pt x="-218386" y="808563"/>
                  <a:pt x="292706" y="294381"/>
                  <a:pt x="385444" y="108904"/>
                </a:cubicBezTo>
                <a:cubicBezTo>
                  <a:pt x="92390" y="-136132"/>
                  <a:pt x="875103" y="108904"/>
                  <a:pt x="1119932" y="108904"/>
                </a:cubicBezTo>
                <a:cubicBezTo>
                  <a:pt x="1266458" y="-141902"/>
                  <a:pt x="1305409" y="479857"/>
                  <a:pt x="1398147" y="665334"/>
                </a:cubicBezTo>
                <a:cubicBezTo>
                  <a:pt x="1723762" y="516129"/>
                  <a:pt x="1212670" y="1036287"/>
                  <a:pt x="1119932" y="1221764"/>
                </a:cubicBezTo>
                <a:cubicBezTo>
                  <a:pt x="1335291" y="1430941"/>
                  <a:pt x="630273" y="1221764"/>
                  <a:pt x="385444" y="1221764"/>
                </a:cubicBezTo>
                <a:cubicBezTo>
                  <a:pt x="274776" y="1526357"/>
                  <a:pt x="199967" y="850811"/>
                  <a:pt x="107229" y="665334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BBAFAB-ABE8-4B40-8E6A-243D73E52423}"/>
              </a:ext>
            </a:extLst>
          </p:cNvPr>
          <p:cNvSpPr/>
          <p:nvPr/>
        </p:nvSpPr>
        <p:spPr>
          <a:xfrm>
            <a:off x="237565" y="152428"/>
            <a:ext cx="3307194" cy="1777971"/>
          </a:xfrm>
          <a:custGeom>
            <a:avLst/>
            <a:gdLst>
              <a:gd name="connsiteX0" fmla="*/ 0 w 2737223"/>
              <a:gd name="connsiteY0" fmla="*/ 0 h 1470212"/>
              <a:gd name="connsiteX1" fmla="*/ 2737223 w 2737223"/>
              <a:gd name="connsiteY1" fmla="*/ 0 h 1470212"/>
              <a:gd name="connsiteX2" fmla="*/ 2737223 w 2737223"/>
              <a:gd name="connsiteY2" fmla="*/ 1470212 h 1470212"/>
              <a:gd name="connsiteX3" fmla="*/ 0 w 2737223"/>
              <a:gd name="connsiteY3" fmla="*/ 1470212 h 1470212"/>
              <a:gd name="connsiteX4" fmla="*/ 0 w 2737223"/>
              <a:gd name="connsiteY4" fmla="*/ 0 h 1470212"/>
              <a:gd name="connsiteX0" fmla="*/ 0 w 3079376"/>
              <a:gd name="connsiteY0" fmla="*/ 183776 h 1653988"/>
              <a:gd name="connsiteX1" fmla="*/ 2737223 w 3079376"/>
              <a:gd name="connsiteY1" fmla="*/ 183776 h 1653988"/>
              <a:gd name="connsiteX2" fmla="*/ 2737223 w 3079376"/>
              <a:gd name="connsiteY2" fmla="*/ 1653988 h 1653988"/>
              <a:gd name="connsiteX3" fmla="*/ 0 w 3079376"/>
              <a:gd name="connsiteY3" fmla="*/ 1653988 h 1653988"/>
              <a:gd name="connsiteX4" fmla="*/ 0 w 3079376"/>
              <a:gd name="connsiteY4" fmla="*/ 183776 h 1653988"/>
              <a:gd name="connsiteX0" fmla="*/ 0 w 3076179"/>
              <a:gd name="connsiteY0" fmla="*/ 240535 h 1710747"/>
              <a:gd name="connsiteX1" fmla="*/ 2737223 w 3076179"/>
              <a:gd name="connsiteY1" fmla="*/ 240535 h 1710747"/>
              <a:gd name="connsiteX2" fmla="*/ 2737223 w 3076179"/>
              <a:gd name="connsiteY2" fmla="*/ 1710747 h 1710747"/>
              <a:gd name="connsiteX3" fmla="*/ 0 w 3076179"/>
              <a:gd name="connsiteY3" fmla="*/ 1710747 h 1710747"/>
              <a:gd name="connsiteX4" fmla="*/ 0 w 3076179"/>
              <a:gd name="connsiteY4" fmla="*/ 240535 h 1710747"/>
              <a:gd name="connsiteX0" fmla="*/ 0 w 3291031"/>
              <a:gd name="connsiteY0" fmla="*/ 411660 h 1881872"/>
              <a:gd name="connsiteX1" fmla="*/ 2737223 w 3291031"/>
              <a:gd name="connsiteY1" fmla="*/ 411660 h 1881872"/>
              <a:gd name="connsiteX2" fmla="*/ 2737223 w 3291031"/>
              <a:gd name="connsiteY2" fmla="*/ 1881872 h 1881872"/>
              <a:gd name="connsiteX3" fmla="*/ 0 w 3291031"/>
              <a:gd name="connsiteY3" fmla="*/ 1881872 h 1881872"/>
              <a:gd name="connsiteX4" fmla="*/ 0 w 3291031"/>
              <a:gd name="connsiteY4" fmla="*/ 411660 h 1881872"/>
              <a:gd name="connsiteX0" fmla="*/ 0 w 3291031"/>
              <a:gd name="connsiteY0" fmla="*/ 411660 h 1881872"/>
              <a:gd name="connsiteX1" fmla="*/ 2737223 w 3291031"/>
              <a:gd name="connsiteY1" fmla="*/ 411660 h 1881872"/>
              <a:gd name="connsiteX2" fmla="*/ 2737223 w 3291031"/>
              <a:gd name="connsiteY2" fmla="*/ 1881872 h 1881872"/>
              <a:gd name="connsiteX3" fmla="*/ 0 w 3291031"/>
              <a:gd name="connsiteY3" fmla="*/ 1881872 h 1881872"/>
              <a:gd name="connsiteX4" fmla="*/ 0 w 3291031"/>
              <a:gd name="connsiteY4" fmla="*/ 411660 h 1881872"/>
              <a:gd name="connsiteX0" fmla="*/ 0 w 2965041"/>
              <a:gd name="connsiteY0" fmla="*/ 307759 h 1777971"/>
              <a:gd name="connsiteX1" fmla="*/ 2737223 w 2965041"/>
              <a:gd name="connsiteY1" fmla="*/ 307759 h 1777971"/>
              <a:gd name="connsiteX2" fmla="*/ 2737223 w 2965041"/>
              <a:gd name="connsiteY2" fmla="*/ 1777971 h 1777971"/>
              <a:gd name="connsiteX3" fmla="*/ 0 w 2965041"/>
              <a:gd name="connsiteY3" fmla="*/ 1777971 h 1777971"/>
              <a:gd name="connsiteX4" fmla="*/ 0 w 2965041"/>
              <a:gd name="connsiteY4" fmla="*/ 307759 h 1777971"/>
              <a:gd name="connsiteX0" fmla="*/ 0 w 2965041"/>
              <a:gd name="connsiteY0" fmla="*/ 307759 h 1777971"/>
              <a:gd name="connsiteX1" fmla="*/ 2737223 w 2965041"/>
              <a:gd name="connsiteY1" fmla="*/ 307759 h 1777971"/>
              <a:gd name="connsiteX2" fmla="*/ 2737223 w 2965041"/>
              <a:gd name="connsiteY2" fmla="*/ 1777971 h 1777971"/>
              <a:gd name="connsiteX3" fmla="*/ 0 w 2965041"/>
              <a:gd name="connsiteY3" fmla="*/ 1777971 h 1777971"/>
              <a:gd name="connsiteX4" fmla="*/ 0 w 2965041"/>
              <a:gd name="connsiteY4" fmla="*/ 307759 h 1777971"/>
              <a:gd name="connsiteX0" fmla="*/ 342153 w 3307194"/>
              <a:gd name="connsiteY0" fmla="*/ 307759 h 1777971"/>
              <a:gd name="connsiteX1" fmla="*/ 3079376 w 3307194"/>
              <a:gd name="connsiteY1" fmla="*/ 307759 h 1777971"/>
              <a:gd name="connsiteX2" fmla="*/ 3079376 w 3307194"/>
              <a:gd name="connsiteY2" fmla="*/ 1777971 h 1777971"/>
              <a:gd name="connsiteX3" fmla="*/ 342153 w 3307194"/>
              <a:gd name="connsiteY3" fmla="*/ 1777971 h 1777971"/>
              <a:gd name="connsiteX4" fmla="*/ 342153 w 3307194"/>
              <a:gd name="connsiteY4" fmla="*/ 307759 h 17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194" h="1777971">
                <a:moveTo>
                  <a:pt x="342153" y="307759"/>
                </a:moveTo>
                <a:cubicBezTo>
                  <a:pt x="798357" y="62724"/>
                  <a:pt x="4208272" y="-240719"/>
                  <a:pt x="3079376" y="307759"/>
                </a:cubicBezTo>
                <a:lnTo>
                  <a:pt x="3079376" y="1777971"/>
                </a:lnTo>
                <a:lnTo>
                  <a:pt x="342153" y="1777971"/>
                </a:lnTo>
                <a:cubicBezTo>
                  <a:pt x="-114051" y="1532936"/>
                  <a:pt x="-114051" y="552794"/>
                  <a:pt x="342153" y="307759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心形 4">
            <a:extLst>
              <a:ext uri="{FF2B5EF4-FFF2-40B4-BE49-F238E27FC236}">
                <a16:creationId xmlns:a16="http://schemas.microsoft.com/office/drawing/2014/main" id="{EBF8E3F9-09E1-4FFC-B961-853CD0AA97BD}"/>
              </a:ext>
            </a:extLst>
          </p:cNvPr>
          <p:cNvSpPr/>
          <p:nvPr/>
        </p:nvSpPr>
        <p:spPr>
          <a:xfrm>
            <a:off x="5243777" y="2848773"/>
            <a:ext cx="1704027" cy="1731444"/>
          </a:xfrm>
          <a:custGeom>
            <a:avLst/>
            <a:gdLst>
              <a:gd name="connsiteX0" fmla="*/ 833718 w 1667436"/>
              <a:gd name="connsiteY0" fmla="*/ 416859 h 1667436"/>
              <a:gd name="connsiteX1" fmla="*/ 833718 w 1667436"/>
              <a:gd name="connsiteY1" fmla="*/ 1667436 h 1667436"/>
              <a:gd name="connsiteX2" fmla="*/ 833718 w 1667436"/>
              <a:gd name="connsiteY2" fmla="*/ 416859 h 1667436"/>
              <a:gd name="connsiteX0" fmla="*/ 839796 w 1677996"/>
              <a:gd name="connsiteY0" fmla="*/ 396203 h 1646879"/>
              <a:gd name="connsiteX1" fmla="*/ 1677996 w 1677996"/>
              <a:gd name="connsiteY1" fmla="*/ 465082 h 1646879"/>
              <a:gd name="connsiteX2" fmla="*/ 839796 w 1677996"/>
              <a:gd name="connsiteY2" fmla="*/ 1646780 h 1646879"/>
              <a:gd name="connsiteX3" fmla="*/ 839796 w 1677996"/>
              <a:gd name="connsiteY3" fmla="*/ 396203 h 1646879"/>
              <a:gd name="connsiteX0" fmla="*/ 845820 w 1684020"/>
              <a:gd name="connsiteY0" fmla="*/ 121219 h 1371796"/>
              <a:gd name="connsiteX1" fmla="*/ 1684020 w 1684020"/>
              <a:gd name="connsiteY1" fmla="*/ 190098 h 1371796"/>
              <a:gd name="connsiteX2" fmla="*/ 845820 w 1684020"/>
              <a:gd name="connsiteY2" fmla="*/ 1371796 h 1371796"/>
              <a:gd name="connsiteX3" fmla="*/ 0 w 1684020"/>
              <a:gd name="connsiteY3" fmla="*/ 186288 h 1371796"/>
              <a:gd name="connsiteX4" fmla="*/ 845820 w 1684020"/>
              <a:gd name="connsiteY4" fmla="*/ 121219 h 1371796"/>
              <a:gd name="connsiteX0" fmla="*/ 845820 w 1684020"/>
              <a:gd name="connsiteY0" fmla="*/ 121219 h 1371796"/>
              <a:gd name="connsiteX1" fmla="*/ 1684020 w 1684020"/>
              <a:gd name="connsiteY1" fmla="*/ 190098 h 1371796"/>
              <a:gd name="connsiteX2" fmla="*/ 845820 w 1684020"/>
              <a:gd name="connsiteY2" fmla="*/ 1371796 h 1371796"/>
              <a:gd name="connsiteX3" fmla="*/ 0 w 1684020"/>
              <a:gd name="connsiteY3" fmla="*/ 186288 h 1371796"/>
              <a:gd name="connsiteX4" fmla="*/ 845820 w 1684020"/>
              <a:gd name="connsiteY4" fmla="*/ 121219 h 1371796"/>
              <a:gd name="connsiteX0" fmla="*/ 845820 w 1684020"/>
              <a:gd name="connsiteY0" fmla="*/ 121219 h 1371796"/>
              <a:gd name="connsiteX1" fmla="*/ 1684020 w 1684020"/>
              <a:gd name="connsiteY1" fmla="*/ 190098 h 1371796"/>
              <a:gd name="connsiteX2" fmla="*/ 845820 w 1684020"/>
              <a:gd name="connsiteY2" fmla="*/ 1371796 h 1371796"/>
              <a:gd name="connsiteX3" fmla="*/ 0 w 1684020"/>
              <a:gd name="connsiteY3" fmla="*/ 186288 h 1371796"/>
              <a:gd name="connsiteX4" fmla="*/ 845820 w 1684020"/>
              <a:gd name="connsiteY4" fmla="*/ 121219 h 1371796"/>
              <a:gd name="connsiteX0" fmla="*/ 845820 w 1684020"/>
              <a:gd name="connsiteY0" fmla="*/ 235241 h 1485818"/>
              <a:gd name="connsiteX1" fmla="*/ 1684020 w 1684020"/>
              <a:gd name="connsiteY1" fmla="*/ 304120 h 1485818"/>
              <a:gd name="connsiteX2" fmla="*/ 845820 w 1684020"/>
              <a:gd name="connsiteY2" fmla="*/ 1485818 h 1485818"/>
              <a:gd name="connsiteX3" fmla="*/ 0 w 1684020"/>
              <a:gd name="connsiteY3" fmla="*/ 300310 h 1485818"/>
              <a:gd name="connsiteX4" fmla="*/ 845820 w 1684020"/>
              <a:gd name="connsiteY4" fmla="*/ 235241 h 1485818"/>
              <a:gd name="connsiteX0" fmla="*/ 845820 w 1684020"/>
              <a:gd name="connsiteY0" fmla="*/ 406877 h 1657454"/>
              <a:gd name="connsiteX1" fmla="*/ 1684020 w 1684020"/>
              <a:gd name="connsiteY1" fmla="*/ 475756 h 1657454"/>
              <a:gd name="connsiteX2" fmla="*/ 845820 w 1684020"/>
              <a:gd name="connsiteY2" fmla="*/ 1657454 h 1657454"/>
              <a:gd name="connsiteX3" fmla="*/ 0 w 1684020"/>
              <a:gd name="connsiteY3" fmla="*/ 471946 h 1657454"/>
              <a:gd name="connsiteX4" fmla="*/ 845820 w 1684020"/>
              <a:gd name="connsiteY4" fmla="*/ 406877 h 1657454"/>
              <a:gd name="connsiteX0" fmla="*/ 845820 w 1684020"/>
              <a:gd name="connsiteY0" fmla="*/ 407098 h 1657675"/>
              <a:gd name="connsiteX1" fmla="*/ 1684020 w 1684020"/>
              <a:gd name="connsiteY1" fmla="*/ 475977 h 1657675"/>
              <a:gd name="connsiteX2" fmla="*/ 845820 w 1684020"/>
              <a:gd name="connsiteY2" fmla="*/ 1657675 h 1657675"/>
              <a:gd name="connsiteX3" fmla="*/ 0 w 1684020"/>
              <a:gd name="connsiteY3" fmla="*/ 472167 h 1657675"/>
              <a:gd name="connsiteX4" fmla="*/ 845820 w 1684020"/>
              <a:gd name="connsiteY4" fmla="*/ 407098 h 1657675"/>
              <a:gd name="connsiteX0" fmla="*/ 845820 w 1685329"/>
              <a:gd name="connsiteY0" fmla="*/ 489755 h 1740332"/>
              <a:gd name="connsiteX1" fmla="*/ 1684020 w 1685329"/>
              <a:gd name="connsiteY1" fmla="*/ 558634 h 1740332"/>
              <a:gd name="connsiteX2" fmla="*/ 845820 w 1685329"/>
              <a:gd name="connsiteY2" fmla="*/ 1740332 h 1740332"/>
              <a:gd name="connsiteX3" fmla="*/ 0 w 1685329"/>
              <a:gd name="connsiteY3" fmla="*/ 554824 h 1740332"/>
              <a:gd name="connsiteX4" fmla="*/ 845820 w 1685329"/>
              <a:gd name="connsiteY4" fmla="*/ 489755 h 1740332"/>
              <a:gd name="connsiteX0" fmla="*/ 848251 w 1687760"/>
              <a:gd name="connsiteY0" fmla="*/ 504548 h 1755125"/>
              <a:gd name="connsiteX1" fmla="*/ 1686451 w 1687760"/>
              <a:gd name="connsiteY1" fmla="*/ 573427 h 1755125"/>
              <a:gd name="connsiteX2" fmla="*/ 848251 w 1687760"/>
              <a:gd name="connsiteY2" fmla="*/ 1755125 h 1755125"/>
              <a:gd name="connsiteX3" fmla="*/ 2431 w 1687760"/>
              <a:gd name="connsiteY3" fmla="*/ 569617 h 1755125"/>
              <a:gd name="connsiteX4" fmla="*/ 848251 w 1687760"/>
              <a:gd name="connsiteY4" fmla="*/ 504548 h 1755125"/>
              <a:gd name="connsiteX0" fmla="*/ 847821 w 1687330"/>
              <a:gd name="connsiteY0" fmla="*/ 504548 h 1755125"/>
              <a:gd name="connsiteX1" fmla="*/ 1686021 w 1687330"/>
              <a:gd name="connsiteY1" fmla="*/ 573427 h 1755125"/>
              <a:gd name="connsiteX2" fmla="*/ 847821 w 1687330"/>
              <a:gd name="connsiteY2" fmla="*/ 1755125 h 1755125"/>
              <a:gd name="connsiteX3" fmla="*/ 2001 w 1687330"/>
              <a:gd name="connsiteY3" fmla="*/ 569617 h 1755125"/>
              <a:gd name="connsiteX4" fmla="*/ 847821 w 1687330"/>
              <a:gd name="connsiteY4" fmla="*/ 504548 h 1755125"/>
              <a:gd name="connsiteX0" fmla="*/ 847821 w 1687330"/>
              <a:gd name="connsiteY0" fmla="*/ 504548 h 1755125"/>
              <a:gd name="connsiteX1" fmla="*/ 1686021 w 1687330"/>
              <a:gd name="connsiteY1" fmla="*/ 573427 h 1755125"/>
              <a:gd name="connsiteX2" fmla="*/ 847821 w 1687330"/>
              <a:gd name="connsiteY2" fmla="*/ 1755125 h 1755125"/>
              <a:gd name="connsiteX3" fmla="*/ 2001 w 1687330"/>
              <a:gd name="connsiteY3" fmla="*/ 569617 h 1755125"/>
              <a:gd name="connsiteX4" fmla="*/ 847821 w 1687330"/>
              <a:gd name="connsiteY4" fmla="*/ 504548 h 1755125"/>
              <a:gd name="connsiteX0" fmla="*/ 847821 w 1687330"/>
              <a:gd name="connsiteY0" fmla="*/ 489756 h 1740333"/>
              <a:gd name="connsiteX1" fmla="*/ 1686021 w 1687330"/>
              <a:gd name="connsiteY1" fmla="*/ 558635 h 1740333"/>
              <a:gd name="connsiteX2" fmla="*/ 847821 w 1687330"/>
              <a:gd name="connsiteY2" fmla="*/ 1740333 h 1740333"/>
              <a:gd name="connsiteX3" fmla="*/ 2001 w 1687330"/>
              <a:gd name="connsiteY3" fmla="*/ 554825 h 1740333"/>
              <a:gd name="connsiteX4" fmla="*/ 847821 w 1687330"/>
              <a:gd name="connsiteY4" fmla="*/ 489756 h 1740333"/>
              <a:gd name="connsiteX0" fmla="*/ 847821 w 1687330"/>
              <a:gd name="connsiteY0" fmla="*/ 501350 h 1751927"/>
              <a:gd name="connsiteX1" fmla="*/ 1686021 w 1687330"/>
              <a:gd name="connsiteY1" fmla="*/ 570229 h 1751927"/>
              <a:gd name="connsiteX2" fmla="*/ 847821 w 1687330"/>
              <a:gd name="connsiteY2" fmla="*/ 1751927 h 1751927"/>
              <a:gd name="connsiteX3" fmla="*/ 2001 w 1687330"/>
              <a:gd name="connsiteY3" fmla="*/ 566419 h 1751927"/>
              <a:gd name="connsiteX4" fmla="*/ 847821 w 1687330"/>
              <a:gd name="connsiteY4" fmla="*/ 501350 h 1751927"/>
              <a:gd name="connsiteX0" fmla="*/ 844020 w 1683529"/>
              <a:gd name="connsiteY0" fmla="*/ 502857 h 1753434"/>
              <a:gd name="connsiteX1" fmla="*/ 1682220 w 1683529"/>
              <a:gd name="connsiteY1" fmla="*/ 571736 h 1753434"/>
              <a:gd name="connsiteX2" fmla="*/ 844020 w 1683529"/>
              <a:gd name="connsiteY2" fmla="*/ 1753434 h 1753434"/>
              <a:gd name="connsiteX3" fmla="*/ 2010 w 1683529"/>
              <a:gd name="connsiteY3" fmla="*/ 564116 h 1753434"/>
              <a:gd name="connsiteX4" fmla="*/ 844020 w 1683529"/>
              <a:gd name="connsiteY4" fmla="*/ 502857 h 1753434"/>
              <a:gd name="connsiteX0" fmla="*/ 861891 w 1701400"/>
              <a:gd name="connsiteY0" fmla="*/ 504065 h 1754642"/>
              <a:gd name="connsiteX1" fmla="*/ 1700091 w 1701400"/>
              <a:gd name="connsiteY1" fmla="*/ 572944 h 1754642"/>
              <a:gd name="connsiteX2" fmla="*/ 861891 w 1701400"/>
              <a:gd name="connsiteY2" fmla="*/ 1754642 h 1754642"/>
              <a:gd name="connsiteX3" fmla="*/ 19881 w 1701400"/>
              <a:gd name="connsiteY3" fmla="*/ 565324 h 1754642"/>
              <a:gd name="connsiteX4" fmla="*/ 861891 w 1701400"/>
              <a:gd name="connsiteY4" fmla="*/ 504065 h 1754642"/>
              <a:gd name="connsiteX0" fmla="*/ 861891 w 1729406"/>
              <a:gd name="connsiteY0" fmla="*/ 504065 h 1754642"/>
              <a:gd name="connsiteX1" fmla="*/ 1700091 w 1729406"/>
              <a:gd name="connsiteY1" fmla="*/ 572944 h 1754642"/>
              <a:gd name="connsiteX2" fmla="*/ 861891 w 1729406"/>
              <a:gd name="connsiteY2" fmla="*/ 1754642 h 1754642"/>
              <a:gd name="connsiteX3" fmla="*/ 19881 w 1729406"/>
              <a:gd name="connsiteY3" fmla="*/ 565324 h 1754642"/>
              <a:gd name="connsiteX4" fmla="*/ 861891 w 1729406"/>
              <a:gd name="connsiteY4" fmla="*/ 504065 h 1754642"/>
              <a:gd name="connsiteX0" fmla="*/ 861891 w 1729406"/>
              <a:gd name="connsiteY0" fmla="*/ 504065 h 1754642"/>
              <a:gd name="connsiteX1" fmla="*/ 1700091 w 1729406"/>
              <a:gd name="connsiteY1" fmla="*/ 572944 h 1754642"/>
              <a:gd name="connsiteX2" fmla="*/ 861891 w 1729406"/>
              <a:gd name="connsiteY2" fmla="*/ 1754642 h 1754642"/>
              <a:gd name="connsiteX3" fmla="*/ 19881 w 1729406"/>
              <a:gd name="connsiteY3" fmla="*/ 565324 h 1754642"/>
              <a:gd name="connsiteX4" fmla="*/ 861891 w 1729406"/>
              <a:gd name="connsiteY4" fmla="*/ 504065 h 1754642"/>
              <a:gd name="connsiteX0" fmla="*/ 861891 w 1729406"/>
              <a:gd name="connsiteY0" fmla="*/ 504065 h 1754642"/>
              <a:gd name="connsiteX1" fmla="*/ 1700091 w 1729406"/>
              <a:gd name="connsiteY1" fmla="*/ 572944 h 1754642"/>
              <a:gd name="connsiteX2" fmla="*/ 861891 w 1729406"/>
              <a:gd name="connsiteY2" fmla="*/ 1754642 h 1754642"/>
              <a:gd name="connsiteX3" fmla="*/ 19881 w 1729406"/>
              <a:gd name="connsiteY3" fmla="*/ 565324 h 1754642"/>
              <a:gd name="connsiteX4" fmla="*/ 861891 w 1729406"/>
              <a:gd name="connsiteY4" fmla="*/ 504065 h 1754642"/>
              <a:gd name="connsiteX0" fmla="*/ 861891 w 1701389"/>
              <a:gd name="connsiteY0" fmla="*/ 504065 h 1754642"/>
              <a:gd name="connsiteX1" fmla="*/ 1700091 w 1701389"/>
              <a:gd name="connsiteY1" fmla="*/ 572944 h 1754642"/>
              <a:gd name="connsiteX2" fmla="*/ 861891 w 1701389"/>
              <a:gd name="connsiteY2" fmla="*/ 1754642 h 1754642"/>
              <a:gd name="connsiteX3" fmla="*/ 19881 w 1701389"/>
              <a:gd name="connsiteY3" fmla="*/ 565324 h 1754642"/>
              <a:gd name="connsiteX4" fmla="*/ 861891 w 1701389"/>
              <a:gd name="connsiteY4" fmla="*/ 504065 h 1754642"/>
              <a:gd name="connsiteX0" fmla="*/ 861891 w 1713697"/>
              <a:gd name="connsiteY0" fmla="*/ 504065 h 1754642"/>
              <a:gd name="connsiteX1" fmla="*/ 1700091 w 1713697"/>
              <a:gd name="connsiteY1" fmla="*/ 572944 h 1754642"/>
              <a:gd name="connsiteX2" fmla="*/ 861891 w 1713697"/>
              <a:gd name="connsiteY2" fmla="*/ 1754642 h 1754642"/>
              <a:gd name="connsiteX3" fmla="*/ 19881 w 1713697"/>
              <a:gd name="connsiteY3" fmla="*/ 565324 h 1754642"/>
              <a:gd name="connsiteX4" fmla="*/ 861891 w 1713697"/>
              <a:gd name="connsiteY4" fmla="*/ 504065 h 1754642"/>
              <a:gd name="connsiteX0" fmla="*/ 883918 w 1735724"/>
              <a:gd name="connsiteY0" fmla="*/ 490928 h 1741505"/>
              <a:gd name="connsiteX1" fmla="*/ 1722118 w 1735724"/>
              <a:gd name="connsiteY1" fmla="*/ 559807 h 1741505"/>
              <a:gd name="connsiteX2" fmla="*/ 883918 w 1735724"/>
              <a:gd name="connsiteY2" fmla="*/ 1741505 h 1741505"/>
              <a:gd name="connsiteX3" fmla="*/ 41908 w 1735724"/>
              <a:gd name="connsiteY3" fmla="*/ 552187 h 1741505"/>
              <a:gd name="connsiteX4" fmla="*/ 883918 w 1735724"/>
              <a:gd name="connsiteY4" fmla="*/ 490928 h 1741505"/>
              <a:gd name="connsiteX0" fmla="*/ 850991 w 1702797"/>
              <a:gd name="connsiteY0" fmla="*/ 496858 h 1747435"/>
              <a:gd name="connsiteX1" fmla="*/ 1689191 w 1702797"/>
              <a:gd name="connsiteY1" fmla="*/ 565737 h 1747435"/>
              <a:gd name="connsiteX2" fmla="*/ 850991 w 1702797"/>
              <a:gd name="connsiteY2" fmla="*/ 1747435 h 1747435"/>
              <a:gd name="connsiteX3" fmla="*/ 8981 w 1702797"/>
              <a:gd name="connsiteY3" fmla="*/ 558117 h 1747435"/>
              <a:gd name="connsiteX4" fmla="*/ 850991 w 1702797"/>
              <a:gd name="connsiteY4" fmla="*/ 496858 h 1747435"/>
              <a:gd name="connsiteX0" fmla="*/ 851758 w 1703564"/>
              <a:gd name="connsiteY0" fmla="*/ 477679 h 1728256"/>
              <a:gd name="connsiteX1" fmla="*/ 1689958 w 1703564"/>
              <a:gd name="connsiteY1" fmla="*/ 546558 h 1728256"/>
              <a:gd name="connsiteX2" fmla="*/ 851758 w 1703564"/>
              <a:gd name="connsiteY2" fmla="*/ 1728256 h 1728256"/>
              <a:gd name="connsiteX3" fmla="*/ 9748 w 1703564"/>
              <a:gd name="connsiteY3" fmla="*/ 538938 h 1728256"/>
              <a:gd name="connsiteX4" fmla="*/ 851758 w 1703564"/>
              <a:gd name="connsiteY4" fmla="*/ 477679 h 1728256"/>
              <a:gd name="connsiteX0" fmla="*/ 852221 w 1704027"/>
              <a:gd name="connsiteY0" fmla="*/ 480867 h 1731444"/>
              <a:gd name="connsiteX1" fmla="*/ 1690421 w 1704027"/>
              <a:gd name="connsiteY1" fmla="*/ 549746 h 1731444"/>
              <a:gd name="connsiteX2" fmla="*/ 852221 w 1704027"/>
              <a:gd name="connsiteY2" fmla="*/ 1731444 h 1731444"/>
              <a:gd name="connsiteX3" fmla="*/ 10211 w 1704027"/>
              <a:gd name="connsiteY3" fmla="*/ 542126 h 1731444"/>
              <a:gd name="connsiteX4" fmla="*/ 852221 w 1704027"/>
              <a:gd name="connsiteY4" fmla="*/ 480867 h 173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027" h="1731444">
                <a:moveTo>
                  <a:pt x="852221" y="480867"/>
                </a:moveTo>
                <a:cubicBezTo>
                  <a:pt x="1212901" y="-367593"/>
                  <a:pt x="1800911" y="89857"/>
                  <a:pt x="1690421" y="549746"/>
                </a:cubicBezTo>
                <a:cubicBezTo>
                  <a:pt x="1579931" y="1009635"/>
                  <a:pt x="915721" y="1434899"/>
                  <a:pt x="852221" y="1731444"/>
                </a:cubicBezTo>
                <a:cubicBezTo>
                  <a:pt x="823011" y="1441249"/>
                  <a:pt x="101651" y="1078215"/>
                  <a:pt x="10211" y="542126"/>
                </a:cubicBezTo>
                <a:cubicBezTo>
                  <a:pt x="-81229" y="6037"/>
                  <a:pt x="461061" y="-319868"/>
                  <a:pt x="852221" y="480867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3B4D0F1-2B33-42D6-BE0C-81B970B9EB7E}"/>
              </a:ext>
            </a:extLst>
          </p:cNvPr>
          <p:cNvSpPr/>
          <p:nvPr/>
        </p:nvSpPr>
        <p:spPr>
          <a:xfrm>
            <a:off x="8096250" y="4057650"/>
            <a:ext cx="2015490" cy="1091896"/>
          </a:xfrm>
          <a:custGeom>
            <a:avLst/>
            <a:gdLst>
              <a:gd name="connsiteX0" fmla="*/ 0 w 1924050"/>
              <a:gd name="connsiteY0" fmla="*/ 521970 h 1043940"/>
              <a:gd name="connsiteX1" fmla="*/ 962025 w 1924050"/>
              <a:gd name="connsiteY1" fmla="*/ 0 h 1043940"/>
              <a:gd name="connsiteX2" fmla="*/ 1924050 w 1924050"/>
              <a:gd name="connsiteY2" fmla="*/ 521970 h 1043940"/>
              <a:gd name="connsiteX3" fmla="*/ 962025 w 1924050"/>
              <a:gd name="connsiteY3" fmla="*/ 1043940 h 1043940"/>
              <a:gd name="connsiteX4" fmla="*/ 0 w 1924050"/>
              <a:gd name="connsiteY4" fmla="*/ 521970 h 1043940"/>
              <a:gd name="connsiteX0" fmla="*/ 962025 w 1924050"/>
              <a:gd name="connsiteY0" fmla="*/ 0 h 1043940"/>
              <a:gd name="connsiteX1" fmla="*/ 1924050 w 1924050"/>
              <a:gd name="connsiteY1" fmla="*/ 521970 h 1043940"/>
              <a:gd name="connsiteX2" fmla="*/ 962025 w 1924050"/>
              <a:gd name="connsiteY2" fmla="*/ 1043940 h 1043940"/>
              <a:gd name="connsiteX3" fmla="*/ 0 w 1924050"/>
              <a:gd name="connsiteY3" fmla="*/ 521970 h 1043940"/>
              <a:gd name="connsiteX4" fmla="*/ 1053465 w 1924050"/>
              <a:gd name="connsiteY4" fmla="*/ 91440 h 1043940"/>
              <a:gd name="connsiteX0" fmla="*/ 962025 w 1924050"/>
              <a:gd name="connsiteY0" fmla="*/ 0 h 1043940"/>
              <a:gd name="connsiteX1" fmla="*/ 1924050 w 1924050"/>
              <a:gd name="connsiteY1" fmla="*/ 521970 h 1043940"/>
              <a:gd name="connsiteX2" fmla="*/ 962025 w 1924050"/>
              <a:gd name="connsiteY2" fmla="*/ 1043940 h 1043940"/>
              <a:gd name="connsiteX3" fmla="*/ 0 w 1924050"/>
              <a:gd name="connsiteY3" fmla="*/ 521970 h 1043940"/>
              <a:gd name="connsiteX4" fmla="*/ 1053465 w 1924050"/>
              <a:gd name="connsiteY4" fmla="*/ 91440 h 1043940"/>
              <a:gd name="connsiteX5" fmla="*/ 962025 w 1924050"/>
              <a:gd name="connsiteY5" fmla="*/ 0 h 1043940"/>
              <a:gd name="connsiteX0" fmla="*/ 1924050 w 2015490"/>
              <a:gd name="connsiteY0" fmla="*/ 521970 h 1043940"/>
              <a:gd name="connsiteX1" fmla="*/ 962025 w 2015490"/>
              <a:gd name="connsiteY1" fmla="*/ 1043940 h 1043940"/>
              <a:gd name="connsiteX2" fmla="*/ 0 w 2015490"/>
              <a:gd name="connsiteY2" fmla="*/ 521970 h 1043940"/>
              <a:gd name="connsiteX3" fmla="*/ 1053465 w 2015490"/>
              <a:gd name="connsiteY3" fmla="*/ 91440 h 1043940"/>
              <a:gd name="connsiteX4" fmla="*/ 962025 w 2015490"/>
              <a:gd name="connsiteY4" fmla="*/ 0 h 1043940"/>
              <a:gd name="connsiteX5" fmla="*/ 2015490 w 2015490"/>
              <a:gd name="connsiteY5" fmla="*/ 613410 h 1043940"/>
              <a:gd name="connsiteX0" fmla="*/ 1924050 w 2015490"/>
              <a:gd name="connsiteY0" fmla="*/ 521970 h 1043940"/>
              <a:gd name="connsiteX1" fmla="*/ 962025 w 2015490"/>
              <a:gd name="connsiteY1" fmla="*/ 1043940 h 1043940"/>
              <a:gd name="connsiteX2" fmla="*/ 0 w 2015490"/>
              <a:gd name="connsiteY2" fmla="*/ 521970 h 1043940"/>
              <a:gd name="connsiteX3" fmla="*/ 1053465 w 2015490"/>
              <a:gd name="connsiteY3" fmla="*/ 91440 h 1043940"/>
              <a:gd name="connsiteX4" fmla="*/ 962025 w 2015490"/>
              <a:gd name="connsiteY4" fmla="*/ 0 h 1043940"/>
              <a:gd name="connsiteX5" fmla="*/ 2015490 w 2015490"/>
              <a:gd name="connsiteY5" fmla="*/ 613410 h 1043940"/>
              <a:gd name="connsiteX6" fmla="*/ 1924050 w 2015490"/>
              <a:gd name="connsiteY6" fmla="*/ 521970 h 1043940"/>
              <a:gd name="connsiteX0" fmla="*/ 1924050 w 2015490"/>
              <a:gd name="connsiteY0" fmla="*/ 521970 h 1043940"/>
              <a:gd name="connsiteX1" fmla="*/ 962025 w 2015490"/>
              <a:gd name="connsiteY1" fmla="*/ 1043940 h 1043940"/>
              <a:gd name="connsiteX2" fmla="*/ 0 w 2015490"/>
              <a:gd name="connsiteY2" fmla="*/ 521970 h 1043940"/>
              <a:gd name="connsiteX3" fmla="*/ 1053465 w 2015490"/>
              <a:gd name="connsiteY3" fmla="*/ 91440 h 1043940"/>
              <a:gd name="connsiteX4" fmla="*/ 962025 w 2015490"/>
              <a:gd name="connsiteY4" fmla="*/ 0 h 1043940"/>
              <a:gd name="connsiteX5" fmla="*/ 2015490 w 2015490"/>
              <a:gd name="connsiteY5" fmla="*/ 613410 h 1043940"/>
              <a:gd name="connsiteX6" fmla="*/ 2015490 w 2015490"/>
              <a:gd name="connsiteY6" fmla="*/ 613410 h 1043940"/>
              <a:gd name="connsiteX0" fmla="*/ 1786890 w 2015490"/>
              <a:gd name="connsiteY0" fmla="*/ 872490 h 1091896"/>
              <a:gd name="connsiteX1" fmla="*/ 962025 w 2015490"/>
              <a:gd name="connsiteY1" fmla="*/ 1043940 h 1091896"/>
              <a:gd name="connsiteX2" fmla="*/ 0 w 2015490"/>
              <a:gd name="connsiteY2" fmla="*/ 521970 h 1091896"/>
              <a:gd name="connsiteX3" fmla="*/ 1053465 w 2015490"/>
              <a:gd name="connsiteY3" fmla="*/ 91440 h 1091896"/>
              <a:gd name="connsiteX4" fmla="*/ 962025 w 2015490"/>
              <a:gd name="connsiteY4" fmla="*/ 0 h 1091896"/>
              <a:gd name="connsiteX5" fmla="*/ 2015490 w 2015490"/>
              <a:gd name="connsiteY5" fmla="*/ 613410 h 1091896"/>
              <a:gd name="connsiteX6" fmla="*/ 2015490 w 2015490"/>
              <a:gd name="connsiteY6" fmla="*/ 613410 h 109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5490" h="1091896">
                <a:moveTo>
                  <a:pt x="1786890" y="872490"/>
                </a:moveTo>
                <a:cubicBezTo>
                  <a:pt x="1786890" y="1160766"/>
                  <a:pt x="1259840" y="1102360"/>
                  <a:pt x="962025" y="1043940"/>
                </a:cubicBezTo>
                <a:cubicBezTo>
                  <a:pt x="664210" y="985520"/>
                  <a:pt x="0" y="810246"/>
                  <a:pt x="0" y="521970"/>
                </a:cubicBezTo>
                <a:cubicBezTo>
                  <a:pt x="0" y="233694"/>
                  <a:pt x="430713" y="0"/>
                  <a:pt x="1053465" y="91440"/>
                </a:cubicBezTo>
                <a:lnTo>
                  <a:pt x="962025" y="0"/>
                </a:lnTo>
                <a:cubicBezTo>
                  <a:pt x="1493337" y="0"/>
                  <a:pt x="1924050" y="233694"/>
                  <a:pt x="2015490" y="613410"/>
                </a:cubicBezTo>
                <a:lnTo>
                  <a:pt x="2015490" y="613410"/>
                </a:lnTo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5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7AFD-41AB-4ACA-954C-72B3E789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46" y="986678"/>
            <a:ext cx="3046507" cy="1325563"/>
          </a:xfrm>
        </p:spPr>
        <p:txBody>
          <a:bodyPr>
            <a:noAutofit/>
          </a:bodyPr>
          <a:lstStyle/>
          <a:p>
            <a:r>
              <a:rPr lang="en-US" altLang="zh-CN" sz="96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Tina</a:t>
            </a:r>
            <a:endParaRPr lang="zh-CN" altLang="en-US" sz="96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Arial Black</vt:lpstr>
      <vt:lpstr>Berlin Sans FB Demi</vt:lpstr>
      <vt:lpstr>Ebrima</vt:lpstr>
      <vt:lpstr>Office 主题​​</vt:lpstr>
      <vt:lpstr>PowerPoint 演示文稿</vt:lpstr>
      <vt:lpstr>PowerPoint 演示文稿</vt:lpstr>
      <vt:lpstr>PowerPoint 演示文稿</vt:lpstr>
      <vt:lpstr>Tina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Tina</dc:creator>
  <cp:lastModifiedBy>Tian Tina</cp:lastModifiedBy>
  <cp:revision>14</cp:revision>
  <dcterms:created xsi:type="dcterms:W3CDTF">2020-02-20T02:41:14Z</dcterms:created>
  <dcterms:modified xsi:type="dcterms:W3CDTF">2020-02-21T01:28:36Z</dcterms:modified>
</cp:coreProperties>
</file>