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7" r:id="rId5"/>
    <p:sldId id="274" r:id="rId6"/>
    <p:sldId id="273" r:id="rId7"/>
    <p:sldId id="275" r:id="rId8"/>
    <p:sldId id="265" r:id="rId9"/>
    <p:sldId id="260" r:id="rId10"/>
    <p:sldId id="269" r:id="rId11"/>
    <p:sldId id="270" r:id="rId12"/>
    <p:sldId id="272" r:id="rId13"/>
    <p:sldId id="271" r:id="rId14"/>
    <p:sldId id="268" r:id="rId15"/>
    <p:sldId id="276" r:id="rId16"/>
    <p:sldId id="259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87" d="100"/>
          <a:sy n="87" d="100"/>
        </p:scale>
        <p:origin x="50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8/10/2025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2438"/>
            <a:ext cx="4680520" cy="1073124"/>
          </a:xfrm>
        </p:spPr>
        <p:txBody>
          <a:bodyPr/>
          <a:lstStyle/>
          <a:p>
            <a:r>
              <a:rPr lang="en-US" dirty="0"/>
              <a:t>“PARWAH360”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5181600"/>
            <a:ext cx="4389040" cy="141575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</a:t>
            </a:r>
          </a:p>
          <a:p>
            <a:pPr algn="r"/>
            <a:r>
              <a:rPr lang="en-US" dirty="0"/>
              <a:t>Mahak Singhal</a:t>
            </a:r>
          </a:p>
          <a:p>
            <a:pPr algn="r"/>
            <a:r>
              <a:rPr lang="en-US" dirty="0"/>
              <a:t>Tina </a:t>
            </a:r>
            <a:r>
              <a:rPr lang="en-US" dirty="0" err="1"/>
              <a:t>baid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4B48C-1E5A-A8E9-FE85-77096A66E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FDCD-0A32-D710-0D3B-430BBBEB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2F9A6-FFF5-388A-2994-D18B29B62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12192000" cy="52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A3E3C-12A5-DA7C-DF4D-743D022E1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72C5-9775-2759-834D-43FC8B20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C2660-B203-1B50-1921-5BF5C9D0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782"/>
            <a:ext cx="12192000" cy="54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6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DC584-6F6A-2F80-5A86-B1D66C41D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9CDD-7420-CD93-4910-0D24C4B8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Receptionist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BC9F4-4516-5540-98E7-387358DC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" y="1424782"/>
            <a:ext cx="12192000" cy="54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2AF8D-1E22-0D1E-1C84-6DD2952A0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8289-9400-E047-17CF-CD431020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E5B3A-35D2-727D-F5B5-CBA392267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782"/>
            <a:ext cx="12192000" cy="543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8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D9BDC-52FF-898C-7E0C-03B8FA6F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35FA-3DDE-39C9-0DC8-E1D20F5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Specialization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F2942-3046-77E3-1430-807772E9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12192000" cy="529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1D89B-870C-93C1-AAB4-33E09694D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368A-BF9B-38C3-E852-27AB381A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Specialization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AD53-2FDF-12EE-0360-85981A6C3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12192000" cy="52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C113FB-2E9F-D893-0822-547C3E75F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12192000" cy="52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F3F4-0A85-155B-E9C8-3AE4E306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95A8E6-3C73-1B3A-4DCC-D43BF2C75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7408" y="2420888"/>
            <a:ext cx="98812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Parwah360 simplifies hospital operations through a centralized digital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efficiency in patient registration, appointments, prescriptions, and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secure, role-based access for patients, doctors,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manual work, errors, and delays with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Enhances overall healthcare service quality — truly delivering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“Care from all angles.”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21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77A5-2030-9F42-66B6-DDF30D6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736" y="2643768"/>
            <a:ext cx="3312368" cy="79208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85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Technology Platforms used for the project</a:t>
            </a:r>
          </a:p>
          <a:p>
            <a:r>
              <a:rPr lang="en-US" dirty="0"/>
              <a:t>User roles and responsibilities</a:t>
            </a:r>
          </a:p>
          <a:p>
            <a:r>
              <a:rPr lang="en-US" dirty="0"/>
              <a:t>Future extension and scope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7985D-F6A9-2816-AB69-D23ABFFD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828799"/>
            <a:ext cx="9756576" cy="45720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Parwah360 – Hospital Management System</a:t>
            </a:r>
            <a:endParaRPr lang="en-US" dirty="0"/>
          </a:p>
          <a:p>
            <a:r>
              <a:rPr lang="en-US" b="1" dirty="0"/>
              <a:t>"Care from all angles"</a:t>
            </a:r>
            <a:r>
              <a:rPr lang="en-US" dirty="0"/>
              <a:t> – merging technology with healthcare.</a:t>
            </a:r>
          </a:p>
          <a:p>
            <a:r>
              <a:rPr lang="en-US" dirty="0"/>
              <a:t>Centralized platform for hospital operations.</a:t>
            </a:r>
          </a:p>
          <a:p>
            <a:r>
              <a:rPr lang="en-US" dirty="0"/>
              <a:t>From </a:t>
            </a:r>
            <a:r>
              <a:rPr lang="en-US" b="1" dirty="0"/>
              <a:t>patient registration</a:t>
            </a:r>
            <a:r>
              <a:rPr lang="en-US" dirty="0"/>
              <a:t> to </a:t>
            </a:r>
            <a:r>
              <a:rPr lang="en-US" b="1" dirty="0"/>
              <a:t>payment processing</a:t>
            </a:r>
            <a:r>
              <a:rPr lang="en-US" dirty="0"/>
              <a:t> in one system.</a:t>
            </a:r>
          </a:p>
          <a:p>
            <a:r>
              <a:rPr lang="en-US" dirty="0"/>
              <a:t>Web-based, secure, and efficient for patients, doctors, and admins.</a:t>
            </a:r>
          </a:p>
          <a:p>
            <a:r>
              <a:rPr lang="en-US" dirty="0"/>
              <a:t>Built with </a:t>
            </a:r>
            <a:r>
              <a:rPr lang="en-US" b="1" dirty="0"/>
              <a:t>Spring Boot</a:t>
            </a:r>
            <a:r>
              <a:rPr lang="en-US" dirty="0"/>
              <a:t>, </a:t>
            </a:r>
            <a:r>
              <a:rPr lang="en-US" b="1" dirty="0"/>
              <a:t>.NET</a:t>
            </a:r>
            <a:r>
              <a:rPr lang="en-US" dirty="0"/>
              <a:t>, </a:t>
            </a:r>
            <a:r>
              <a:rPr lang="en-US" b="1" dirty="0"/>
              <a:t>Hibernate ORM</a:t>
            </a:r>
            <a:r>
              <a:rPr lang="en-US" dirty="0"/>
              <a:t>, and </a:t>
            </a:r>
            <a:r>
              <a:rPr lang="en-US" b="1" dirty="0"/>
              <a:t>JWT security</a:t>
            </a:r>
            <a:r>
              <a:rPr lang="en-US" dirty="0"/>
              <a:t>.</a:t>
            </a:r>
          </a:p>
          <a:p>
            <a:r>
              <a:rPr lang="en-US" b="1" dirty="0"/>
              <a:t>Microservices architecture</a:t>
            </a:r>
            <a:r>
              <a:rPr lang="en-US" dirty="0"/>
              <a:t> for scalability and modularity.</a:t>
            </a:r>
          </a:p>
          <a:p>
            <a:r>
              <a:rPr lang="en-US" b="1" dirty="0"/>
              <a:t>Automation &amp; integration</a:t>
            </a:r>
            <a:r>
              <a:rPr lang="en-US" dirty="0"/>
              <a:t> to reduce manual workload and errors.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4FC6B-D819-1604-1A36-1649DBA8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2922-DA94-D506-025E-DE9CD5C7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Platforms Used for Project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78E587-BF83-F965-3042-4B383DA571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8439" y="2204864"/>
            <a:ext cx="97032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Frontend: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ReactJS, HTML, CSS, JavaScript, Bootstrap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Backend: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Spring Boot (Java – STS4 IDE), .NET Core (C# – Visual Studio)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Database: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MySQL with Hibernate 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Security: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JWT (JSON Web Token) Authentication, Spring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Architecture: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Microservices-based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Development Tools: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STS4, Visual Studio, VS Code, Postman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Version Control: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Server: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Apache Tomcat / IIS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API Communication: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RESTful APIs</a:t>
            </a:r>
          </a:p>
        </p:txBody>
      </p:sp>
    </p:spTree>
    <p:extLst>
      <p:ext uri="{BB962C8B-B14F-4D97-AF65-F5344CB8AC3E}">
        <p14:creationId xmlns:p14="http://schemas.microsoft.com/office/powerpoint/2010/main" val="409251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03C2-F630-1913-D400-105AA53CE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DE62-6D17-EA6B-91EB-120E4370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Roles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369C-5F01-4E7E-B79B-B963B736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2420888"/>
            <a:ext cx="5054352" cy="3040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🧑‍⚕️ Doctors</a:t>
            </a:r>
            <a:endParaRPr lang="en-IN" dirty="0"/>
          </a:p>
          <a:p>
            <a:r>
              <a:rPr lang="en-IN" dirty="0"/>
              <a:t>Manage appointments &amp; schedules</a:t>
            </a:r>
          </a:p>
          <a:p>
            <a:r>
              <a:rPr lang="en-IN" dirty="0"/>
              <a:t>Access patient records &amp; history</a:t>
            </a:r>
          </a:p>
          <a:p>
            <a:r>
              <a:rPr lang="en-IN" dirty="0"/>
              <a:t>Create/update prescriptions</a:t>
            </a:r>
          </a:p>
          <a:p>
            <a:r>
              <a:rPr lang="en-IN" dirty="0"/>
              <a:t>Record diagnoses &amp; treatments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14DC79-7990-7D9D-7CF5-91482FF99ADB}"/>
              </a:ext>
            </a:extLst>
          </p:cNvPr>
          <p:cNvSpPr txBox="1">
            <a:spLocks/>
          </p:cNvSpPr>
          <p:nvPr/>
        </p:nvSpPr>
        <p:spPr>
          <a:xfrm>
            <a:off x="6502052" y="2433159"/>
            <a:ext cx="5479504" cy="3040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🧑 Patients</a:t>
            </a:r>
            <a:endParaRPr lang="en-IN" dirty="0"/>
          </a:p>
          <a:p>
            <a:r>
              <a:rPr lang="en-IN" dirty="0"/>
              <a:t>Register profiles</a:t>
            </a:r>
          </a:p>
          <a:p>
            <a:r>
              <a:rPr lang="en-IN" dirty="0"/>
              <a:t>Book appointments</a:t>
            </a:r>
          </a:p>
          <a:p>
            <a:r>
              <a:rPr lang="en-IN" dirty="0"/>
              <a:t>View prescriptions &amp; medical history</a:t>
            </a:r>
          </a:p>
          <a:p>
            <a:r>
              <a:rPr lang="en-IN" dirty="0"/>
              <a:t>Make secure online payments</a:t>
            </a:r>
          </a:p>
        </p:txBody>
      </p:sp>
    </p:spTree>
    <p:extLst>
      <p:ext uri="{BB962C8B-B14F-4D97-AF65-F5344CB8AC3E}">
        <p14:creationId xmlns:p14="http://schemas.microsoft.com/office/powerpoint/2010/main" val="26284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EA2A-93C9-72FD-438C-3EABD152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Roles And Responsibilities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6E88ED-A926-C4CB-384B-147C45A063C4}"/>
              </a:ext>
            </a:extLst>
          </p:cNvPr>
          <p:cNvSpPr txBox="1">
            <a:spLocks/>
          </p:cNvSpPr>
          <p:nvPr/>
        </p:nvSpPr>
        <p:spPr>
          <a:xfrm>
            <a:off x="6317841" y="1844825"/>
            <a:ext cx="568863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🧑‍💼 Receptionist</a:t>
            </a:r>
            <a:endParaRPr lang="en-US" dirty="0"/>
          </a:p>
          <a:p>
            <a:r>
              <a:rPr lang="en-US" dirty="0"/>
              <a:t>Add new patient records with personal, contact, and medical details.</a:t>
            </a:r>
          </a:p>
          <a:p>
            <a:r>
              <a:rPr lang="en-US" dirty="0"/>
              <a:t>View and manage existing patient profiles.</a:t>
            </a:r>
          </a:p>
          <a:p>
            <a:r>
              <a:rPr lang="en-US" dirty="0"/>
              <a:t>Act as the first point of contact for patient queries and registrations.</a:t>
            </a:r>
          </a:p>
          <a:p>
            <a:r>
              <a:rPr lang="en-US" dirty="0"/>
              <a:t>Ensure accuracy of patient data in the system.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88E643-3D3C-403C-331A-292085C20B0C}"/>
              </a:ext>
            </a:extLst>
          </p:cNvPr>
          <p:cNvSpPr txBox="1">
            <a:spLocks/>
          </p:cNvSpPr>
          <p:nvPr/>
        </p:nvSpPr>
        <p:spPr>
          <a:xfrm>
            <a:off x="185529" y="1844824"/>
            <a:ext cx="5688632" cy="4346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👩‍💼 Administrators</a:t>
            </a:r>
          </a:p>
          <a:p>
            <a:r>
              <a:rPr lang="en-US" dirty="0"/>
              <a:t>Add, update, and manage specializations.</a:t>
            </a:r>
          </a:p>
          <a:p>
            <a:r>
              <a:rPr lang="en-US" dirty="0"/>
              <a:t>Add and manage doctor profiles.</a:t>
            </a:r>
          </a:p>
          <a:p>
            <a:r>
              <a:rPr lang="en-US" dirty="0"/>
              <a:t>Add, view, edit, and delete receptionist records.</a:t>
            </a:r>
          </a:p>
          <a:p>
            <a:r>
              <a:rPr lang="en-US" dirty="0"/>
              <a:t>Monitor hospital staff details and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108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9E90B-2ECD-821E-69AE-69660F94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4103-CE2E-46CF-E25A-D289CE56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Extension and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AD7A32-C796-0602-D1A9-5A36B071C40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85750" y="2420888"/>
            <a:ext cx="114204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Pharmacy Integration</a:t>
            </a:r>
            <a:r>
              <a:rPr lang="en-US" altLang="en-US" dirty="0">
                <a:solidFill>
                  <a:schemeClr val="tx1"/>
                </a:solidFill>
              </a:rPr>
              <a:t> – Manage in-house pharmacy inventory &amp; billing.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Online Doctor Consultation</a:t>
            </a:r>
            <a:r>
              <a:rPr lang="en-US" altLang="en-US" dirty="0">
                <a:solidFill>
                  <a:schemeClr val="tx1"/>
                </a:solidFill>
              </a:rPr>
              <a:t> – Meet doctors virtually through video calls.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Blood Donation Management</a:t>
            </a:r>
            <a:r>
              <a:rPr lang="en-US" altLang="en-US" dirty="0">
                <a:solidFill>
                  <a:schemeClr val="tx1"/>
                </a:solidFill>
              </a:rPr>
              <a:t> – Maintain donor records &amp; organize donation drives.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Lab Test Booking</a:t>
            </a:r>
            <a:r>
              <a:rPr lang="en-US" altLang="en-US" dirty="0">
                <a:solidFill>
                  <a:schemeClr val="tx1"/>
                </a:solidFill>
              </a:rPr>
              <a:t> – Schedule blood tests and other diagnostics online.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</a:rPr>
              <a:t>Expanded Medical Tests</a:t>
            </a:r>
            <a:r>
              <a:rPr lang="en-US" altLang="en-US" dirty="0">
                <a:solidFill>
                  <a:schemeClr val="tx1"/>
                </a:solidFill>
              </a:rPr>
              <a:t> – Add modules for multiple health checkups &amp; test reports.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18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4254D-72AF-96DD-553C-0B8364584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0"/>
          <a:stretch>
            <a:fillRect/>
          </a:stretch>
        </p:blipFill>
        <p:spPr bwMode="auto">
          <a:xfrm>
            <a:off x="0" y="-99392"/>
            <a:ext cx="7176120" cy="6957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C28046-CD35-F585-5D77-5F588CDF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12192000" cy="52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102</TotalTime>
  <Words>459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Franklin Gothic Medium</vt:lpstr>
      <vt:lpstr>Medical Design 16x9</vt:lpstr>
      <vt:lpstr>“PARWAH360”</vt:lpstr>
      <vt:lpstr>Index</vt:lpstr>
      <vt:lpstr>Introduction</vt:lpstr>
      <vt:lpstr>Technology Platforms Used for Project</vt:lpstr>
      <vt:lpstr>User Roles And Responsibilities</vt:lpstr>
      <vt:lpstr>User Roles And Responsibilities</vt:lpstr>
      <vt:lpstr>Future Extension and Scope</vt:lpstr>
      <vt:lpstr>Use Case</vt:lpstr>
      <vt:lpstr>Login Page</vt:lpstr>
      <vt:lpstr>Register Page</vt:lpstr>
      <vt:lpstr>Patient Dashboard</vt:lpstr>
      <vt:lpstr>Receptionist Dashboard</vt:lpstr>
      <vt:lpstr>Doctor Dashboard</vt:lpstr>
      <vt:lpstr>Add Specialization </vt:lpstr>
      <vt:lpstr>Update Specialization </vt:lpstr>
      <vt:lpstr>Admin Dashboard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Mahak Singhal</dc:creator>
  <cp:lastModifiedBy>Mahak Singhal</cp:lastModifiedBy>
  <cp:revision>2</cp:revision>
  <dcterms:created xsi:type="dcterms:W3CDTF">2025-08-10T13:54:07Z</dcterms:created>
  <dcterms:modified xsi:type="dcterms:W3CDTF">2025-08-10T15:38:37Z</dcterms:modified>
</cp:coreProperties>
</file>