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26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A8B-DB1C-4223-A652-8C6017876A3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FFA6-DD69-49E3-BF32-E4B45293B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A8B-DB1C-4223-A652-8C6017876A3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FFA6-DD69-49E3-BF32-E4B45293B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0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A8B-DB1C-4223-A652-8C6017876A3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FFA6-DD69-49E3-BF32-E4B45293B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2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A8B-DB1C-4223-A652-8C6017876A3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FFA6-DD69-49E3-BF32-E4B45293B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9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A8B-DB1C-4223-A652-8C6017876A3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FFA6-DD69-49E3-BF32-E4B45293B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2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A8B-DB1C-4223-A652-8C6017876A3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FFA6-DD69-49E3-BF32-E4B45293B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A8B-DB1C-4223-A652-8C6017876A3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FFA6-DD69-49E3-BF32-E4B45293B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A8B-DB1C-4223-A652-8C6017876A3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FFA6-DD69-49E3-BF32-E4B45293B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3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A8B-DB1C-4223-A652-8C6017876A3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FFA6-DD69-49E3-BF32-E4B45293B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A8B-DB1C-4223-A652-8C6017876A3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FFA6-DD69-49E3-BF32-E4B45293B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7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A8B-DB1C-4223-A652-8C6017876A3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FFA6-DD69-49E3-BF32-E4B45293B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4AA8B-DB1C-4223-A652-8C6017876A3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1FFA6-DD69-49E3-BF32-E4B45293BC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3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redondeado 35"/>
          <p:cNvSpPr/>
          <p:nvPr/>
        </p:nvSpPr>
        <p:spPr>
          <a:xfrm>
            <a:off x="2165244" y="1841611"/>
            <a:ext cx="5740505" cy="1977914"/>
          </a:xfrm>
          <a:prstGeom prst="round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ángulo redondeado 31"/>
          <p:cNvSpPr/>
          <p:nvPr/>
        </p:nvSpPr>
        <p:spPr>
          <a:xfrm>
            <a:off x="3742046" y="2535986"/>
            <a:ext cx="977008" cy="4871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ln w="0"/>
                <a:solidFill>
                  <a:schemeClr val="tx1"/>
                </a:solidFill>
              </a:rPr>
              <a:t>Medición</a:t>
            </a:r>
          </a:p>
        </p:txBody>
      </p:sp>
      <p:cxnSp>
        <p:nvCxnSpPr>
          <p:cNvPr id="5" name="Conector recto de flecha 4"/>
          <p:cNvCxnSpPr>
            <a:stCxn id="32" idx="3"/>
            <a:endCxn id="59" idx="1"/>
          </p:cNvCxnSpPr>
          <p:nvPr/>
        </p:nvCxnSpPr>
        <p:spPr>
          <a:xfrm>
            <a:off x="4719055" y="2779550"/>
            <a:ext cx="1132079" cy="124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3317313" y="2583659"/>
            <a:ext cx="41949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3317313" y="2974952"/>
            <a:ext cx="41949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222955" y="2362276"/>
            <a:ext cx="1148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200" b="1" dirty="0" smtClean="0"/>
              <a:t>C</a:t>
            </a:r>
            <a:r>
              <a:rPr lang="es-AR" sz="1200" dirty="0" smtClean="0"/>
              <a:t>omponente o </a:t>
            </a:r>
            <a:br>
              <a:rPr lang="es-AR" sz="1200" dirty="0" smtClean="0"/>
            </a:br>
            <a:r>
              <a:rPr lang="es-AR" sz="1200" dirty="0" smtClean="0"/>
              <a:t>Algoritmo </a:t>
            </a:r>
            <a:r>
              <a:rPr lang="es-AR" sz="1200" dirty="0"/>
              <a:t>(C)</a:t>
            </a:r>
            <a:endParaRPr lang="es-AR" sz="14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2403518" y="2803195"/>
            <a:ext cx="96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200" b="1" dirty="0"/>
              <a:t>P</a:t>
            </a:r>
            <a:r>
              <a:rPr lang="es-AR" sz="1200" dirty="0"/>
              <a:t>ropiedad </a:t>
            </a:r>
            <a:r>
              <a:rPr lang="es-AR" sz="1200" dirty="0" smtClean="0"/>
              <a:t>a </a:t>
            </a:r>
            <a:br>
              <a:rPr lang="es-AR" sz="1200" dirty="0" smtClean="0"/>
            </a:br>
            <a:r>
              <a:rPr lang="es-AR" sz="1200" dirty="0" smtClean="0"/>
              <a:t>estimar (P</a:t>
            </a:r>
            <a:r>
              <a:rPr lang="es-AR" sz="1200" dirty="0"/>
              <a:t>)</a:t>
            </a:r>
            <a:endParaRPr lang="es-AR" sz="14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5851133" y="2538480"/>
            <a:ext cx="977008" cy="484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ln w="0"/>
                <a:solidFill>
                  <a:schemeClr val="tx1"/>
                </a:solidFill>
              </a:rPr>
              <a:t>Aprendizaje</a:t>
            </a:r>
          </a:p>
        </p:txBody>
      </p:sp>
      <p:cxnSp>
        <p:nvCxnSpPr>
          <p:cNvPr id="61" name="Conector recto de flecha 60"/>
          <p:cNvCxnSpPr>
            <a:stCxn id="59" idx="3"/>
          </p:cNvCxnSpPr>
          <p:nvPr/>
        </p:nvCxnSpPr>
        <p:spPr>
          <a:xfrm flipV="1">
            <a:off x="6828141" y="2779550"/>
            <a:ext cx="302812" cy="124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4733421" y="2779549"/>
            <a:ext cx="10422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Mediciones </a:t>
            </a:r>
            <a:br>
              <a:rPr lang="es-AR" sz="1400" dirty="0" smtClean="0"/>
            </a:br>
            <a:r>
              <a:rPr lang="es-AR" sz="1200" dirty="0" smtClean="0"/>
              <a:t>(</a:t>
            </a:r>
            <a:r>
              <a:rPr lang="es-AR" sz="1200" dirty="0" err="1" smtClean="0"/>
              <a:t>dataset</a:t>
            </a:r>
            <a:r>
              <a:rPr lang="es-AR" sz="1200" dirty="0" smtClean="0"/>
              <a:t>)</a:t>
            </a:r>
            <a:endParaRPr lang="es-AR" sz="1200" dirty="0"/>
          </a:p>
        </p:txBody>
      </p:sp>
      <p:cxnSp>
        <p:nvCxnSpPr>
          <p:cNvPr id="63" name="Conector recto de flecha 62"/>
          <p:cNvCxnSpPr>
            <a:endCxn id="59" idx="0"/>
          </p:cNvCxnSpPr>
          <p:nvPr/>
        </p:nvCxnSpPr>
        <p:spPr>
          <a:xfrm>
            <a:off x="6339637" y="2288978"/>
            <a:ext cx="0" cy="24950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5391509" y="1834683"/>
            <a:ext cx="1896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Técnica </a:t>
            </a:r>
            <a:br>
              <a:rPr lang="es-AR" sz="1400" dirty="0" smtClean="0"/>
            </a:br>
            <a:r>
              <a:rPr lang="es-AR" sz="1200" dirty="0" smtClean="0"/>
              <a:t>(método de regresión)</a:t>
            </a:r>
            <a:endParaRPr lang="es-AR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7122986" y="2416711"/>
            <a:ext cx="1659124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Modelo </a:t>
            </a:r>
            <a:br>
              <a:rPr lang="es-AR" sz="1400" dirty="0" smtClean="0"/>
            </a:br>
            <a:r>
              <a:rPr lang="es-AR" sz="1200" dirty="0" smtClean="0"/>
              <a:t>(función de predicción)</a:t>
            </a:r>
            <a:endParaRPr lang="es-AR" sz="1200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4230551" y="2288977"/>
            <a:ext cx="2367" cy="24054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464750" y="1841612"/>
            <a:ext cx="15316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Conte</a:t>
            </a:r>
            <a:r>
              <a:rPr lang="es-AR" sz="1400" b="1" dirty="0"/>
              <a:t>x</a:t>
            </a:r>
            <a:r>
              <a:rPr lang="es-AR" sz="1400" dirty="0"/>
              <a:t>to </a:t>
            </a:r>
            <a:r>
              <a:rPr lang="es-AR" sz="1400" dirty="0" smtClean="0"/>
              <a:t>(X</a:t>
            </a:r>
            <a:r>
              <a:rPr lang="es-AR" sz="1400" dirty="0" smtClean="0">
                <a:sym typeface="Wingdings" panose="05000000000000000000" pitchFamily="2" charset="2"/>
              </a:rPr>
              <a:t>)</a:t>
            </a:r>
            <a:endParaRPr lang="es-AR" sz="1400" dirty="0"/>
          </a:p>
          <a:p>
            <a:r>
              <a:rPr lang="es-AR" sz="1000" dirty="0"/>
              <a:t>Datos de entrada</a:t>
            </a:r>
          </a:p>
          <a:p>
            <a:r>
              <a:rPr lang="es-AR" sz="1000" dirty="0"/>
              <a:t>Dispositivos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/>
              <p:cNvSpPr txBox="1"/>
              <p:nvPr/>
            </p:nvSpPr>
            <p:spPr>
              <a:xfrm>
                <a:off x="7443298" y="2901690"/>
                <a:ext cx="91614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s-AR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A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AR" sz="1600" b="0" i="0" dirty="0" smtClean="0"/>
                        <m:t>X</m:t>
                      </m:r>
                      <m:r>
                        <a:rPr lang="es-AR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298" y="2901690"/>
                <a:ext cx="916148" cy="246221"/>
              </a:xfrm>
              <a:prstGeom prst="rect">
                <a:avLst/>
              </a:prstGeom>
              <a:blipFill rotWithShape="0">
                <a:blip r:embed="rId2"/>
                <a:stretch>
                  <a:fillRect l="-4667" r="-800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06412"/>
              </p:ext>
            </p:extLst>
          </p:nvPr>
        </p:nvGraphicFramePr>
        <p:xfrm>
          <a:off x="4915467" y="3267447"/>
          <a:ext cx="67818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9090"/>
                <a:gridCol w="339090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C</a:t>
                      </a:r>
                      <a:endParaRPr 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="1" dirty="0" smtClean="0"/>
                        <a:t>X</a:t>
                      </a:r>
                      <a:endParaRPr lang="en-US" sz="1200" b="1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AR" sz="700" dirty="0" smtClean="0"/>
                        <a:t>…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700" dirty="0" smtClean="0"/>
                        <a:t>…</a:t>
                      </a:r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CuadroTexto 36"/>
          <p:cNvSpPr txBox="1"/>
          <p:nvPr/>
        </p:nvSpPr>
        <p:spPr>
          <a:xfrm>
            <a:off x="2220120" y="1891324"/>
            <a:ext cx="890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600" b="1" dirty="0"/>
              <a:t>Enfoque</a:t>
            </a:r>
            <a:endParaRPr lang="es-AR" b="1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8998835" y="2538480"/>
            <a:ext cx="977008" cy="484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ln w="0"/>
                <a:solidFill>
                  <a:schemeClr val="tx1"/>
                </a:solidFill>
              </a:rPr>
              <a:t>Aplicación</a:t>
            </a:r>
            <a:endParaRPr lang="es-AR" sz="12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 flipV="1">
            <a:off x="8717412" y="2770209"/>
            <a:ext cx="302812" cy="124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71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redondeado 59"/>
          <p:cNvSpPr/>
          <p:nvPr/>
        </p:nvSpPr>
        <p:spPr>
          <a:xfrm>
            <a:off x="8036558" y="2538480"/>
            <a:ext cx="977008" cy="484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ln w="0"/>
                <a:solidFill>
                  <a:schemeClr val="tx1"/>
                </a:solidFill>
              </a:rPr>
              <a:t>Evaluación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7828465" y="2032764"/>
            <a:ext cx="139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Métrica/s</a:t>
            </a: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8525062" y="2288977"/>
            <a:ext cx="0" cy="24700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/>
          <p:nvPr/>
        </p:nvCxnSpPr>
        <p:spPr>
          <a:xfrm flipV="1">
            <a:off x="9013567" y="2779548"/>
            <a:ext cx="314583" cy="124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9247058" y="2626789"/>
            <a:ext cx="104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Resultado/s</a:t>
            </a:r>
            <a:endParaRPr lang="es-AR" sz="14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3742046" y="2535986"/>
            <a:ext cx="977008" cy="4871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ln w="0"/>
                <a:solidFill>
                  <a:schemeClr val="tx1"/>
                </a:solidFill>
              </a:rPr>
              <a:t>Medición</a:t>
            </a:r>
          </a:p>
        </p:txBody>
      </p:sp>
      <p:cxnSp>
        <p:nvCxnSpPr>
          <p:cNvPr id="44" name="Conector recto de flecha 43"/>
          <p:cNvCxnSpPr>
            <a:stCxn id="43" idx="3"/>
            <a:endCxn id="51" idx="1"/>
          </p:cNvCxnSpPr>
          <p:nvPr/>
        </p:nvCxnSpPr>
        <p:spPr>
          <a:xfrm>
            <a:off x="4719055" y="2779550"/>
            <a:ext cx="1132079" cy="124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3317313" y="2626789"/>
            <a:ext cx="41949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3317313" y="2880063"/>
            <a:ext cx="41949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2165245" y="2457165"/>
            <a:ext cx="1205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200" dirty="0"/>
              <a:t>Componente (C)</a:t>
            </a:r>
            <a:endParaRPr lang="es-AR" sz="14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339397" y="2742810"/>
            <a:ext cx="1031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200" dirty="0"/>
              <a:t>Propiedad (P)</a:t>
            </a:r>
            <a:endParaRPr lang="es-AR" sz="14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5851133" y="2538480"/>
            <a:ext cx="977008" cy="484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ln w="0"/>
                <a:solidFill>
                  <a:schemeClr val="tx1"/>
                </a:solidFill>
              </a:rPr>
              <a:t>Aprendizaje</a:t>
            </a:r>
          </a:p>
        </p:txBody>
      </p:sp>
      <p:cxnSp>
        <p:nvCxnSpPr>
          <p:cNvPr id="52" name="Conector recto de flecha 51"/>
          <p:cNvCxnSpPr>
            <a:stCxn id="51" idx="3"/>
          </p:cNvCxnSpPr>
          <p:nvPr/>
        </p:nvCxnSpPr>
        <p:spPr>
          <a:xfrm flipV="1">
            <a:off x="6828142" y="2779548"/>
            <a:ext cx="1181753" cy="1249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673039" y="2779549"/>
            <a:ext cx="104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Mediciones</a:t>
            </a:r>
          </a:p>
        </p:txBody>
      </p:sp>
      <p:cxnSp>
        <p:nvCxnSpPr>
          <p:cNvPr id="56" name="Conector recto de flecha 55"/>
          <p:cNvCxnSpPr>
            <a:endCxn id="51" idx="0"/>
          </p:cNvCxnSpPr>
          <p:nvPr/>
        </p:nvCxnSpPr>
        <p:spPr>
          <a:xfrm>
            <a:off x="6339637" y="2288978"/>
            <a:ext cx="0" cy="24950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5643040" y="2032764"/>
            <a:ext cx="139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Técnica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6913267" y="2779548"/>
            <a:ext cx="85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Modelo</a:t>
            </a:r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4230551" y="2288977"/>
            <a:ext cx="2367" cy="24054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3464750" y="1841612"/>
            <a:ext cx="15316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Contexto </a:t>
            </a:r>
            <a:r>
              <a:rPr lang="es-AR" sz="1400" dirty="0" smtClean="0"/>
              <a:t>(X</a:t>
            </a:r>
            <a:r>
              <a:rPr lang="es-AR" sz="1400" dirty="0" smtClean="0">
                <a:sym typeface="Wingdings" panose="05000000000000000000" pitchFamily="2" charset="2"/>
              </a:rPr>
              <a:t>)</a:t>
            </a:r>
            <a:endParaRPr lang="es-AR" sz="1400" dirty="0"/>
          </a:p>
          <a:p>
            <a:r>
              <a:rPr lang="es-AR" sz="1000" dirty="0"/>
              <a:t>Datos de entrada</a:t>
            </a:r>
          </a:p>
          <a:p>
            <a:r>
              <a:rPr lang="es-AR" sz="1000" dirty="0"/>
              <a:t>Dispositivos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/>
              <p:cNvSpPr txBox="1"/>
              <p:nvPr/>
            </p:nvSpPr>
            <p:spPr>
              <a:xfrm>
                <a:off x="6849801" y="3087325"/>
                <a:ext cx="9161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s-AR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A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AR" sz="1600" b="0" i="0" dirty="0" smtClean="0"/>
                        <m:t>X</m:t>
                      </m:r>
                      <m:r>
                        <a:rPr lang="es-AR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Cuadro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801" y="3087325"/>
                <a:ext cx="916148" cy="246221"/>
              </a:xfrm>
              <a:prstGeom prst="rect">
                <a:avLst/>
              </a:prstGeom>
              <a:blipFill rotWithShape="0">
                <a:blip r:embed="rId2"/>
                <a:stretch>
                  <a:fillRect l="-5333" r="-7333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7" name="Tabla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57646"/>
              </p:ext>
            </p:extLst>
          </p:nvPr>
        </p:nvGraphicFramePr>
        <p:xfrm>
          <a:off x="4839278" y="3101933"/>
          <a:ext cx="67818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9090"/>
                <a:gridCol w="339090"/>
              </a:tblGrid>
              <a:tr h="2211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C</a:t>
                      </a:r>
                      <a:endParaRPr 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smtClean="0"/>
                        <a:t>X</a:t>
                      </a:r>
                      <a:endParaRPr lang="en-US" sz="1200" b="1" dirty="0" smtClean="0"/>
                    </a:p>
                  </a:txBody>
                  <a:tcPr/>
                </a:tc>
              </a:tr>
              <a:tr h="159751">
                <a:tc>
                  <a:txBody>
                    <a:bodyPr/>
                    <a:lstStyle/>
                    <a:p>
                      <a:pPr algn="ctr"/>
                      <a:r>
                        <a:rPr lang="es-AR" sz="700" dirty="0" smtClean="0"/>
                        <a:t>…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700" dirty="0" smtClean="0"/>
                        <a:t>…</a:t>
                      </a:r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ángulo redondeado 18"/>
          <p:cNvSpPr/>
          <p:nvPr/>
        </p:nvSpPr>
        <p:spPr>
          <a:xfrm>
            <a:off x="2165245" y="1841611"/>
            <a:ext cx="5663220" cy="1815990"/>
          </a:xfrm>
          <a:prstGeom prst="round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CuadroTexto 69"/>
          <p:cNvSpPr txBox="1"/>
          <p:nvPr/>
        </p:nvSpPr>
        <p:spPr>
          <a:xfrm>
            <a:off x="2220120" y="1891324"/>
            <a:ext cx="890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600" b="1" dirty="0"/>
              <a:t>Enfoque</a:t>
            </a:r>
            <a:endParaRPr lang="es-AR" b="1" dirty="0"/>
          </a:p>
        </p:txBody>
      </p:sp>
      <p:cxnSp>
        <p:nvCxnSpPr>
          <p:cNvPr id="27" name="Conector recto de flecha 26"/>
          <p:cNvCxnSpPr/>
          <p:nvPr/>
        </p:nvCxnSpPr>
        <p:spPr>
          <a:xfrm flipH="1" flipV="1">
            <a:off x="8523487" y="3026632"/>
            <a:ext cx="1050" cy="36760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5671090" y="2781926"/>
            <a:ext cx="0" cy="62402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5671090" y="3405951"/>
            <a:ext cx="2852397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88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52</Words>
  <Application>Microsoft Office PowerPoint</Application>
  <PresentationFormat>Panorámica</PresentationFormat>
  <Paragraphs>36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Tema de Office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Emiliano Sanchez</dc:creator>
  <cp:lastModifiedBy>Emiliano Sanchez</cp:lastModifiedBy>
  <cp:revision>9</cp:revision>
  <dcterms:created xsi:type="dcterms:W3CDTF">2017-04-18T14:28:02Z</dcterms:created>
  <dcterms:modified xsi:type="dcterms:W3CDTF">2017-04-18T17:49:21Z</dcterms:modified>
</cp:coreProperties>
</file>