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</p:sldIdLst>
  <p:sldSz cx="10058400" cy="7772400"/>
  <p:notesSz cx="10058400" cy="77724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Seção Padrão" id="{1C15685B-0C0F-4EA3-820B-12BEDFDC3073}">
          <p14:sldIdLst>
            <p14:sldId id="256"/>
            <p14:sldId id="259"/>
            <p14:sldId id="260"/>
          </p14:sldIdLst>
        </p14:section>
        <p14:section name="Seção sem Título" id="{65044708-3A68-4F96-A30C-870E10F5848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86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232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232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8271" y="3003803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5">
                <a:moveTo>
                  <a:pt x="437388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3964"/>
                </a:lnTo>
                <a:lnTo>
                  <a:pt x="437388" y="473964"/>
                </a:lnTo>
                <a:lnTo>
                  <a:pt x="437388" y="422148"/>
                </a:lnTo>
                <a:lnTo>
                  <a:pt x="437388" y="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801" y="3003803"/>
            <a:ext cx="327659" cy="4739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71721" y="34259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422147" y="473963"/>
                </a:move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lnTo>
                  <a:pt x="422147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3" y="3352800"/>
            <a:ext cx="9008369" cy="54711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92701" y="2895600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4">
                <a:moveTo>
                  <a:pt x="32003" y="1053083"/>
                </a:moveTo>
                <a:lnTo>
                  <a:pt x="32003" y="0"/>
                </a:lnTo>
                <a:lnTo>
                  <a:pt x="0" y="0"/>
                </a:lnTo>
                <a:lnTo>
                  <a:pt x="0" y="1053083"/>
                </a:lnTo>
                <a:lnTo>
                  <a:pt x="32003" y="105308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232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293" y="1556003"/>
            <a:ext cx="315537" cy="47396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85" y="1904999"/>
            <a:ext cx="8543549" cy="5471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763" y="1556003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437388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3964"/>
                </a:lnTo>
                <a:lnTo>
                  <a:pt x="437388" y="473964"/>
                </a:lnTo>
                <a:lnTo>
                  <a:pt x="437388" y="422148"/>
                </a:lnTo>
                <a:lnTo>
                  <a:pt x="437388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7293" y="1556003"/>
            <a:ext cx="329190" cy="4739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98213" y="1978151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422147" y="473963"/>
                </a:moveTo>
                <a:lnTo>
                  <a:pt x="422147" y="0"/>
                </a:lnTo>
                <a:lnTo>
                  <a:pt x="0" y="0"/>
                </a:lnTo>
                <a:lnTo>
                  <a:pt x="0" y="473963"/>
                </a:lnTo>
                <a:lnTo>
                  <a:pt x="422147" y="47396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3685" y="1905000"/>
            <a:ext cx="8543549" cy="54711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19193" y="1447793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4">
                <a:moveTo>
                  <a:pt x="32003" y="1053083"/>
                </a:moveTo>
                <a:lnTo>
                  <a:pt x="32003" y="0"/>
                </a:lnTo>
                <a:lnTo>
                  <a:pt x="0" y="0"/>
                </a:lnTo>
                <a:lnTo>
                  <a:pt x="0" y="1053083"/>
                </a:lnTo>
                <a:lnTo>
                  <a:pt x="32003" y="105308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2321" y="731011"/>
            <a:ext cx="6953756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232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5256" y="2506471"/>
            <a:ext cx="8247886" cy="3612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image" Target="../media/image2.png"/><Relationship Id="rId7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3685" y="1447793"/>
            <a:ext cx="8543925" cy="1053465"/>
            <a:chOff x="583685" y="1447793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874763" y="1556003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5" h="474344">
                  <a:moveTo>
                    <a:pt x="437388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3964"/>
                  </a:lnTo>
                  <a:lnTo>
                    <a:pt x="437388" y="473964"/>
                  </a:lnTo>
                  <a:lnTo>
                    <a:pt x="437388" y="4221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293" y="1556003"/>
              <a:ext cx="329190" cy="4739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8213" y="19781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3963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85" y="1905000"/>
              <a:ext cx="8543549" cy="5471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9193" y="1447793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3" y="10530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53083"/>
                  </a:lnTo>
                  <a:lnTo>
                    <a:pt x="32003" y="105308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88083" y="1462531"/>
            <a:ext cx="667194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3600" dirty="0"/>
              <a:t>Javascript</a:t>
            </a:r>
            <a:endParaRPr sz="3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D8DAC26-E054-4E3A-B8F4-BDBE88D34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073"/>
            <a:ext cx="1044116" cy="9529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BFFA94-718D-425C-ADC8-74F1139F3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62851"/>
            <a:ext cx="2596908" cy="66566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1C7229-9737-429A-B92D-5DB62AF6F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65" y="427712"/>
            <a:ext cx="2107973" cy="78589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AFAD1926-AE8B-4241-8CB6-A9B59041CCA0}"/>
              </a:ext>
            </a:extLst>
          </p:cNvPr>
          <p:cNvSpPr txBox="1">
            <a:spLocks/>
          </p:cNvSpPr>
          <p:nvPr/>
        </p:nvSpPr>
        <p:spPr>
          <a:xfrm>
            <a:off x="1223628" y="2514600"/>
            <a:ext cx="5925790" cy="1368152"/>
          </a:xfrm>
          <a:prstGeom prst="rect">
            <a:avLst/>
          </a:prstGeom>
        </p:spPr>
        <p:txBody>
          <a:bodyPr wrap="square" lIns="0" tIns="0" rIns="0" bIns="0">
            <a:normAutofit fontScale="85000" lnSpcReduction="20000"/>
          </a:bodyPr>
          <a:lstStyle>
            <a:lvl1pPr>
              <a:defRPr sz="4400" b="0" i="0">
                <a:solidFill>
                  <a:srgbClr val="3232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pt-BR" altLang="pt-BR" b="1" dirty="0">
                <a:solidFill>
                  <a:srgbClr val="005578"/>
                </a:solidFill>
              </a:rPr>
              <a:t>Programa DEV-TI SC+TEC</a:t>
            </a:r>
            <a:br>
              <a:rPr lang="pt-BR" altLang="pt-BR" b="1" dirty="0">
                <a:solidFill>
                  <a:srgbClr val="005578"/>
                </a:solidFill>
              </a:rPr>
            </a:br>
            <a:r>
              <a:rPr lang="pt-BR" altLang="pt-BR" b="1" dirty="0">
                <a:solidFill>
                  <a:srgbClr val="005578"/>
                </a:solidFill>
              </a:rPr>
              <a:t>Módulo 3</a:t>
            </a:r>
            <a:endParaRPr lang="pt-BR" alt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E84CE608-6E42-46AF-8390-4259D9FC3B6A}"/>
              </a:ext>
            </a:extLst>
          </p:cNvPr>
          <p:cNvSpPr txBox="1">
            <a:spLocks/>
          </p:cNvSpPr>
          <p:nvPr/>
        </p:nvSpPr>
        <p:spPr>
          <a:xfrm>
            <a:off x="1439652" y="4191000"/>
            <a:ext cx="6717878" cy="136815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pt-BR" sz="3900" dirty="0" err="1"/>
              <a:t>Prof</a:t>
            </a:r>
            <a:r>
              <a:rPr lang="pt-BR" sz="3900" dirty="0"/>
              <a:t>: Max Pereira</a:t>
            </a:r>
            <a:endParaRPr lang="pt-BR" dirty="0"/>
          </a:p>
          <a:p>
            <a:pPr algn="ctr">
              <a:buFont typeface="Arial" charset="0"/>
              <a:buNone/>
              <a:defRPr/>
            </a:pPr>
            <a:endParaRPr lang="pt-BR" sz="700" dirty="0"/>
          </a:p>
          <a:p>
            <a:pPr algn="ctr">
              <a:buFont typeface="Arial" charset="0"/>
              <a:buNone/>
              <a:defRPr/>
            </a:pPr>
            <a:r>
              <a:rPr lang="pt-BR" b="1" dirty="0"/>
              <a:t>Javascript</a:t>
            </a:r>
          </a:p>
          <a:p>
            <a:pPr algn="ctr">
              <a:buFont typeface="Arial" charset="0"/>
              <a:buNone/>
              <a:defRPr/>
            </a:pPr>
            <a:endParaRPr lang="pt-BR" b="1" dirty="0"/>
          </a:p>
          <a:p>
            <a:pPr>
              <a:buFont typeface="Arial" charset="0"/>
              <a:buChar char="•"/>
              <a:defRPr/>
            </a:pPr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2CBCF09-E6ED-453B-A935-A7752834D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475040"/>
            <a:ext cx="2791215" cy="6287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4EBA966-6BA1-4060-8247-F17BAAD8A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413119"/>
            <a:ext cx="1619476" cy="752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083" y="1401571"/>
            <a:ext cx="6953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DOM</a:t>
            </a:r>
            <a:endParaRPr spc="-1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9315CA-0F0C-F18E-8A20-E6498B072484}"/>
              </a:ext>
            </a:extLst>
          </p:cNvPr>
          <p:cNvSpPr txBox="1"/>
          <p:nvPr/>
        </p:nvSpPr>
        <p:spPr>
          <a:xfrm>
            <a:off x="1657992" y="242158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Model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BCD3484-40C4-4453-A0A1-F5FC9A2D113B}"/>
              </a:ext>
            </a:extLst>
          </p:cNvPr>
          <p:cNvSpPr/>
          <p:nvPr/>
        </p:nvSpPr>
        <p:spPr>
          <a:xfrm>
            <a:off x="3334392" y="3027886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window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2B4AC4-3DA8-36BA-0E91-10E72B8B3533}"/>
              </a:ext>
            </a:extLst>
          </p:cNvPr>
          <p:cNvSpPr/>
          <p:nvPr/>
        </p:nvSpPr>
        <p:spPr>
          <a:xfrm>
            <a:off x="1829228" y="3871651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location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0BDCB5-2273-E70F-E6D4-0BEF206378FE}"/>
              </a:ext>
            </a:extLst>
          </p:cNvPr>
          <p:cNvSpPr/>
          <p:nvPr/>
        </p:nvSpPr>
        <p:spPr>
          <a:xfrm>
            <a:off x="3334392" y="3871651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document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E336FC-294E-49EB-8A72-B3DE7379E0D8}"/>
              </a:ext>
            </a:extLst>
          </p:cNvPr>
          <p:cNvSpPr/>
          <p:nvPr/>
        </p:nvSpPr>
        <p:spPr>
          <a:xfrm>
            <a:off x="4839556" y="3871651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history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83D9BF2-7D69-E451-980D-C0AC00C73D72}"/>
              </a:ext>
            </a:extLst>
          </p:cNvPr>
          <p:cNvSpPr/>
          <p:nvPr/>
        </p:nvSpPr>
        <p:spPr>
          <a:xfrm>
            <a:off x="3516330" y="4618022"/>
            <a:ext cx="855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E4919-AC15-AF78-1D3E-02818F480732}"/>
              </a:ext>
            </a:extLst>
          </p:cNvPr>
          <p:cNvSpPr/>
          <p:nvPr/>
        </p:nvSpPr>
        <p:spPr>
          <a:xfrm>
            <a:off x="1829228" y="5263558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head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A5D5C33-26E4-FD73-8DA7-BB4D2E1862F2}"/>
              </a:ext>
            </a:extLst>
          </p:cNvPr>
          <p:cNvSpPr/>
          <p:nvPr/>
        </p:nvSpPr>
        <p:spPr>
          <a:xfrm>
            <a:off x="5032194" y="5232214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body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4B55A1-029E-957C-B4A2-EB3FB41330C0}"/>
              </a:ext>
            </a:extLst>
          </p:cNvPr>
          <p:cNvSpPr/>
          <p:nvPr/>
        </p:nvSpPr>
        <p:spPr>
          <a:xfrm>
            <a:off x="1297879" y="5941033"/>
            <a:ext cx="7435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42900F-D438-6E7C-0127-62C2EB7E3ADA}"/>
              </a:ext>
            </a:extLst>
          </p:cNvPr>
          <p:cNvSpPr/>
          <p:nvPr/>
        </p:nvSpPr>
        <p:spPr>
          <a:xfrm>
            <a:off x="2593797" y="5941033"/>
            <a:ext cx="7808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B67D42-DC59-F1D3-E75D-C0C78050F150}"/>
              </a:ext>
            </a:extLst>
          </p:cNvPr>
          <p:cNvSpPr/>
          <p:nvPr/>
        </p:nvSpPr>
        <p:spPr>
          <a:xfrm>
            <a:off x="4229956" y="6169633"/>
            <a:ext cx="7808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72E2754-6C6F-2AC6-96A3-F0B3F9802019}"/>
              </a:ext>
            </a:extLst>
          </p:cNvPr>
          <p:cNvSpPr/>
          <p:nvPr/>
        </p:nvSpPr>
        <p:spPr>
          <a:xfrm>
            <a:off x="5239392" y="6175727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4347EFA-6371-41E9-25C6-89AF9A8320A6}"/>
              </a:ext>
            </a:extLst>
          </p:cNvPr>
          <p:cNvSpPr/>
          <p:nvPr/>
        </p:nvSpPr>
        <p:spPr>
          <a:xfrm>
            <a:off x="6256533" y="6169633"/>
            <a:ext cx="6977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D6503E9-A0F9-F9D8-C9E2-03790BAA7175}"/>
              </a:ext>
            </a:extLst>
          </p:cNvPr>
          <p:cNvSpPr/>
          <p:nvPr/>
        </p:nvSpPr>
        <p:spPr>
          <a:xfrm>
            <a:off x="7209460" y="6169633"/>
            <a:ext cx="6977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div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443DBA6-9AFE-A2E7-5F0D-C98E06EE37F3}"/>
              </a:ext>
            </a:extLst>
          </p:cNvPr>
          <p:cNvSpPr/>
          <p:nvPr/>
        </p:nvSpPr>
        <p:spPr>
          <a:xfrm>
            <a:off x="6159570" y="6934200"/>
            <a:ext cx="8981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strong</a:t>
            </a:r>
            <a:endParaRPr lang="pt-BR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EEBF18E-A9BE-EEEE-6B83-538F2CB3E5CD}"/>
              </a:ext>
            </a:extLst>
          </p:cNvPr>
          <p:cNvCxnSpPr>
            <a:stCxn id="4" idx="2"/>
          </p:cNvCxnSpPr>
          <p:nvPr/>
        </p:nvCxnSpPr>
        <p:spPr>
          <a:xfrm flipH="1">
            <a:off x="2593797" y="3485086"/>
            <a:ext cx="1350195" cy="27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FEFF7F0-5F7D-D60E-828A-93B1B64E5A8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43992" y="3485086"/>
            <a:ext cx="0" cy="38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39BA427-14A0-E315-567C-647B05D6BB63}"/>
              </a:ext>
            </a:extLst>
          </p:cNvPr>
          <p:cNvCxnSpPr>
            <a:stCxn id="4" idx="2"/>
          </p:cNvCxnSpPr>
          <p:nvPr/>
        </p:nvCxnSpPr>
        <p:spPr>
          <a:xfrm>
            <a:off x="3943992" y="3485086"/>
            <a:ext cx="1295400" cy="27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6D87820-1DC2-CF2C-C17D-CD5F49CAF4D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3943992" y="4328851"/>
            <a:ext cx="0" cy="28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850853-B0C8-5DCE-7F09-FF099DC311A6}"/>
              </a:ext>
            </a:extLst>
          </p:cNvPr>
          <p:cNvCxnSpPr>
            <a:stCxn id="11" idx="2"/>
          </p:cNvCxnSpPr>
          <p:nvPr/>
        </p:nvCxnSpPr>
        <p:spPr>
          <a:xfrm flipH="1">
            <a:off x="3105792" y="5075222"/>
            <a:ext cx="838200" cy="28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FA035B1-E8DA-5B55-836B-5F723717443C}"/>
              </a:ext>
            </a:extLst>
          </p:cNvPr>
          <p:cNvCxnSpPr>
            <a:stCxn id="11" idx="2"/>
          </p:cNvCxnSpPr>
          <p:nvPr/>
        </p:nvCxnSpPr>
        <p:spPr>
          <a:xfrm>
            <a:off x="3943992" y="5075222"/>
            <a:ext cx="1066800" cy="28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BAF71A-25D8-C618-953E-1145D65CD585}"/>
              </a:ext>
            </a:extLst>
          </p:cNvPr>
          <p:cNvCxnSpPr>
            <a:stCxn id="12" idx="2"/>
          </p:cNvCxnSpPr>
          <p:nvPr/>
        </p:nvCxnSpPr>
        <p:spPr>
          <a:xfrm flipH="1">
            <a:off x="1829228" y="5720758"/>
            <a:ext cx="609600" cy="17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F317E76-FC9C-9F91-5FFB-5E23A728B93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438828" y="5720758"/>
            <a:ext cx="545387" cy="17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B8D311E-B75E-F76E-2610-DCBDE85128E2}"/>
              </a:ext>
            </a:extLst>
          </p:cNvPr>
          <p:cNvCxnSpPr>
            <a:stCxn id="13" idx="2"/>
          </p:cNvCxnSpPr>
          <p:nvPr/>
        </p:nvCxnSpPr>
        <p:spPr>
          <a:xfrm flipH="1">
            <a:off x="4620374" y="5689414"/>
            <a:ext cx="1021420" cy="43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5B66DA7B-B9F1-65D2-9CB1-8FDAF81D72A9}"/>
              </a:ext>
            </a:extLst>
          </p:cNvPr>
          <p:cNvCxnSpPr>
            <a:stCxn id="13" idx="2"/>
          </p:cNvCxnSpPr>
          <p:nvPr/>
        </p:nvCxnSpPr>
        <p:spPr>
          <a:xfrm>
            <a:off x="5641794" y="5689414"/>
            <a:ext cx="0" cy="43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E3E0E45A-3B76-1E57-5A72-16B3AEF6F8F4}"/>
              </a:ext>
            </a:extLst>
          </p:cNvPr>
          <p:cNvCxnSpPr>
            <a:stCxn id="13" idx="2"/>
          </p:cNvCxnSpPr>
          <p:nvPr/>
        </p:nvCxnSpPr>
        <p:spPr>
          <a:xfrm>
            <a:off x="5641794" y="5689414"/>
            <a:ext cx="963632" cy="43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EB0444A-E246-9F10-02CF-192C3C1D3C05}"/>
              </a:ext>
            </a:extLst>
          </p:cNvPr>
          <p:cNvCxnSpPr>
            <a:stCxn id="13" idx="2"/>
          </p:cNvCxnSpPr>
          <p:nvPr/>
        </p:nvCxnSpPr>
        <p:spPr>
          <a:xfrm>
            <a:off x="5641794" y="5689414"/>
            <a:ext cx="1916559" cy="43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5E98B82-EA0C-02AC-F163-393CF92D0FD8}"/>
              </a:ext>
            </a:extLst>
          </p:cNvPr>
          <p:cNvCxnSpPr>
            <a:stCxn id="18" idx="2"/>
          </p:cNvCxnSpPr>
          <p:nvPr/>
        </p:nvCxnSpPr>
        <p:spPr>
          <a:xfrm flipH="1">
            <a:off x="6600073" y="6626833"/>
            <a:ext cx="5353" cy="25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083" y="1401571"/>
            <a:ext cx="6953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10" dirty="0"/>
              <a:t>DOM</a:t>
            </a:r>
            <a:endParaRPr spc="-1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9315CA-0F0C-F18E-8A20-E6498B072484}"/>
              </a:ext>
            </a:extLst>
          </p:cNvPr>
          <p:cNvSpPr txBox="1"/>
          <p:nvPr/>
        </p:nvSpPr>
        <p:spPr>
          <a:xfrm>
            <a:off x="1657992" y="242158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Selecionando elementos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0EB250-097E-5EDB-09BB-526584BD95B1}"/>
              </a:ext>
            </a:extLst>
          </p:cNvPr>
          <p:cNvSpPr/>
          <p:nvPr/>
        </p:nvSpPr>
        <p:spPr>
          <a:xfrm>
            <a:off x="1688939" y="3114336"/>
            <a:ext cx="1511461" cy="54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Marca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6262587-9A3D-0718-9382-50EEA6406AB2}"/>
              </a:ext>
            </a:extLst>
          </p:cNvPr>
          <p:cNvSpPr/>
          <p:nvPr/>
        </p:nvSpPr>
        <p:spPr>
          <a:xfrm>
            <a:off x="1684658" y="3886200"/>
            <a:ext cx="1511461" cy="54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ID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0C7A2DF-4666-9680-ECAE-91BF7B2C9E1F}"/>
              </a:ext>
            </a:extLst>
          </p:cNvPr>
          <p:cNvSpPr/>
          <p:nvPr/>
        </p:nvSpPr>
        <p:spPr>
          <a:xfrm>
            <a:off x="1706062" y="4709852"/>
            <a:ext cx="1511461" cy="54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Nome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C84AA1-8C5C-0835-97E1-ADE4EBB2127F}"/>
              </a:ext>
            </a:extLst>
          </p:cNvPr>
          <p:cNvSpPr/>
          <p:nvPr/>
        </p:nvSpPr>
        <p:spPr>
          <a:xfrm>
            <a:off x="1684657" y="5524747"/>
            <a:ext cx="1511461" cy="54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Classe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99B60C-DD15-7B65-BBFB-7D50C1E9DC20}"/>
              </a:ext>
            </a:extLst>
          </p:cNvPr>
          <p:cNvSpPr/>
          <p:nvPr/>
        </p:nvSpPr>
        <p:spPr>
          <a:xfrm>
            <a:off x="1684657" y="6307963"/>
            <a:ext cx="1511461" cy="54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Seletor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F85FFA-56AA-0860-E36A-C118CEA414DC}"/>
              </a:ext>
            </a:extLst>
          </p:cNvPr>
          <p:cNvSpPr txBox="1"/>
          <p:nvPr/>
        </p:nvSpPr>
        <p:spPr>
          <a:xfrm>
            <a:off x="3467100" y="320130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getElementsByTagName</a:t>
            </a:r>
            <a:r>
              <a:rPr lang="pt-BR" dirty="0"/>
              <a:t>()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7C13578-0D1B-9D53-973A-3C6B932201F2}"/>
              </a:ext>
            </a:extLst>
          </p:cNvPr>
          <p:cNvSpPr txBox="1"/>
          <p:nvPr/>
        </p:nvSpPr>
        <p:spPr>
          <a:xfrm>
            <a:off x="3467100" y="397316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getElementById</a:t>
            </a:r>
            <a:r>
              <a:rPr lang="pt-BR" dirty="0"/>
              <a:t>()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2BE9006-081C-08BC-63AE-1666F404A411}"/>
              </a:ext>
            </a:extLst>
          </p:cNvPr>
          <p:cNvSpPr txBox="1"/>
          <p:nvPr/>
        </p:nvSpPr>
        <p:spPr>
          <a:xfrm>
            <a:off x="3442271" y="474503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getElementsByName</a:t>
            </a:r>
            <a:r>
              <a:rPr lang="pt-BR" dirty="0"/>
              <a:t>()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C4A0F9-967F-F6DB-5F15-0A7D9A77B7B3}"/>
              </a:ext>
            </a:extLst>
          </p:cNvPr>
          <p:cNvSpPr txBox="1"/>
          <p:nvPr/>
        </p:nvSpPr>
        <p:spPr>
          <a:xfrm>
            <a:off x="3411449" y="561171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getElementsByClassName</a:t>
            </a:r>
            <a:r>
              <a:rPr lang="pt-BR" dirty="0"/>
              <a:t>()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CF2203F-6FD4-8C04-5448-863508996DFF}"/>
              </a:ext>
            </a:extLst>
          </p:cNvPr>
          <p:cNvSpPr txBox="1"/>
          <p:nvPr/>
        </p:nvSpPr>
        <p:spPr>
          <a:xfrm>
            <a:off x="3411448" y="6336043"/>
            <a:ext cx="4741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querySelector</a:t>
            </a:r>
            <a:r>
              <a:rPr lang="pt-BR" dirty="0"/>
              <a:t>() </a:t>
            </a:r>
          </a:p>
          <a:p>
            <a:r>
              <a:rPr lang="pt-BR" dirty="0" err="1"/>
              <a:t>querySelectorAll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8717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</TotalTime>
  <Words>57</Words>
  <Application>Microsoft Office PowerPoint</Application>
  <PresentationFormat>Personalizar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Tahoma</vt:lpstr>
      <vt:lpstr>Office Theme</vt:lpstr>
      <vt:lpstr>Javascript</vt:lpstr>
      <vt:lpstr>DOM</vt:lpstr>
      <vt:lpstr>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Banco de Dados.ppt</dc:title>
  <dc:creator>PROD-SFSantos</dc:creator>
  <cp:lastModifiedBy>Max Pereira</cp:lastModifiedBy>
  <cp:revision>22</cp:revision>
  <dcterms:created xsi:type="dcterms:W3CDTF">2022-05-06T19:24:40Z</dcterms:created>
  <dcterms:modified xsi:type="dcterms:W3CDTF">2022-08-17T01:37:59Z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2006-09-25T00:00:00Z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2022-05-06T00:00:00Z</vt:filetime>
  </property>
</Properties>
</file>