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311" r:id="rId8"/>
    <p:sldId id="259" r:id="rId9"/>
    <p:sldId id="314" r:id="rId10"/>
    <p:sldId id="307" r:id="rId11"/>
    <p:sldId id="315" r:id="rId12"/>
    <p:sldId id="310"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879"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2020</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Females</c:v>
                </c:pt>
                <c:pt idx="1">
                  <c:v>Males</c:v>
                </c:pt>
              </c:strCache>
            </c:strRef>
          </c:cat>
          <c:val>
            <c:numRef>
              <c:f>Sheet1!$B$2:$B$5</c:f>
              <c:numCache>
                <c:formatCode>_(* #,##0.0_);_(* \(#,##0.0\);_(* "-"??_);_(@_)</c:formatCode>
                <c:ptCount val="4"/>
                <c:pt idx="0">
                  <c:v>4.5</c:v>
                </c:pt>
                <c:pt idx="1">
                  <c:v>30.8</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2021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Females</c:v>
                </c:pt>
                <c:pt idx="1">
                  <c:v>Males</c:v>
                </c:pt>
              </c:strCache>
            </c:strRef>
          </c:cat>
          <c:val>
            <c:numRef>
              <c:f>Sheet1!$C$2:$C$5</c:f>
              <c:numCache>
                <c:formatCode>_(* #,##0.0_);_(* \(#,##0.0\);_(* "-"??_);_(@_)</c:formatCode>
                <c:ptCount val="4"/>
                <c:pt idx="0">
                  <c:v>11.5</c:v>
                </c:pt>
                <c:pt idx="1">
                  <c:v>37.6</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2022</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Females</c:v>
                </c:pt>
                <c:pt idx="1">
                  <c:v>Males</c:v>
                </c:pt>
              </c:strCache>
            </c:strRef>
          </c:cat>
          <c:val>
            <c:numRef>
              <c:f>Sheet1!$D$2:$D$5</c:f>
              <c:numCache>
                <c:formatCode>_(* #,##0.0_);_(* \(#,##0.0\);_(* "-"??_);_(@_)</c:formatCode>
                <c:ptCount val="4"/>
                <c:pt idx="0">
                  <c:v>9.8000000000000007</c:v>
                </c:pt>
                <c:pt idx="1">
                  <c:v>36.700000000000003</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08 August 2022</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Start date</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19 August 2022</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Presentation Day</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3"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38114FBA-BC1B-4EAB-82EE-12FB2AA0F5CA}" type="pres">
      <dgm:prSet presAssocID="{D05E1923-5021-40F7-B4EF-E582E23A699D}" presName="composite1" presStyleCnt="0"/>
      <dgm:spPr/>
    </dgm:pt>
    <dgm:pt modelId="{EFF0ECC4-B66B-43C6-9B07-5DD7D4037E74}" type="pres">
      <dgm:prSet presAssocID="{D05E1923-5021-40F7-B4EF-E582E23A699D}" presName="ConnectorPoint1" presStyleLbl="lnNode1" presStyleIdx="0" presStyleCnt="2"/>
      <dgm:spPr/>
    </dgm:pt>
    <dgm:pt modelId="{8E82DA63-99E9-4A05-A0F1-2B2035B4F925}" type="pres">
      <dgm:prSet presAssocID="{D05E1923-5021-40F7-B4EF-E582E23A699D}" presName="DropPinPlaceHolder1" presStyleCnt="0"/>
      <dgm:spPr/>
    </dgm:pt>
    <dgm:pt modelId="{C14FB756-D0E4-4CFF-8292-CBFD74239171}" type="pres">
      <dgm:prSet presAssocID="{D05E1923-5021-40F7-B4EF-E582E23A699D}" presName="DropPin1" presStyleLbl="alignNode1" presStyleIdx="0" presStyleCnt="2"/>
      <dgm:spPr/>
    </dgm:pt>
    <dgm:pt modelId="{AE933EF9-4361-494E-8EE2-12B3CB01C3AC}" type="pres">
      <dgm:prSet presAssocID="{D05E1923-5021-40F7-B4EF-E582E23A699D}"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71B10529-9439-48C7-BC70-46F129B78BFB}" type="pres">
      <dgm:prSet presAssocID="{D05E1923-5021-40F7-B4EF-E582E23A699D}" presName="L2TextContainer1" presStyleLbl="revTx" presStyleIdx="0" presStyleCnt="4">
        <dgm:presLayoutVars>
          <dgm:bulletEnabled val="1"/>
        </dgm:presLayoutVars>
      </dgm:prSet>
      <dgm:spPr/>
    </dgm:pt>
    <dgm:pt modelId="{A24D4D8D-2F1A-464C-98D5-26FD41995805}" type="pres">
      <dgm:prSet presAssocID="{D05E1923-5021-40F7-B4EF-E582E23A699D}" presName="L1TextContainer1" presStyleLbl="revTx" presStyleIdx="1" presStyleCnt="4">
        <dgm:presLayoutVars>
          <dgm:chMax val="1"/>
          <dgm:chPref val="1"/>
          <dgm:bulletEnabled val="1"/>
        </dgm:presLayoutVars>
      </dgm:prSet>
      <dgm:spPr/>
    </dgm:pt>
    <dgm:pt modelId="{4AD0ACC6-F250-459D-87CE-F3DC493AB9F2}" type="pres">
      <dgm:prSet presAssocID="{D05E1923-5021-40F7-B4EF-E582E23A699D}" presName="ConnectLine1" presStyleLbl="sibTrans1D1" presStyleIdx="0" presStyleCnt="2"/>
      <dgm:spPr>
        <a:noFill/>
        <a:ln w="12700" cap="flat" cmpd="sng" algn="ctr">
          <a:solidFill>
            <a:schemeClr val="accent1">
              <a:hueOff val="0"/>
              <a:satOff val="0"/>
              <a:lumOff val="0"/>
              <a:alphaOff val="0"/>
            </a:schemeClr>
          </a:solidFill>
          <a:prstDash val="dash"/>
          <a:miter lim="800000"/>
        </a:ln>
        <a:effectLst/>
      </dgm:spPr>
    </dgm:pt>
    <dgm:pt modelId="{5A5C3A37-C2B8-470B-829C-3B0128CF00D1}" type="pres">
      <dgm:prSet presAssocID="{D05E1923-5021-40F7-B4EF-E582E23A699D}" presName="EmptyPlaceHolder1" presStyleCnt="0"/>
      <dgm:spPr/>
    </dgm:pt>
    <dgm:pt modelId="{BF9BEBB4-094E-44C7-BB33-A2AD9F38957E}" type="pres">
      <dgm:prSet presAssocID="{F020958C-EF86-4274-85F9-318F2792F7B6}" presName="spaceBetweenRectangles1" presStyleCnt="0"/>
      <dgm:spPr/>
    </dgm:pt>
    <dgm:pt modelId="{F6ACE767-574E-4EE5-9928-B8C63C77E724}" type="pres">
      <dgm:prSet presAssocID="{FA8F44BD-C8C7-462C-9756-1EC498E86842}" presName="composite1" presStyleCnt="0"/>
      <dgm:spPr/>
    </dgm:pt>
    <dgm:pt modelId="{E993ED53-5BC1-430E-B22C-91AF795FE078}" type="pres">
      <dgm:prSet presAssocID="{FA8F44BD-C8C7-462C-9756-1EC498E86842}" presName="ConnectorPoint1" presStyleLbl="lnNode1" presStyleIdx="1" presStyleCnt="2"/>
      <dgm:spPr/>
    </dgm:pt>
    <dgm:pt modelId="{6CBD797E-54A6-4DBF-9D09-0B1F2A84FE04}" type="pres">
      <dgm:prSet presAssocID="{FA8F44BD-C8C7-462C-9756-1EC498E86842}" presName="DropPinPlaceHolder1" presStyleCnt="0"/>
      <dgm:spPr/>
    </dgm:pt>
    <dgm:pt modelId="{36C5A6FD-5A6D-433A-9FD5-ECF72149A1AF}" type="pres">
      <dgm:prSet presAssocID="{FA8F44BD-C8C7-462C-9756-1EC498E86842}" presName="DropPin1" presStyleLbl="alignNode1" presStyleIdx="1" presStyleCnt="2"/>
      <dgm:spPr/>
    </dgm:pt>
    <dgm:pt modelId="{A16732EE-262E-42CC-B376-57E4116CCE8B}" type="pres">
      <dgm:prSet presAssocID="{FA8F44BD-C8C7-462C-9756-1EC498E86842}"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0B623346-3A07-44EA-95BA-500AB15B919C}" type="pres">
      <dgm:prSet presAssocID="{FA8F44BD-C8C7-462C-9756-1EC498E86842}" presName="L2TextContainer1" presStyleLbl="revTx" presStyleIdx="2" presStyleCnt="4">
        <dgm:presLayoutVars>
          <dgm:bulletEnabled val="1"/>
        </dgm:presLayoutVars>
      </dgm:prSet>
      <dgm:spPr/>
    </dgm:pt>
    <dgm:pt modelId="{3FFF7351-F33A-42A5-88B3-487ABE1DC38E}" type="pres">
      <dgm:prSet presAssocID="{FA8F44BD-C8C7-462C-9756-1EC498E86842}" presName="L1TextContainer1" presStyleLbl="revTx" presStyleIdx="3" presStyleCnt="4">
        <dgm:presLayoutVars>
          <dgm:chMax val="1"/>
          <dgm:chPref val="1"/>
          <dgm:bulletEnabled val="1"/>
        </dgm:presLayoutVars>
      </dgm:prSet>
      <dgm:spPr/>
    </dgm:pt>
    <dgm:pt modelId="{82A2D94D-4FC7-4193-8BD2-20FBF6D9DC71}" type="pres">
      <dgm:prSet presAssocID="{FA8F44BD-C8C7-462C-9756-1EC498E86842}" presName="ConnectLine1" presStyleLbl="sibTrans1D1" presStyleIdx="1" presStyleCnt="2"/>
      <dgm:spPr>
        <a:noFill/>
        <a:ln w="12700" cap="flat" cmpd="sng" algn="ctr">
          <a:solidFill>
            <a:schemeClr val="accent1">
              <a:hueOff val="0"/>
              <a:satOff val="0"/>
              <a:lumOff val="0"/>
              <a:alphaOff val="0"/>
            </a:schemeClr>
          </a:solidFill>
          <a:prstDash val="dash"/>
          <a:miter lim="800000"/>
        </a:ln>
        <a:effectLst/>
      </dgm:spPr>
    </dgm:pt>
    <dgm:pt modelId="{9010BC77-7A5B-4A1D-BD3F-289E8580E133}" type="pres">
      <dgm:prSet presAssocID="{FA8F44BD-C8C7-462C-9756-1EC498E86842}" presName="EmptyPlaceHolder1" presStyleCnt="0"/>
      <dgm:spPr/>
    </dgm:pt>
  </dgm:ptLst>
  <dgm:cxnLst>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1" destOrd="0" parTransId="{F47063EE-4B58-4EDE-A4F2-A4BD81B82F21}" sibTransId="{8C8A9736-03DA-4B1C-A590-10B4AD89452B}"/>
    <dgm:cxn modelId="{E8D26D62-AA0A-40B2-AD07-A76CBD34FF52}" type="presOf" srcId="{FA8F44BD-C8C7-462C-9756-1EC498E86842}" destId="{3FFF7351-F33A-42A5-88B3-487ABE1DC38E}" srcOrd="0" destOrd="0" presId="urn:microsoft.com/office/officeart/2017/3/layout/DropPinTimeline"/>
    <dgm:cxn modelId="{E05BDF6D-6CBF-41CE-8E8A-7CC9F99A563C}" type="presOf" srcId="{D05E1923-5021-40F7-B4EF-E582E23A699D}" destId="{A24D4D8D-2F1A-464C-98D5-26FD41995805}" srcOrd="0" destOrd="0" presId="urn:microsoft.com/office/officeart/2017/3/layout/DropPinTimeline"/>
    <dgm:cxn modelId="{4876CF51-F110-4E25-8FD4-08D25B4B0AB8}" srcId="{D05E1923-5021-40F7-B4EF-E582E23A699D}" destId="{579089A8-5362-4BA4-9163-D19228C1808F}" srcOrd="0" destOrd="0" parTransId="{FB2DEB6E-B29F-4E51-960A-23ECC62EBF38}" sibTransId="{1C5328B1-AC18-4CF7-A034-BB0592F4A2A1}"/>
    <dgm:cxn modelId="{55D7EE86-2753-495C-A60B-884CD5FBCEDD}" type="presOf" srcId="{579089A8-5362-4BA4-9163-D19228C1808F}" destId="{71B10529-9439-48C7-BC70-46F129B78BFB}" srcOrd="0" destOrd="0" presId="urn:microsoft.com/office/officeart/2017/3/layout/DropPinTimeline"/>
    <dgm:cxn modelId="{262B359C-63E1-42DA-B551-8ADD97510319}" type="presOf" srcId="{EFEB4D61-3A9C-4140-977F-3C3F5C9EE9D1}" destId="{0B623346-3A07-44EA-95BA-500AB15B919C}" srcOrd="0" destOrd="0" presId="urn:microsoft.com/office/officeart/2017/3/layout/DropPinTimeline"/>
    <dgm:cxn modelId="{72C4D6D9-419A-42C1-A76D-84599F65BB08}" srcId="{05A24E01-5535-46B9-A9A1-A9A07E639A88}" destId="{D05E1923-5021-40F7-B4EF-E582E23A699D}" srcOrd="0"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84095115-8BFA-40C7-984F-DE370BB821E3}" type="presParOf" srcId="{E6F74CED-5217-4282-85F1-1C12DC84731C}" destId="{38114FBA-BC1B-4EAB-82EE-12FB2AA0F5CA}" srcOrd="0" destOrd="0" presId="urn:microsoft.com/office/officeart/2017/3/layout/DropPinTimeline"/>
    <dgm:cxn modelId="{CED88F06-5C8D-47E3-AC5C-93CE505668E9}" type="presParOf" srcId="{38114FBA-BC1B-4EAB-82EE-12FB2AA0F5CA}" destId="{EFF0ECC4-B66B-43C6-9B07-5DD7D4037E74}" srcOrd="0" destOrd="0" presId="urn:microsoft.com/office/officeart/2017/3/layout/DropPinTimeline"/>
    <dgm:cxn modelId="{28763B8B-6545-4DFD-8059-F982B5DB33B8}" type="presParOf" srcId="{38114FBA-BC1B-4EAB-82EE-12FB2AA0F5CA}" destId="{8E82DA63-99E9-4A05-A0F1-2B2035B4F925}" srcOrd="1" destOrd="0" presId="urn:microsoft.com/office/officeart/2017/3/layout/DropPinTimeline"/>
    <dgm:cxn modelId="{1CA38256-C357-4A72-810C-AD872927BFBD}" type="presParOf" srcId="{8E82DA63-99E9-4A05-A0F1-2B2035B4F925}" destId="{C14FB756-D0E4-4CFF-8292-CBFD74239171}" srcOrd="0" destOrd="0" presId="urn:microsoft.com/office/officeart/2017/3/layout/DropPinTimeline"/>
    <dgm:cxn modelId="{582FF762-4848-4598-BCBC-7FD601371BAB}" type="presParOf" srcId="{8E82DA63-99E9-4A05-A0F1-2B2035B4F925}" destId="{AE933EF9-4361-494E-8EE2-12B3CB01C3AC}" srcOrd="1" destOrd="0" presId="urn:microsoft.com/office/officeart/2017/3/layout/DropPinTimeline"/>
    <dgm:cxn modelId="{F7C27C66-CAF7-4F52-9DE5-B4B215C9E3AB}" type="presParOf" srcId="{38114FBA-BC1B-4EAB-82EE-12FB2AA0F5CA}" destId="{71B10529-9439-48C7-BC70-46F129B78BFB}" srcOrd="2" destOrd="0" presId="urn:microsoft.com/office/officeart/2017/3/layout/DropPinTimeline"/>
    <dgm:cxn modelId="{1471A058-3BD5-4677-A3C5-F6D3941CF00C}" type="presParOf" srcId="{38114FBA-BC1B-4EAB-82EE-12FB2AA0F5CA}" destId="{A24D4D8D-2F1A-464C-98D5-26FD41995805}" srcOrd="3" destOrd="0" presId="urn:microsoft.com/office/officeart/2017/3/layout/DropPinTimeline"/>
    <dgm:cxn modelId="{F17634E4-938B-422A-ACDF-DCC0F9F253D8}" type="presParOf" srcId="{38114FBA-BC1B-4EAB-82EE-12FB2AA0F5CA}" destId="{4AD0ACC6-F250-459D-87CE-F3DC493AB9F2}" srcOrd="4" destOrd="0" presId="urn:microsoft.com/office/officeart/2017/3/layout/DropPinTimeline"/>
    <dgm:cxn modelId="{831108C7-61F8-44F1-9802-3E0A895449E7}" type="presParOf" srcId="{38114FBA-BC1B-4EAB-82EE-12FB2AA0F5CA}" destId="{5A5C3A37-C2B8-470B-829C-3B0128CF00D1}" srcOrd="5" destOrd="0" presId="urn:microsoft.com/office/officeart/2017/3/layout/DropPinTimeline"/>
    <dgm:cxn modelId="{D9DDA93F-492D-4CC2-A4C9-C58929DE5F2B}" type="presParOf" srcId="{E6F74CED-5217-4282-85F1-1C12DC84731C}" destId="{BF9BEBB4-094E-44C7-BB33-A2AD9F38957E}" srcOrd="1" destOrd="0" presId="urn:microsoft.com/office/officeart/2017/3/layout/DropPinTimeline"/>
    <dgm:cxn modelId="{EA42CDDA-9EEB-4552-9F93-12B42E4ECD4D}" type="presParOf" srcId="{E6F74CED-5217-4282-85F1-1C12DC84731C}" destId="{F6ACE767-574E-4EE5-9928-B8C63C77E724}" srcOrd="2" destOrd="0" presId="urn:microsoft.com/office/officeart/2017/3/layout/DropPinTimeline"/>
    <dgm:cxn modelId="{8F7C53B9-15C1-4CB4-98E3-80AA5FC69A52}" type="presParOf" srcId="{F6ACE767-574E-4EE5-9928-B8C63C77E724}" destId="{E993ED53-5BC1-430E-B22C-91AF795FE078}" srcOrd="0" destOrd="0" presId="urn:microsoft.com/office/officeart/2017/3/layout/DropPinTimeline"/>
    <dgm:cxn modelId="{7F707B94-F8DB-4B01-B588-E720A914CAD0}" type="presParOf" srcId="{F6ACE767-574E-4EE5-9928-B8C63C77E724}" destId="{6CBD797E-54A6-4DBF-9D09-0B1F2A84FE04}" srcOrd="1" destOrd="0" presId="urn:microsoft.com/office/officeart/2017/3/layout/DropPinTimeline"/>
    <dgm:cxn modelId="{B9206C62-ECAF-4F2D-8C46-1E117D51C82E}" type="presParOf" srcId="{6CBD797E-54A6-4DBF-9D09-0B1F2A84FE04}" destId="{36C5A6FD-5A6D-433A-9FD5-ECF72149A1AF}" srcOrd="0" destOrd="0" presId="urn:microsoft.com/office/officeart/2017/3/layout/DropPinTimeline"/>
    <dgm:cxn modelId="{50010ADB-AB47-410B-B545-FB8F6A818DD4}" type="presParOf" srcId="{6CBD797E-54A6-4DBF-9D09-0B1F2A84FE04}" destId="{A16732EE-262E-42CC-B376-57E4116CCE8B}" srcOrd="1" destOrd="0" presId="urn:microsoft.com/office/officeart/2017/3/layout/DropPinTimeline"/>
    <dgm:cxn modelId="{6783F398-5022-438E-AD61-3DBF55BEAB66}" type="presParOf" srcId="{F6ACE767-574E-4EE5-9928-B8C63C77E724}" destId="{0B623346-3A07-44EA-95BA-500AB15B919C}" srcOrd="2" destOrd="0" presId="urn:microsoft.com/office/officeart/2017/3/layout/DropPinTimeline"/>
    <dgm:cxn modelId="{918F4617-1A84-459C-983A-5C0C5020531A}" type="presParOf" srcId="{F6ACE767-574E-4EE5-9928-B8C63C77E724}" destId="{3FFF7351-F33A-42A5-88B3-487ABE1DC38E}" srcOrd="3" destOrd="0" presId="urn:microsoft.com/office/officeart/2017/3/layout/DropPinTimeline"/>
    <dgm:cxn modelId="{D988BBA2-FD89-4353-81B9-8B3643442A44}" type="presParOf" srcId="{F6ACE767-574E-4EE5-9928-B8C63C77E724}" destId="{82A2D94D-4FC7-4193-8BD2-20FBF6D9DC71}" srcOrd="4" destOrd="0" presId="urn:microsoft.com/office/officeart/2017/3/layout/DropPinTimeline"/>
    <dgm:cxn modelId="{A439DF0B-370B-43A4-A2C4-791F3825A475}" type="presParOf" srcId="{F6ACE767-574E-4EE5-9928-B8C63C77E724}" destId="{9010BC77-7A5B-4A1D-BD3F-289E8580E133}"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C14FB756-D0E4-4CFF-8292-CBFD74239171}">
      <dsp:nvSpPr>
        <dsp:cNvPr id="0" name=""/>
        <dsp:cNvSpPr/>
      </dsp:nvSpPr>
      <dsp:spPr>
        <a:xfrm rot="8100000">
          <a:off x="54166" y="382503"/>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33EF9-4361-494E-8EE2-12B3CB01C3AC}">
      <dsp:nvSpPr>
        <dsp:cNvPr id="0" name=""/>
        <dsp:cNvSpPr/>
      </dsp:nvSpPr>
      <dsp:spPr>
        <a:xfrm>
          <a:off x="81285" y="409621"/>
          <a:ext cx="189873" cy="18987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B10529-9439-48C7-BC70-46F129B78BFB}">
      <dsp:nvSpPr>
        <dsp:cNvPr id="0" name=""/>
        <dsp:cNvSpPr/>
      </dsp:nvSpPr>
      <dsp:spPr>
        <a:xfrm>
          <a:off x="348834" y="677170"/>
          <a:ext cx="3724631"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Start date</a:t>
          </a:r>
        </a:p>
      </dsp:txBody>
      <dsp:txXfrm>
        <a:off x="348834" y="677170"/>
        <a:ext cx="3724631" cy="982560"/>
      </dsp:txXfrm>
    </dsp:sp>
    <dsp:sp modelId="{A24D4D8D-2F1A-464C-98D5-26FD41995805}">
      <dsp:nvSpPr>
        <dsp:cNvPr id="0" name=""/>
        <dsp:cNvSpPr/>
      </dsp:nvSpPr>
      <dsp:spPr>
        <a:xfrm>
          <a:off x="348834" y="331946"/>
          <a:ext cx="3724631"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08 August 2022</a:t>
          </a:r>
        </a:p>
      </dsp:txBody>
      <dsp:txXfrm>
        <a:off x="348834" y="331946"/>
        <a:ext cx="3724631" cy="345224"/>
      </dsp:txXfrm>
    </dsp:sp>
    <dsp:sp modelId="{4AD0ACC6-F250-459D-87CE-F3DC493AB9F2}">
      <dsp:nvSpPr>
        <dsp:cNvPr id="0" name=""/>
        <dsp:cNvSpPr/>
      </dsp:nvSpPr>
      <dsp:spPr>
        <a:xfrm>
          <a:off x="176222"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FF0ECC4-B66B-43C6-9B07-5DD7D4037E74}">
      <dsp:nvSpPr>
        <dsp:cNvPr id="0" name=""/>
        <dsp:cNvSpPr/>
      </dsp:nvSpPr>
      <dsp:spPr>
        <a:xfrm>
          <a:off x="144629" y="1628660"/>
          <a:ext cx="62140" cy="62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5A6FD-5A6D-433A-9FD5-ECF72149A1AF}">
      <dsp:nvSpPr>
        <dsp:cNvPr id="0" name=""/>
        <dsp:cNvSpPr/>
      </dsp:nvSpPr>
      <dsp:spPr>
        <a:xfrm rot="18900000">
          <a:off x="5801988"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732EE-262E-42CC-B376-57E4116CCE8B}">
      <dsp:nvSpPr>
        <dsp:cNvPr id="0" name=""/>
        <dsp:cNvSpPr/>
      </dsp:nvSpPr>
      <dsp:spPr>
        <a:xfrm>
          <a:off x="5829107" y="2719967"/>
          <a:ext cx="189873" cy="18987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B623346-3A07-44EA-95BA-500AB15B919C}">
      <dsp:nvSpPr>
        <dsp:cNvPr id="0" name=""/>
        <dsp:cNvSpPr/>
      </dsp:nvSpPr>
      <dsp:spPr>
        <a:xfrm>
          <a:off x="6096655" y="1659731"/>
          <a:ext cx="3724631"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0160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Presentation Day</a:t>
          </a:r>
        </a:p>
      </dsp:txBody>
      <dsp:txXfrm>
        <a:off x="6096655" y="1659731"/>
        <a:ext cx="3724631" cy="982560"/>
      </dsp:txXfrm>
    </dsp:sp>
    <dsp:sp modelId="{3FFF7351-F33A-42A5-88B3-487ABE1DC38E}">
      <dsp:nvSpPr>
        <dsp:cNvPr id="0" name=""/>
        <dsp:cNvSpPr/>
      </dsp:nvSpPr>
      <dsp:spPr>
        <a:xfrm>
          <a:off x="6096655" y="2642291"/>
          <a:ext cx="3724631"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19 August 2022</a:t>
          </a:r>
        </a:p>
      </dsp:txBody>
      <dsp:txXfrm>
        <a:off x="6096655" y="2642291"/>
        <a:ext cx="3724631" cy="345224"/>
      </dsp:txXfrm>
    </dsp:sp>
    <dsp:sp modelId="{82A2D94D-4FC7-4193-8BD2-20FBF6D9DC71}">
      <dsp:nvSpPr>
        <dsp:cNvPr id="0" name=""/>
        <dsp:cNvSpPr/>
      </dsp:nvSpPr>
      <dsp:spPr>
        <a:xfrm>
          <a:off x="5924043"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993ED53-5BC1-430E-B22C-91AF795FE078}">
      <dsp:nvSpPr>
        <dsp:cNvPr id="0" name=""/>
        <dsp:cNvSpPr/>
      </dsp:nvSpPr>
      <dsp:spPr>
        <a:xfrm>
          <a:off x="5892451" y="1628660"/>
          <a:ext cx="62140" cy="621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8/19/2022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Helping Hearts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Faith &amp; Tina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4" name="Content Placeholder 3">
            <a:extLst>
              <a:ext uri="{FF2B5EF4-FFF2-40B4-BE49-F238E27FC236}">
                <a16:creationId xmlns:a16="http://schemas.microsoft.com/office/drawing/2014/main" id="{DC7AD067-7522-E886-F67F-CD4E39FDA02E}"/>
              </a:ext>
            </a:extLst>
          </p:cNvPr>
          <p:cNvPicPr>
            <a:picLocks noGrp="1" noChangeAspect="1"/>
          </p:cNvPicPr>
          <p:nvPr>
            <p:ph idx="1"/>
          </p:nvPr>
        </p:nvPicPr>
        <p:blipFill>
          <a:blip r:embed="rId2"/>
          <a:stretch>
            <a:fillRect/>
          </a:stretch>
        </p:blipFill>
        <p:spPr>
          <a:xfrm>
            <a:off x="7684199" y="1616392"/>
            <a:ext cx="3835718" cy="3835718"/>
          </a:xfrm>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latin typeface="Baskerville Old Face" panose="02020602080505020303" pitchFamily="18" charset="77"/>
                <a:cs typeface="Calibri Light"/>
              </a:rPr>
              <a:t>Content</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a:bodyPr>
          <a:lstStyle/>
          <a:p>
            <a:r>
              <a:rPr lang="en-US" sz="10000" dirty="0"/>
              <a:t>H&amp;H</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83880" y="2223237"/>
            <a:ext cx="3749040" cy="4306824"/>
          </a:xfrm>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Problem</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Solution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Timeline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We found that in South Africa there is a rising problem of mental health illnesses leading to suicide and the suicide prevention methods are not adequate the lines are busy and often don’t resolve the issue at hand because of the influx of callers and patients.</a:t>
            </a:r>
            <a:br>
              <a:rPr lang="en-US" dirty="0"/>
            </a:br>
            <a:r>
              <a:rPr lang="en-US" dirty="0"/>
              <a:t>We decided there has to be a way to change the status quo</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Statistics</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41268605"/>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Solution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A healthy outside starts from the inside - Robert </a:t>
            </a:r>
            <a:r>
              <a:rPr lang="en-US" dirty="0" err="1"/>
              <a:t>Urich</a:t>
            </a: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endParaRPr lang="en-US"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a:xfrm>
            <a:off x="2552374" y="3946525"/>
            <a:ext cx="2194560" cy="355600"/>
          </a:xfrm>
        </p:spPr>
        <p:txBody>
          <a:bodyPr/>
          <a:lstStyle/>
          <a:p>
            <a:r>
              <a:rPr lang="en-US" dirty="0"/>
              <a:t>Tina Hlwatika​</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a:xfrm>
            <a:off x="6218201" y="5311536"/>
            <a:ext cx="2194560" cy="274320"/>
          </a:xfrm>
        </p:spPr>
        <p:txBody>
          <a:bodyPr/>
          <a:lstStyle/>
          <a:p>
            <a:endParaRPr lang="en-US" dirty="0"/>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6030955" y="3910361"/>
            <a:ext cx="2455204" cy="355600"/>
          </a:xfrm>
        </p:spPr>
        <p:txBody>
          <a:bodyPr/>
          <a:lstStyle/>
          <a:p>
            <a:r>
              <a:rPr lang="en-US" dirty="0"/>
              <a:t>Malebo Faith Kwenda</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a:xfrm>
            <a:off x="6028819" y="4245047"/>
            <a:ext cx="2194560" cy="274320"/>
          </a:xfrm>
        </p:spPr>
        <p:txBody>
          <a:bodyPr/>
          <a:lstStyle/>
          <a:p>
            <a:r>
              <a:rPr lang="en-US" dirty="0"/>
              <a:t>Manager</a:t>
            </a:r>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13" name="Picture Placeholder 12">
            <a:extLst>
              <a:ext uri="{FF2B5EF4-FFF2-40B4-BE49-F238E27FC236}">
                <a16:creationId xmlns:a16="http://schemas.microsoft.com/office/drawing/2014/main" id="{280F5824-1349-2708-29F5-F043C62CC87F}"/>
              </a:ext>
            </a:extLst>
          </p:cNvPr>
          <p:cNvPicPr>
            <a:picLocks noGrp="1" noChangeAspect="1"/>
          </p:cNvPicPr>
          <p:nvPr>
            <p:ph type="pic" sz="quarter" idx="12"/>
          </p:nvPr>
        </p:nvPicPr>
        <p:blipFill>
          <a:blip r:embed="rId2"/>
          <a:srcRect t="12471" b="12471"/>
          <a:stretch>
            <a:fillRect/>
          </a:stretch>
        </p:blipFill>
        <p:spPr>
          <a:xfrm>
            <a:off x="2664247" y="1834773"/>
            <a:ext cx="2194560" cy="2129671"/>
          </a:xfrm>
        </p:spPr>
      </p:pic>
      <p:sp>
        <p:nvSpPr>
          <p:cNvPr id="7" name="Text Placeholder 6">
            <a:extLst>
              <a:ext uri="{FF2B5EF4-FFF2-40B4-BE49-F238E27FC236}">
                <a16:creationId xmlns:a16="http://schemas.microsoft.com/office/drawing/2014/main" id="{C6A9696C-7328-748A-B240-239E7DCC3996}"/>
              </a:ext>
            </a:extLst>
          </p:cNvPr>
          <p:cNvSpPr>
            <a:spLocks noGrp="1"/>
          </p:cNvSpPr>
          <p:nvPr>
            <p:ph type="body" sz="quarter" idx="14"/>
          </p:nvPr>
        </p:nvSpPr>
        <p:spPr>
          <a:xfrm>
            <a:off x="2426254" y="4302125"/>
            <a:ext cx="2194560" cy="274320"/>
          </a:xfrm>
        </p:spPr>
        <p:txBody>
          <a:bodyPr/>
          <a:lstStyle/>
          <a:p>
            <a:r>
              <a:rPr lang="en-US" dirty="0"/>
              <a:t>Founder</a:t>
            </a:r>
          </a:p>
        </p:txBody>
      </p:sp>
      <p:pic>
        <p:nvPicPr>
          <p:cNvPr id="19" name="Picture Placeholder 18">
            <a:extLst>
              <a:ext uri="{FF2B5EF4-FFF2-40B4-BE49-F238E27FC236}">
                <a16:creationId xmlns:a16="http://schemas.microsoft.com/office/drawing/2014/main" id="{EDB4CBA9-2E7A-950A-F187-3E6E7CD334CE}"/>
              </a:ext>
            </a:extLst>
          </p:cNvPr>
          <p:cNvPicPr>
            <a:picLocks noGrp="1" noChangeAspect="1"/>
          </p:cNvPicPr>
          <p:nvPr>
            <p:ph type="pic" sz="quarter" idx="17"/>
          </p:nvPr>
        </p:nvPicPr>
        <p:blipFill>
          <a:blip r:embed="rId3"/>
          <a:srcRect l="5991" r="5991"/>
          <a:stretch>
            <a:fillRect/>
          </a:stretch>
        </p:blipFill>
        <p:spPr>
          <a:xfrm>
            <a:off x="6196932" y="1834162"/>
            <a:ext cx="2057400" cy="2058987"/>
          </a:xfrm>
        </p:spPr>
      </p:pic>
      <p:sp>
        <p:nvSpPr>
          <p:cNvPr id="17" name="Text Placeholder 16">
            <a:extLst>
              <a:ext uri="{FF2B5EF4-FFF2-40B4-BE49-F238E27FC236}">
                <a16:creationId xmlns:a16="http://schemas.microsoft.com/office/drawing/2014/main" id="{7ACCBA29-5AEF-A2A0-92D6-D9C1C502A8EF}"/>
              </a:ext>
            </a:extLst>
          </p:cNvPr>
          <p:cNvSpPr>
            <a:spLocks noGrp="1"/>
          </p:cNvSpPr>
          <p:nvPr>
            <p:ph type="body" sz="quarter" idx="19"/>
          </p:nvPr>
        </p:nvSpPr>
        <p:spPr>
          <a:xfrm>
            <a:off x="6714994" y="4852551"/>
            <a:ext cx="1951337" cy="45719"/>
          </a:xfrm>
        </p:spPr>
        <p:txBody>
          <a:bodyPr/>
          <a:lstStyle/>
          <a:p>
            <a:endParaRPr lang="en-US" dirty="0"/>
          </a:p>
        </p:txBody>
      </p:sp>
    </p:spTree>
    <p:extLst>
      <p:ext uri="{BB962C8B-B14F-4D97-AF65-F5344CB8AC3E}">
        <p14:creationId xmlns:p14="http://schemas.microsoft.com/office/powerpoint/2010/main" val="22768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614359971"/>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86000" y="2491740"/>
            <a:ext cx="7744968" cy="2697480"/>
          </a:xfrm>
        </p:spPr>
        <p:txBody>
          <a:bodyPr/>
          <a:lstStyle/>
          <a:p>
            <a:r>
              <a:rPr lang="en-US" sz="3200" b="0" i="0" dirty="0">
                <a:solidFill>
                  <a:srgbClr val="000000"/>
                </a:solidFill>
                <a:effectLst/>
                <a:latin typeface="Charter"/>
              </a:rPr>
              <a:t>You are not your illness. You have an individual story to tell. You have a name, a history, a personality. Staying yourself is part of the battle</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52070050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{F7AB9625-D843-4F5A-A1DA-E4E9E9AE112E}tf56410444_win32</Template>
  <TotalTime>68</TotalTime>
  <Words>168</Words>
  <Application>Microsoft Office PowerPoint</Application>
  <PresentationFormat>Widescreen</PresentationFormat>
  <Paragraphs>43</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Baskerville</vt:lpstr>
      <vt:lpstr>Baskerville Old Face</vt:lpstr>
      <vt:lpstr>Calibri</vt:lpstr>
      <vt:lpstr>Charter</vt:lpstr>
      <vt:lpstr>Gill Sans Light</vt:lpstr>
      <vt:lpstr>Gill Sans Nova</vt:lpstr>
      <vt:lpstr>Gill Sans Nova Light</vt:lpstr>
      <vt:lpstr>Office Theme</vt:lpstr>
      <vt:lpstr>Helping Hearts</vt:lpstr>
      <vt:lpstr>Content</vt:lpstr>
      <vt:lpstr>Problem</vt:lpstr>
      <vt:lpstr>Statistics</vt:lpstr>
      <vt:lpstr>Solution</vt:lpstr>
      <vt:lpstr>A healthy outside starts from the inside - Robert Urich</vt:lpstr>
      <vt:lpstr>Meet our team</vt:lpstr>
      <vt:lpstr>Timeline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Hearts</dc:title>
  <dc:creator>Tina Hlwatika</dc:creator>
  <cp:lastModifiedBy>Tina Hlwatika</cp:lastModifiedBy>
  <cp:revision>2</cp:revision>
  <dcterms:created xsi:type="dcterms:W3CDTF">2022-08-19T06:45:43Z</dcterms:created>
  <dcterms:modified xsi:type="dcterms:W3CDTF">2022-08-19T07:54:01Z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