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8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27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65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0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7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78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81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77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9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52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B08F-CA4C-404E-9B04-D74989CA1194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31B8-14C1-42BA-A7C1-CB3427B3812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38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架構圖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latin typeface="微軟正黑體" pitchFamily="34" charset="-120"/>
                <a:ea typeface="微軟正黑體" pitchFamily="34" charset="-120"/>
              </a:rPr>
              <a:t>1</a:t>
            </a:fld>
            <a:endParaRPr lang="zh-TW" altLang="en-US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7784" y="1700808"/>
            <a:ext cx="3925416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林肯運動鞋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專賣店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96" y="4221088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站長推廌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 flipH="1">
            <a:off x="647564" y="2564904"/>
            <a:ext cx="3942928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03648" y="4221088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品牌精選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4230216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服務說明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39952" y="4230216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連絡我們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8104" y="4221088"/>
            <a:ext cx="1224136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訂單查詢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42797" y="4221088"/>
            <a:ext cx="68153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登入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34885" y="4230216"/>
            <a:ext cx="68153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註冊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26973" y="4221088"/>
            <a:ext cx="68153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登出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0" name="直線單箭頭接點 19"/>
          <p:cNvCxnSpPr>
            <a:stCxn id="5" idx="2"/>
            <a:endCxn id="12" idx="0"/>
          </p:cNvCxnSpPr>
          <p:nvPr/>
        </p:nvCxnSpPr>
        <p:spPr>
          <a:xfrm flipH="1">
            <a:off x="2015716" y="2564904"/>
            <a:ext cx="2574776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5" idx="2"/>
            <a:endCxn id="13" idx="0"/>
          </p:cNvCxnSpPr>
          <p:nvPr/>
        </p:nvCxnSpPr>
        <p:spPr>
          <a:xfrm flipH="1">
            <a:off x="3383868" y="2564904"/>
            <a:ext cx="1206624" cy="16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5" idx="2"/>
            <a:endCxn id="14" idx="0"/>
          </p:cNvCxnSpPr>
          <p:nvPr/>
        </p:nvCxnSpPr>
        <p:spPr>
          <a:xfrm>
            <a:off x="4590492" y="2564904"/>
            <a:ext cx="161528" cy="16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5" idx="2"/>
            <a:endCxn id="15" idx="0"/>
          </p:cNvCxnSpPr>
          <p:nvPr/>
        </p:nvCxnSpPr>
        <p:spPr>
          <a:xfrm>
            <a:off x="4590492" y="2564904"/>
            <a:ext cx="152968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5" idx="2"/>
            <a:endCxn id="16" idx="0"/>
          </p:cNvCxnSpPr>
          <p:nvPr/>
        </p:nvCxnSpPr>
        <p:spPr>
          <a:xfrm>
            <a:off x="4590492" y="2564904"/>
            <a:ext cx="2593071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2"/>
            <a:endCxn id="17" idx="0"/>
          </p:cNvCxnSpPr>
          <p:nvPr/>
        </p:nvCxnSpPr>
        <p:spPr>
          <a:xfrm>
            <a:off x="4590492" y="2564904"/>
            <a:ext cx="3385159" cy="166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5" idx="2"/>
            <a:endCxn id="18" idx="0"/>
          </p:cNvCxnSpPr>
          <p:nvPr/>
        </p:nvCxnSpPr>
        <p:spPr>
          <a:xfrm>
            <a:off x="4590492" y="2564904"/>
            <a:ext cx="4177247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5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如螢幕大小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網站架構圖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建立網站架構圖</dc:title>
  <dc:creator>user</dc:creator>
  <cp:lastModifiedBy>user</cp:lastModifiedBy>
  <cp:revision>3</cp:revision>
  <dcterms:created xsi:type="dcterms:W3CDTF">2024-08-15T01:29:51Z</dcterms:created>
  <dcterms:modified xsi:type="dcterms:W3CDTF">2024-08-15T01:32:02Z</dcterms:modified>
</cp:coreProperties>
</file>