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R6voC4USvC2QgZpfh75Q37ce3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7a0d9295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7a0d9295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24363" y="2294389"/>
            <a:ext cx="30590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Download “Business_Data_Analysis_lv1”  folder shared with you from Google  Drive.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Unzip the file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3299" y="4866401"/>
            <a:ext cx="65817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8625" y="112425"/>
            <a:ext cx="10139299" cy="646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"/>
          <p:cNvCxnSpPr/>
          <p:nvPr/>
        </p:nvCxnSpPr>
        <p:spPr>
          <a:xfrm>
            <a:off x="3496811" y="2569869"/>
            <a:ext cx="2736209" cy="164140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" name="Google Shape;88;p1"/>
          <p:cNvCxnSpPr/>
          <p:nvPr/>
        </p:nvCxnSpPr>
        <p:spPr>
          <a:xfrm>
            <a:off x="2120005" y="3056824"/>
            <a:ext cx="2561052" cy="187590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1220" y="798540"/>
            <a:ext cx="7648575" cy="57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839755" y="2407298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157" name="Google Shape;157;p10"/>
          <p:cNvCxnSpPr/>
          <p:nvPr/>
        </p:nvCxnSpPr>
        <p:spPr>
          <a:xfrm>
            <a:off x="2684477" y="2793535"/>
            <a:ext cx="6409189" cy="355693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023" y="1137484"/>
            <a:ext cx="6554029" cy="491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537751" y="2667356"/>
            <a:ext cx="24302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164" name="Google Shape;164;p11"/>
          <p:cNvCxnSpPr/>
          <p:nvPr/>
        </p:nvCxnSpPr>
        <p:spPr>
          <a:xfrm>
            <a:off x="2046914" y="2852023"/>
            <a:ext cx="7180976" cy="299510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0404" y="1182527"/>
            <a:ext cx="6630667" cy="50330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537751" y="2667356"/>
            <a:ext cx="24302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Accept the license term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171" name="Google Shape;171;p12"/>
          <p:cNvCxnSpPr/>
          <p:nvPr/>
        </p:nvCxnSpPr>
        <p:spPr>
          <a:xfrm>
            <a:off x="2046914" y="2852023"/>
            <a:ext cx="3531765" cy="202198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8877" y="1634861"/>
            <a:ext cx="6256003" cy="46588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/>
        </p:nvSpPr>
        <p:spPr>
          <a:xfrm>
            <a:off x="537751" y="2667356"/>
            <a:ext cx="24302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178" name="Google Shape;178;p13"/>
          <p:cNvCxnSpPr/>
          <p:nvPr/>
        </p:nvCxnSpPr>
        <p:spPr>
          <a:xfrm>
            <a:off x="1929468" y="2927758"/>
            <a:ext cx="6719582" cy="322137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5321" y="1378734"/>
            <a:ext cx="6158062" cy="465703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/>
        </p:nvSpPr>
        <p:spPr>
          <a:xfrm>
            <a:off x="537751" y="2667356"/>
            <a:ext cx="243024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Named instance and type “SQLEXPRESS” if it’s blank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185" name="Google Shape;185;p14"/>
          <p:cNvCxnSpPr/>
          <p:nvPr/>
        </p:nvCxnSpPr>
        <p:spPr>
          <a:xfrm rot="10800000" flipH="1">
            <a:off x="2659310" y="2667357"/>
            <a:ext cx="2525086" cy="36945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095" y="1173291"/>
            <a:ext cx="6653562" cy="501730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/>
          <p:nvPr/>
        </p:nvSpPr>
        <p:spPr>
          <a:xfrm>
            <a:off x="537751" y="2667356"/>
            <a:ext cx="24302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192" name="Google Shape;192;p15"/>
          <p:cNvCxnSpPr/>
          <p:nvPr/>
        </p:nvCxnSpPr>
        <p:spPr>
          <a:xfrm>
            <a:off x="2768367" y="3003260"/>
            <a:ext cx="5897461" cy="296970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6"/>
          <p:cNvGrpSpPr/>
          <p:nvPr/>
        </p:nvGrpSpPr>
        <p:grpSpPr>
          <a:xfrm>
            <a:off x="831366" y="1157480"/>
            <a:ext cx="9497143" cy="4998862"/>
            <a:chOff x="537751" y="1241370"/>
            <a:chExt cx="9497143" cy="4998862"/>
          </a:xfrm>
        </p:grpSpPr>
        <p:pic>
          <p:nvPicPr>
            <p:cNvPr id="198" name="Google Shape;198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89153" y="1241370"/>
              <a:ext cx="6645741" cy="4998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6"/>
            <p:cNvSpPr txBox="1"/>
            <p:nvPr/>
          </p:nvSpPr>
          <p:spPr>
            <a:xfrm>
              <a:off x="537751" y="2667356"/>
              <a:ext cx="243024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Select Mixed Mode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User password “user1”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Click Next</a:t>
              </a:r>
              <a:endParaRPr/>
            </a:p>
          </p:txBody>
        </p:sp>
        <p:cxnSp>
          <p:nvCxnSpPr>
            <p:cNvPr id="200" name="Google Shape;200;p16"/>
            <p:cNvCxnSpPr/>
            <p:nvPr/>
          </p:nvCxnSpPr>
          <p:spPr>
            <a:xfrm>
              <a:off x="2860646" y="2902591"/>
              <a:ext cx="2390862" cy="419449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1" name="Google Shape;201;p16"/>
            <p:cNvCxnSpPr/>
            <p:nvPr/>
          </p:nvCxnSpPr>
          <p:spPr>
            <a:xfrm>
              <a:off x="2193722" y="3321352"/>
              <a:ext cx="4076449" cy="54633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2" name="Google Shape;202;p16"/>
            <p:cNvCxnSpPr/>
            <p:nvPr/>
          </p:nvCxnSpPr>
          <p:spPr>
            <a:xfrm>
              <a:off x="2193722" y="3729937"/>
              <a:ext cx="6589551" cy="229335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03" name="Google Shape;203;p16"/>
            <p:cNvSpPr/>
            <p:nvPr/>
          </p:nvSpPr>
          <p:spPr>
            <a:xfrm>
              <a:off x="5310231" y="4521666"/>
              <a:ext cx="2776756" cy="16778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3278" y="1098958"/>
            <a:ext cx="6831591" cy="512156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/>
        </p:nvSpPr>
        <p:spPr>
          <a:xfrm>
            <a:off x="537751" y="2667356"/>
            <a:ext cx="24302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Close</a:t>
            </a:r>
            <a:endParaRPr/>
          </a:p>
        </p:txBody>
      </p:sp>
      <p:cxnSp>
        <p:nvCxnSpPr>
          <p:cNvPr id="210" name="Google Shape;210;p17"/>
          <p:cNvCxnSpPr/>
          <p:nvPr/>
        </p:nvCxnSpPr>
        <p:spPr>
          <a:xfrm>
            <a:off x="1997131" y="2873122"/>
            <a:ext cx="7541152" cy="314178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696" y="981512"/>
            <a:ext cx="7025104" cy="52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/>
          <p:nvPr/>
        </p:nvSpPr>
        <p:spPr>
          <a:xfrm>
            <a:off x="537751" y="2667356"/>
            <a:ext cx="24302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Close</a:t>
            </a:r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rot="10800000" flipH="1">
            <a:off x="1997131" y="1132514"/>
            <a:ext cx="7541152" cy="174060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582" y="1990725"/>
            <a:ext cx="70961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9"/>
          <p:cNvSpPr txBox="1"/>
          <p:nvPr/>
        </p:nvSpPr>
        <p:spPr>
          <a:xfrm>
            <a:off x="612396" y="2415687"/>
            <a:ext cx="29948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“C:\Business_Data_Analysis\Tools”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Click SSMS-Setup-ENU</a:t>
            </a:r>
            <a:endParaRPr/>
          </a:p>
        </p:txBody>
      </p:sp>
      <p:cxnSp>
        <p:nvCxnSpPr>
          <p:cNvPr id="224" name="Google Shape;224;p19"/>
          <p:cNvCxnSpPr/>
          <p:nvPr/>
        </p:nvCxnSpPr>
        <p:spPr>
          <a:xfrm>
            <a:off x="2718033" y="2625375"/>
            <a:ext cx="4941116" cy="4978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19"/>
          <p:cNvCxnSpPr/>
          <p:nvPr/>
        </p:nvCxnSpPr>
        <p:spPr>
          <a:xfrm>
            <a:off x="2869035" y="3062018"/>
            <a:ext cx="1006679" cy="98986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19"/>
          <p:cNvSpPr txBox="1"/>
          <p:nvPr/>
        </p:nvSpPr>
        <p:spPr>
          <a:xfrm>
            <a:off x="4647501" y="889232"/>
            <a:ext cx="484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SSMS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724363" y="2294389"/>
            <a:ext cx="30590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Download “Tools”  folder shared with you from Google  Drive.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Unzip the file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4271" y="-119456"/>
            <a:ext cx="7101579" cy="3858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496811" y="2569869"/>
            <a:ext cx="2736209" cy="164140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5156" y="-75993"/>
            <a:ext cx="70294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0"/>
          <p:cNvSpPr txBox="1"/>
          <p:nvPr/>
        </p:nvSpPr>
        <p:spPr>
          <a:xfrm>
            <a:off x="612396" y="2415687"/>
            <a:ext cx="27767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“C:\Business_Data_Analysis\Tools”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Click “Anaconda3-2021.11-Windows-x86_64”</a:t>
            </a: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 flipH="1">
            <a:off x="2374084" y="2583809"/>
            <a:ext cx="2650922" cy="68789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4" name="Google Shape;234;p20"/>
          <p:cNvCxnSpPr/>
          <p:nvPr/>
        </p:nvCxnSpPr>
        <p:spPr>
          <a:xfrm rot="10800000" flipH="1">
            <a:off x="3078760" y="3162650"/>
            <a:ext cx="1853967" cy="26635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5" name="Google Shape;235;p20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163" y="1595437"/>
            <a:ext cx="4686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>
            <a:off x="2088859" y="3023970"/>
            <a:ext cx="5570290" cy="205975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3" name="Google Shape;243;p21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2850" y="1619250"/>
            <a:ext cx="46863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I Agree</a:t>
            </a:r>
            <a:endParaRPr/>
          </a:p>
        </p:txBody>
      </p:sp>
      <p:cxnSp>
        <p:nvCxnSpPr>
          <p:cNvPr id="250" name="Google Shape;250;p22"/>
          <p:cNvCxnSpPr/>
          <p:nvPr/>
        </p:nvCxnSpPr>
        <p:spPr>
          <a:xfrm>
            <a:off x="2172749" y="3095538"/>
            <a:ext cx="5083728" cy="198819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1" name="Google Shape;251;p22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015" y="2096286"/>
            <a:ext cx="471487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Just Me</a:t>
            </a:r>
            <a:endParaRPr/>
          </a:p>
        </p:txBody>
      </p:sp>
      <p:cxnSp>
        <p:nvCxnSpPr>
          <p:cNvPr id="258" name="Google Shape;258;p23"/>
          <p:cNvCxnSpPr/>
          <p:nvPr/>
        </p:nvCxnSpPr>
        <p:spPr>
          <a:xfrm>
            <a:off x="2172749" y="3095538"/>
            <a:ext cx="2567031" cy="66273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9" name="Google Shape;259;p23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177" y="2037564"/>
            <a:ext cx="471487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266" name="Google Shape;266;p24"/>
          <p:cNvCxnSpPr/>
          <p:nvPr/>
        </p:nvCxnSpPr>
        <p:spPr>
          <a:xfrm>
            <a:off x="2172749" y="3095538"/>
            <a:ext cx="5176007" cy="238247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7" name="Google Shape;267;p24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755" y="1913069"/>
            <a:ext cx="46958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/>
        </p:nvSpPr>
        <p:spPr>
          <a:xfrm>
            <a:off x="910206" y="2885471"/>
            <a:ext cx="27767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both boxes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Install</a:t>
            </a:r>
            <a:endParaRPr/>
          </a:p>
        </p:txBody>
      </p:sp>
      <p:cxnSp>
        <p:nvCxnSpPr>
          <p:cNvPr id="274" name="Google Shape;274;p25"/>
          <p:cNvCxnSpPr/>
          <p:nvPr/>
        </p:nvCxnSpPr>
        <p:spPr>
          <a:xfrm>
            <a:off x="2080470" y="3347136"/>
            <a:ext cx="5427677" cy="196309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5" name="Google Shape;275;p25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  <p:cxnSp>
        <p:nvCxnSpPr>
          <p:cNvPr id="276" name="Google Shape;276;p25"/>
          <p:cNvCxnSpPr/>
          <p:nvPr/>
        </p:nvCxnSpPr>
        <p:spPr>
          <a:xfrm>
            <a:off x="2541864" y="3037871"/>
            <a:ext cx="2063692" cy="576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25"/>
          <p:cNvCxnSpPr/>
          <p:nvPr/>
        </p:nvCxnSpPr>
        <p:spPr>
          <a:xfrm>
            <a:off x="2541864" y="3095538"/>
            <a:ext cx="2063692" cy="87651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5194" y="2188565"/>
            <a:ext cx="472440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284" name="Google Shape;284;p26"/>
          <p:cNvCxnSpPr/>
          <p:nvPr/>
        </p:nvCxnSpPr>
        <p:spPr>
          <a:xfrm>
            <a:off x="2172749" y="3095538"/>
            <a:ext cx="5402510" cy="242441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5" name="Google Shape;285;p26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3513" y="2261794"/>
            <a:ext cx="471487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7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Cancel and then Yes</a:t>
            </a:r>
            <a:endParaRPr/>
          </a:p>
        </p:txBody>
      </p:sp>
      <p:cxnSp>
        <p:nvCxnSpPr>
          <p:cNvPr id="292" name="Google Shape;292;p27"/>
          <p:cNvCxnSpPr/>
          <p:nvPr/>
        </p:nvCxnSpPr>
        <p:spPr>
          <a:xfrm>
            <a:off x="2172749" y="3095538"/>
            <a:ext cx="6241409" cy="255864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27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697" y="2562225"/>
            <a:ext cx="766762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8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699796" y="2885471"/>
            <a:ext cx="29871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“Environment_setup” folder</a:t>
            </a:r>
            <a:endParaRPr/>
          </a:p>
        </p:txBody>
      </p:sp>
      <p:cxnSp>
        <p:nvCxnSpPr>
          <p:cNvPr id="301" name="Google Shape;301;p28"/>
          <p:cNvCxnSpPr/>
          <p:nvPr/>
        </p:nvCxnSpPr>
        <p:spPr>
          <a:xfrm>
            <a:off x="2172749" y="3095538"/>
            <a:ext cx="3045203" cy="89762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8380" y="2728912"/>
            <a:ext cx="5600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9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Python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99796" y="2885471"/>
            <a:ext cx="29871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click “Jupyter_Notebook.bat “</a:t>
            </a:r>
            <a:endParaRPr/>
          </a:p>
        </p:txBody>
      </p:sp>
      <p:cxnSp>
        <p:nvCxnSpPr>
          <p:cNvPr id="309" name="Google Shape;309;p29"/>
          <p:cNvCxnSpPr/>
          <p:nvPr/>
        </p:nvCxnSpPr>
        <p:spPr>
          <a:xfrm>
            <a:off x="2172749" y="3095538"/>
            <a:ext cx="3749879" cy="68789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7290" y="1258348"/>
            <a:ext cx="7978672" cy="33594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3"/>
          <p:cNvCxnSpPr/>
          <p:nvPr/>
        </p:nvCxnSpPr>
        <p:spPr>
          <a:xfrm rot="10800000" flipH="1">
            <a:off x="3280095" y="1837189"/>
            <a:ext cx="2986481" cy="763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157499"/>
            <a:ext cx="35623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724363" y="2294389"/>
            <a:ext cx="30590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your C drive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 a new folder “Business_Data_Analysis” folder in C drive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2468" y="1946246"/>
            <a:ext cx="6722056" cy="379859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0"/>
          <p:cNvSpPr txBox="1"/>
          <p:nvPr/>
        </p:nvSpPr>
        <p:spPr>
          <a:xfrm>
            <a:off x="612396" y="2415687"/>
            <a:ext cx="277675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Google Chrome (note: if you don’t see the menu it’s ok to use Microsoft Edge)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you don’t see this, it’s ok. Go to next slide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4647501" y="889232"/>
            <a:ext cx="484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Environment </a:t>
            </a:r>
            <a:endParaRPr/>
          </a:p>
        </p:txBody>
      </p:sp>
      <p:cxnSp>
        <p:nvCxnSpPr>
          <p:cNvPr id="317" name="Google Shape;317;p30"/>
          <p:cNvCxnSpPr/>
          <p:nvPr/>
        </p:nvCxnSpPr>
        <p:spPr>
          <a:xfrm>
            <a:off x="2600587" y="2759978"/>
            <a:ext cx="5360565" cy="97312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3002" y="2415687"/>
            <a:ext cx="7468998" cy="254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/>
          <p:nvPr/>
        </p:nvSpPr>
        <p:spPr>
          <a:xfrm>
            <a:off x="612396" y="2415687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should see a tab in the browser</a:t>
            </a:r>
            <a:endParaRPr/>
          </a:p>
        </p:txBody>
      </p:sp>
      <p:sp>
        <p:nvSpPr>
          <p:cNvPr id="324" name="Google Shape;324;p31"/>
          <p:cNvSpPr txBox="1"/>
          <p:nvPr/>
        </p:nvSpPr>
        <p:spPr>
          <a:xfrm>
            <a:off x="4647501" y="889232"/>
            <a:ext cx="484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Environment </a:t>
            </a:r>
            <a:endParaRPr/>
          </a:p>
        </p:txBody>
      </p:sp>
      <p:cxnSp>
        <p:nvCxnSpPr>
          <p:cNvPr id="325" name="Google Shape;325;p31"/>
          <p:cNvCxnSpPr/>
          <p:nvPr/>
        </p:nvCxnSpPr>
        <p:spPr>
          <a:xfrm>
            <a:off x="3464653" y="2600587"/>
            <a:ext cx="2248250" cy="9227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86" y="2178088"/>
            <a:ext cx="8000026" cy="26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/>
          <p:nvPr/>
        </p:nvSpPr>
        <p:spPr>
          <a:xfrm>
            <a:off x="612396" y="2415687"/>
            <a:ext cx="27767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open browser Click “tool_learning_materials”</a:t>
            </a: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4647501" y="889232"/>
            <a:ext cx="484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Environment </a:t>
            </a:r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>
            <a:off x="2575420" y="2692686"/>
            <a:ext cx="2172749" cy="177025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2310" y="3053592"/>
            <a:ext cx="7279152" cy="163270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 txBox="1"/>
          <p:nvPr/>
        </p:nvSpPr>
        <p:spPr>
          <a:xfrm>
            <a:off x="612396" y="2415687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“training_python.ipynb”</a:t>
            </a:r>
            <a:endParaRPr/>
          </a:p>
        </p:txBody>
      </p:sp>
      <p:sp>
        <p:nvSpPr>
          <p:cNvPr id="340" name="Google Shape;340;p33"/>
          <p:cNvSpPr txBox="1"/>
          <p:nvPr/>
        </p:nvSpPr>
        <p:spPr>
          <a:xfrm>
            <a:off x="4647501" y="889232"/>
            <a:ext cx="484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Environment </a:t>
            </a:r>
            <a:endParaRPr/>
          </a:p>
        </p:txBody>
      </p:sp>
      <p:cxnSp>
        <p:nvCxnSpPr>
          <p:cNvPr id="341" name="Google Shape;341;p33"/>
          <p:cNvCxnSpPr/>
          <p:nvPr/>
        </p:nvCxnSpPr>
        <p:spPr>
          <a:xfrm>
            <a:off x="2575420" y="2692686"/>
            <a:ext cx="2273417" cy="117463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409" y="2046354"/>
            <a:ext cx="8077157" cy="413126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/>
          <p:nvPr/>
        </p:nvSpPr>
        <p:spPr>
          <a:xfrm>
            <a:off x="612396" y="2415687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should see this</a:t>
            </a:r>
            <a:endParaRPr/>
          </a:p>
        </p:txBody>
      </p:sp>
      <p:sp>
        <p:nvSpPr>
          <p:cNvPr id="348" name="Google Shape;348;p34"/>
          <p:cNvSpPr txBox="1"/>
          <p:nvPr/>
        </p:nvSpPr>
        <p:spPr>
          <a:xfrm>
            <a:off x="4647501" y="889232"/>
            <a:ext cx="484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Environment </a:t>
            </a:r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>
            <a:off x="2575420" y="2692686"/>
            <a:ext cx="2273417" cy="117463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3181" y="1956732"/>
            <a:ext cx="70294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 txBox="1"/>
          <p:nvPr/>
        </p:nvSpPr>
        <p:spPr>
          <a:xfrm>
            <a:off x="612396" y="2415687"/>
            <a:ext cx="27767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“C:\Business_Data_Analysis\Tools”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Click “PBIDesktopSetup_x64”</a:t>
            </a:r>
            <a:endParaRPr/>
          </a:p>
        </p:txBody>
      </p:sp>
      <p:cxnSp>
        <p:nvCxnSpPr>
          <p:cNvPr id="356" name="Google Shape;356;p35"/>
          <p:cNvCxnSpPr/>
          <p:nvPr/>
        </p:nvCxnSpPr>
        <p:spPr>
          <a:xfrm rot="10800000" flipH="1">
            <a:off x="2374084" y="2583809"/>
            <a:ext cx="2650922" cy="68789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7" name="Google Shape;357;p35"/>
          <p:cNvCxnSpPr/>
          <p:nvPr/>
        </p:nvCxnSpPr>
        <p:spPr>
          <a:xfrm rot="10800000" flipH="1">
            <a:off x="3078760" y="3330429"/>
            <a:ext cx="1501629" cy="9857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8" name="Google Shape;358;p35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Power BI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958" y="1763217"/>
            <a:ext cx="4686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6"/>
          <p:cNvSpPr txBox="1"/>
          <p:nvPr/>
        </p:nvSpPr>
        <p:spPr>
          <a:xfrm>
            <a:off x="4420998" y="79695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Power BI</a:t>
            </a:r>
            <a:endParaRPr/>
          </a:p>
        </p:txBody>
      </p:sp>
      <p:sp>
        <p:nvSpPr>
          <p:cNvPr id="365" name="Google Shape;365;p36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366" name="Google Shape;366;p36"/>
          <p:cNvCxnSpPr/>
          <p:nvPr/>
        </p:nvCxnSpPr>
        <p:spPr>
          <a:xfrm>
            <a:off x="2088859" y="3023970"/>
            <a:ext cx="4915948" cy="211009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/>
        </p:nvSpPr>
        <p:spPr>
          <a:xfrm>
            <a:off x="4420998" y="79695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Power BI</a:t>
            </a:r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2483" y="1921472"/>
            <a:ext cx="47244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374" name="Google Shape;374;p37"/>
          <p:cNvCxnSpPr/>
          <p:nvPr/>
        </p:nvCxnSpPr>
        <p:spPr>
          <a:xfrm>
            <a:off x="2088859" y="3023970"/>
            <a:ext cx="6174297" cy="229465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0998" y="1989282"/>
            <a:ext cx="467677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 txBox="1"/>
          <p:nvPr/>
        </p:nvSpPr>
        <p:spPr>
          <a:xfrm>
            <a:off x="4420998" y="79695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Power BI</a:t>
            </a:r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Accept and then Next</a:t>
            </a:r>
            <a:endParaRPr/>
          </a:p>
        </p:txBody>
      </p:sp>
      <p:cxnSp>
        <p:nvCxnSpPr>
          <p:cNvPr id="382" name="Google Shape;382;p38"/>
          <p:cNvCxnSpPr/>
          <p:nvPr/>
        </p:nvCxnSpPr>
        <p:spPr>
          <a:xfrm>
            <a:off x="2088859" y="3023970"/>
            <a:ext cx="2558642" cy="191714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5890" y="1887916"/>
            <a:ext cx="46291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 txBox="1"/>
          <p:nvPr/>
        </p:nvSpPr>
        <p:spPr>
          <a:xfrm>
            <a:off x="4420998" y="79695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Power BI</a:t>
            </a:r>
            <a:endParaRPr/>
          </a:p>
        </p:txBody>
      </p:sp>
      <p:sp>
        <p:nvSpPr>
          <p:cNvPr id="389" name="Google Shape;389;p39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390" name="Google Shape;390;p39"/>
          <p:cNvCxnSpPr/>
          <p:nvPr/>
        </p:nvCxnSpPr>
        <p:spPr>
          <a:xfrm>
            <a:off x="2088859" y="3023970"/>
            <a:ext cx="5184396" cy="226109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7760" y="1283515"/>
            <a:ext cx="7104254" cy="265339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724363" y="2294389"/>
            <a:ext cx="305907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Copy the all the folders in the  “Business_Data_Analysis_lv1” folder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Paste them to the “Business_Data_Analysis” folder you just created in your C drive</a:t>
            </a:r>
            <a:endParaRPr/>
          </a:p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 rot="10800000" flipH="1">
            <a:off x="3699545" y="2617554"/>
            <a:ext cx="1577130" cy="10047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4671" y="3856691"/>
            <a:ext cx="5855515" cy="19439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4"/>
          <p:cNvCxnSpPr/>
          <p:nvPr/>
        </p:nvCxnSpPr>
        <p:spPr>
          <a:xfrm>
            <a:off x="3397541" y="3236874"/>
            <a:ext cx="3028426" cy="90309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2697" y="2006280"/>
            <a:ext cx="465772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0"/>
          <p:cNvSpPr txBox="1"/>
          <p:nvPr/>
        </p:nvSpPr>
        <p:spPr>
          <a:xfrm>
            <a:off x="4420998" y="79695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Power BI</a:t>
            </a:r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Install</a:t>
            </a:r>
            <a:endParaRPr/>
          </a:p>
        </p:txBody>
      </p:sp>
      <p:cxnSp>
        <p:nvCxnSpPr>
          <p:cNvPr id="398" name="Google Shape;398;p40"/>
          <p:cNvCxnSpPr/>
          <p:nvPr/>
        </p:nvCxnSpPr>
        <p:spPr>
          <a:xfrm>
            <a:off x="2088859" y="3023970"/>
            <a:ext cx="5209563" cy="231981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148" y="1977705"/>
            <a:ext cx="46958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1"/>
          <p:cNvSpPr txBox="1"/>
          <p:nvPr/>
        </p:nvSpPr>
        <p:spPr>
          <a:xfrm>
            <a:off x="4420998" y="79695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Power BI</a:t>
            </a:r>
            <a:endParaRPr/>
          </a:p>
        </p:txBody>
      </p:sp>
      <p:sp>
        <p:nvSpPr>
          <p:cNvPr id="405" name="Google Shape;405;p41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Finish</a:t>
            </a:r>
            <a:endParaRPr/>
          </a:p>
        </p:txBody>
      </p:sp>
      <p:cxnSp>
        <p:nvCxnSpPr>
          <p:cNvPr id="406" name="Google Shape;406;p41"/>
          <p:cNvCxnSpPr/>
          <p:nvPr/>
        </p:nvCxnSpPr>
        <p:spPr>
          <a:xfrm>
            <a:off x="2088859" y="3023970"/>
            <a:ext cx="5209563" cy="231981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3181" y="1956732"/>
            <a:ext cx="70294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2"/>
          <p:cNvSpPr txBox="1"/>
          <p:nvPr/>
        </p:nvSpPr>
        <p:spPr>
          <a:xfrm>
            <a:off x="612396" y="2415687"/>
            <a:ext cx="27767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“C:\Business_Data_Analysis\Tools”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Click “TableauDesktop-64bit-202x-x-x”</a:t>
            </a:r>
            <a:endParaRPr/>
          </a:p>
        </p:txBody>
      </p:sp>
      <p:cxnSp>
        <p:nvCxnSpPr>
          <p:cNvPr id="413" name="Google Shape;413;p42"/>
          <p:cNvCxnSpPr/>
          <p:nvPr/>
        </p:nvCxnSpPr>
        <p:spPr>
          <a:xfrm rot="10800000" flipH="1">
            <a:off x="2374084" y="2583809"/>
            <a:ext cx="2650922" cy="68789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4" name="Google Shape;414;p42"/>
          <p:cNvCxnSpPr/>
          <p:nvPr/>
        </p:nvCxnSpPr>
        <p:spPr>
          <a:xfrm>
            <a:off x="3078760" y="3429001"/>
            <a:ext cx="1577130" cy="52221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5" name="Google Shape;415;p42"/>
          <p:cNvSpPr txBox="1"/>
          <p:nvPr/>
        </p:nvSpPr>
        <p:spPr>
          <a:xfrm>
            <a:off x="4295163" y="62917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Tableau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0343" y="1127096"/>
            <a:ext cx="5648325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3"/>
          <p:cNvSpPr txBox="1"/>
          <p:nvPr/>
        </p:nvSpPr>
        <p:spPr>
          <a:xfrm>
            <a:off x="4420998" y="79695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Tableau</a:t>
            </a:r>
            <a:endParaRPr/>
          </a:p>
        </p:txBody>
      </p:sp>
      <p:sp>
        <p:nvSpPr>
          <p:cNvPr id="422" name="Google Shape;422;p43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Agree with the term and Click Install</a:t>
            </a:r>
            <a:endParaRPr/>
          </a:p>
        </p:txBody>
      </p:sp>
      <p:cxnSp>
        <p:nvCxnSpPr>
          <p:cNvPr id="423" name="Google Shape;423;p43"/>
          <p:cNvCxnSpPr/>
          <p:nvPr/>
        </p:nvCxnSpPr>
        <p:spPr>
          <a:xfrm>
            <a:off x="2088859" y="3023970"/>
            <a:ext cx="3632433" cy="57010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9893" y="1512858"/>
            <a:ext cx="522922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4"/>
          <p:cNvSpPr txBox="1"/>
          <p:nvPr/>
        </p:nvSpPr>
        <p:spPr>
          <a:xfrm>
            <a:off x="4420998" y="796954"/>
            <a:ext cx="348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Tableau</a:t>
            </a:r>
            <a:endParaRPr/>
          </a:p>
        </p:txBody>
      </p:sp>
      <p:sp>
        <p:nvSpPr>
          <p:cNvPr id="430" name="Google Shape;430;p44"/>
          <p:cNvSpPr txBox="1"/>
          <p:nvPr/>
        </p:nvSpPr>
        <p:spPr>
          <a:xfrm>
            <a:off x="910206" y="2885471"/>
            <a:ext cx="2776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Fill out the form and Click Register</a:t>
            </a:r>
            <a:endParaRPr/>
          </a:p>
        </p:txBody>
      </p:sp>
      <p:cxnSp>
        <p:nvCxnSpPr>
          <p:cNvPr id="431" name="Google Shape;431;p44"/>
          <p:cNvCxnSpPr/>
          <p:nvPr/>
        </p:nvCxnSpPr>
        <p:spPr>
          <a:xfrm>
            <a:off x="2088859" y="3023970"/>
            <a:ext cx="3632433" cy="57010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114" y="2038525"/>
            <a:ext cx="6736223" cy="439561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5"/>
          <p:cNvSpPr txBox="1"/>
          <p:nvPr/>
        </p:nvSpPr>
        <p:spPr>
          <a:xfrm>
            <a:off x="612396" y="2415687"/>
            <a:ext cx="27767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Window Start menu and find “Microsoft SQL Server Tools 18” and then Click “Microsoft SQL Sever Management Studio 18”</a:t>
            </a:r>
            <a:endParaRPr/>
          </a:p>
        </p:txBody>
      </p:sp>
      <p:sp>
        <p:nvSpPr>
          <p:cNvPr id="438" name="Google Shape;438;p45"/>
          <p:cNvSpPr txBox="1"/>
          <p:nvPr/>
        </p:nvSpPr>
        <p:spPr>
          <a:xfrm>
            <a:off x="4647501" y="889232"/>
            <a:ext cx="484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Environment </a:t>
            </a:r>
            <a:endParaRPr/>
          </a:p>
        </p:txBody>
      </p:sp>
      <p:cxnSp>
        <p:nvCxnSpPr>
          <p:cNvPr id="439" name="Google Shape;439;p45"/>
          <p:cNvCxnSpPr/>
          <p:nvPr/>
        </p:nvCxnSpPr>
        <p:spPr>
          <a:xfrm>
            <a:off x="3187817" y="2617367"/>
            <a:ext cx="1375794" cy="224824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7a0d929507_1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17a0d929507_1_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6"/>
          <p:cNvGrpSpPr/>
          <p:nvPr/>
        </p:nvGrpSpPr>
        <p:grpSpPr>
          <a:xfrm>
            <a:off x="612396" y="669863"/>
            <a:ext cx="10526174" cy="5518273"/>
            <a:chOff x="612396" y="889232"/>
            <a:chExt cx="10526174" cy="5518273"/>
          </a:xfrm>
        </p:grpSpPr>
        <p:pic>
          <p:nvPicPr>
            <p:cNvPr id="451" name="Google Shape;451;p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78604" y="1629145"/>
              <a:ext cx="7659966" cy="4778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Google Shape;452;p46"/>
            <p:cNvSpPr txBox="1"/>
            <p:nvPr/>
          </p:nvSpPr>
          <p:spPr>
            <a:xfrm>
              <a:off x="612396" y="2415687"/>
              <a:ext cx="2776756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AutoNum type="arabicPeriod"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 Server choose “Database Engine” 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AutoNum type="arabicPeriod"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 Sever name type “localhost\SQLEXPRESS”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AutoNum type="arabicPeriod"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 Authentication choose “ SQL ServerAuthentication”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AutoNum type="arabicPeriod"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 Login type “sa”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AutoNum type="arabicPeriod"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 Password type “user1”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AutoNum type="arabicPeriod"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Click “Remember password”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AutoNum type="arabicPeriod"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Click “Connect” </a:t>
              </a:r>
              <a:endParaRPr/>
            </a:p>
          </p:txBody>
        </p:sp>
        <p:sp>
          <p:nvSpPr>
            <p:cNvPr id="453" name="Google Shape;453;p46"/>
            <p:cNvSpPr txBox="1"/>
            <p:nvPr/>
          </p:nvSpPr>
          <p:spPr>
            <a:xfrm>
              <a:off x="4647501" y="889232"/>
              <a:ext cx="48488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Setup Environment </a:t>
              </a:r>
              <a:endParaRPr/>
            </a:p>
          </p:txBody>
        </p:sp>
        <p:cxnSp>
          <p:nvCxnSpPr>
            <p:cNvPr id="454" name="Google Shape;454;p46"/>
            <p:cNvCxnSpPr/>
            <p:nvPr/>
          </p:nvCxnSpPr>
          <p:spPr>
            <a:xfrm>
              <a:off x="2544645" y="2878169"/>
              <a:ext cx="4208493" cy="73314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55" name="Google Shape;455;p46"/>
            <p:cNvCxnSpPr/>
            <p:nvPr/>
          </p:nvCxnSpPr>
          <p:spPr>
            <a:xfrm>
              <a:off x="2869035" y="3118177"/>
              <a:ext cx="3884103" cy="69482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56" name="Google Shape;456;p46"/>
            <p:cNvCxnSpPr/>
            <p:nvPr/>
          </p:nvCxnSpPr>
          <p:spPr>
            <a:xfrm>
              <a:off x="2109294" y="3989519"/>
              <a:ext cx="4811100" cy="518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57" name="Google Shape;457;p46"/>
            <p:cNvCxnSpPr/>
            <p:nvPr/>
          </p:nvCxnSpPr>
          <p:spPr>
            <a:xfrm>
              <a:off x="2298583" y="3636482"/>
              <a:ext cx="4665678" cy="53424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58" name="Google Shape;458;p46"/>
            <p:cNvCxnSpPr/>
            <p:nvPr/>
          </p:nvCxnSpPr>
          <p:spPr>
            <a:xfrm>
              <a:off x="2544645" y="3812997"/>
              <a:ext cx="4267216" cy="562405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59" name="Google Shape;459;p46"/>
            <p:cNvCxnSpPr/>
            <p:nvPr/>
          </p:nvCxnSpPr>
          <p:spPr>
            <a:xfrm>
              <a:off x="2000744" y="3989512"/>
              <a:ext cx="4559447" cy="714826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60" name="Google Shape;460;p46"/>
            <p:cNvCxnSpPr/>
            <p:nvPr/>
          </p:nvCxnSpPr>
          <p:spPr>
            <a:xfrm>
              <a:off x="2999048" y="2644894"/>
              <a:ext cx="4208493" cy="73314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822" y="2123819"/>
            <a:ext cx="7652700" cy="230700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7"/>
          <p:cNvSpPr txBox="1"/>
          <p:nvPr/>
        </p:nvSpPr>
        <p:spPr>
          <a:xfrm>
            <a:off x="537751" y="2667356"/>
            <a:ext cx="24302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Tools and copy AdventureWorks2012_Data</a:t>
            </a:r>
            <a:endParaRPr/>
          </a:p>
        </p:txBody>
      </p:sp>
      <p:cxnSp>
        <p:nvCxnSpPr>
          <p:cNvPr id="467" name="Google Shape;467;p47"/>
          <p:cNvCxnSpPr/>
          <p:nvPr/>
        </p:nvCxnSpPr>
        <p:spPr>
          <a:xfrm>
            <a:off x="2692866" y="2898188"/>
            <a:ext cx="2860646" cy="138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1870" y="2086761"/>
            <a:ext cx="7376098" cy="268447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8"/>
          <p:cNvSpPr txBox="1"/>
          <p:nvPr/>
        </p:nvSpPr>
        <p:spPr>
          <a:xfrm>
            <a:off x="537751" y="2667356"/>
            <a:ext cx="24302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“C:\Program Files\Microsoft SQL Server\MSSQL15.SQLEXPRESS\MSSQL\DATA”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Paste the copied file to the folder</a:t>
            </a:r>
            <a:endParaRPr/>
          </a:p>
        </p:txBody>
      </p:sp>
      <p:cxnSp>
        <p:nvCxnSpPr>
          <p:cNvPr id="474" name="Google Shape;474;p48"/>
          <p:cNvCxnSpPr/>
          <p:nvPr/>
        </p:nvCxnSpPr>
        <p:spPr>
          <a:xfrm rot="10800000" flipH="1">
            <a:off x="2692866" y="2533475"/>
            <a:ext cx="4496499" cy="36471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4840" y="2294398"/>
            <a:ext cx="7978672" cy="3359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724363" y="2294389"/>
            <a:ext cx="30590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Copy the unziped “Tools” folder to “Business_Data_Analysis” folder in C drive</a:t>
            </a:r>
            <a:endParaRPr/>
          </a:p>
        </p:txBody>
      </p:sp>
      <p:cxnSp>
        <p:nvCxnSpPr>
          <p:cNvPr id="119" name="Google Shape;119;p5"/>
          <p:cNvCxnSpPr/>
          <p:nvPr/>
        </p:nvCxnSpPr>
        <p:spPr>
          <a:xfrm>
            <a:off x="3280095" y="2600589"/>
            <a:ext cx="3045204" cy="55367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774" y="1560353"/>
            <a:ext cx="6636678" cy="4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9"/>
          <p:cNvSpPr txBox="1"/>
          <p:nvPr/>
        </p:nvSpPr>
        <p:spPr>
          <a:xfrm>
            <a:off x="537751" y="2667356"/>
            <a:ext cx="24302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click Databases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“Attach”</a:t>
            </a:r>
            <a:endParaRPr/>
          </a:p>
        </p:txBody>
      </p:sp>
      <p:cxnSp>
        <p:nvCxnSpPr>
          <p:cNvPr id="481" name="Google Shape;481;p49"/>
          <p:cNvCxnSpPr/>
          <p:nvPr/>
        </p:nvCxnSpPr>
        <p:spPr>
          <a:xfrm>
            <a:off x="2357306" y="2827090"/>
            <a:ext cx="2516698" cy="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2" name="Google Shape;482;p49"/>
          <p:cNvCxnSpPr/>
          <p:nvPr/>
        </p:nvCxnSpPr>
        <p:spPr>
          <a:xfrm>
            <a:off x="1917076" y="2986825"/>
            <a:ext cx="3485434" cy="22615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807" y="1199626"/>
            <a:ext cx="4994516" cy="466371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0"/>
          <p:cNvSpPr txBox="1"/>
          <p:nvPr/>
        </p:nvSpPr>
        <p:spPr>
          <a:xfrm>
            <a:off x="537751" y="2667356"/>
            <a:ext cx="24302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 “Add”</a:t>
            </a:r>
            <a:endParaRPr/>
          </a:p>
        </p:txBody>
      </p:sp>
      <p:cxnSp>
        <p:nvCxnSpPr>
          <p:cNvPr id="489" name="Google Shape;489;p50"/>
          <p:cNvCxnSpPr/>
          <p:nvPr/>
        </p:nvCxnSpPr>
        <p:spPr>
          <a:xfrm>
            <a:off x="2357306" y="2827090"/>
            <a:ext cx="5654180" cy="60191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5691" y="1568741"/>
            <a:ext cx="5112347" cy="427537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1"/>
          <p:cNvSpPr txBox="1"/>
          <p:nvPr/>
        </p:nvSpPr>
        <p:spPr>
          <a:xfrm>
            <a:off x="537751" y="2667356"/>
            <a:ext cx="24302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 “DATA”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“AdventureWorks2012_Data”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“OK”</a:t>
            </a:r>
            <a:endParaRPr/>
          </a:p>
        </p:txBody>
      </p:sp>
      <p:cxnSp>
        <p:nvCxnSpPr>
          <p:cNvPr id="496" name="Google Shape;496;p51"/>
          <p:cNvCxnSpPr/>
          <p:nvPr/>
        </p:nvCxnSpPr>
        <p:spPr>
          <a:xfrm>
            <a:off x="1803633" y="2810312"/>
            <a:ext cx="4379053" cy="162746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51"/>
          <p:cNvCxnSpPr/>
          <p:nvPr/>
        </p:nvCxnSpPr>
        <p:spPr>
          <a:xfrm rot="10800000" flipH="1">
            <a:off x="2568429" y="2894202"/>
            <a:ext cx="4913435" cy="36918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7241" y="1224794"/>
            <a:ext cx="5269246" cy="495929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2"/>
          <p:cNvSpPr txBox="1"/>
          <p:nvPr/>
        </p:nvSpPr>
        <p:spPr>
          <a:xfrm>
            <a:off x="537751" y="2667356"/>
            <a:ext cx="24302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on the Log file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“Remove”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“OK”</a:t>
            </a:r>
            <a:endParaRPr/>
          </a:p>
        </p:txBody>
      </p:sp>
      <p:cxnSp>
        <p:nvCxnSpPr>
          <p:cNvPr id="504" name="Google Shape;504;p52"/>
          <p:cNvCxnSpPr/>
          <p:nvPr/>
        </p:nvCxnSpPr>
        <p:spPr>
          <a:xfrm>
            <a:off x="2357306" y="2827090"/>
            <a:ext cx="4865615" cy="151840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5" name="Google Shape;505;p52"/>
          <p:cNvCxnSpPr/>
          <p:nvPr/>
        </p:nvCxnSpPr>
        <p:spPr>
          <a:xfrm>
            <a:off x="1981973" y="3103781"/>
            <a:ext cx="7313029" cy="252942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2042" y="1543574"/>
            <a:ext cx="5617985" cy="430543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3"/>
          <p:cNvSpPr txBox="1"/>
          <p:nvPr/>
        </p:nvSpPr>
        <p:spPr>
          <a:xfrm>
            <a:off x="537751" y="2667356"/>
            <a:ext cx="24302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Now you should see “AdventureWork2012” database</a:t>
            </a:r>
            <a:endParaRPr/>
          </a:p>
        </p:txBody>
      </p:sp>
      <p:cxnSp>
        <p:nvCxnSpPr>
          <p:cNvPr id="512" name="Google Shape;512;p53"/>
          <p:cNvCxnSpPr/>
          <p:nvPr/>
        </p:nvCxnSpPr>
        <p:spPr>
          <a:xfrm>
            <a:off x="1981973" y="3103781"/>
            <a:ext cx="2933976" cy="32521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619" y="2232768"/>
            <a:ext cx="5422719" cy="17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612396" y="2415687"/>
            <a:ext cx="29948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“C:\Business_Data_Analysis\Tools”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Click SQLEXPR_x64_ENU</a:t>
            </a:r>
            <a:endParaRPr/>
          </a:p>
        </p:txBody>
      </p:sp>
      <p:cxnSp>
        <p:nvCxnSpPr>
          <p:cNvPr id="126" name="Google Shape;126;p6"/>
          <p:cNvCxnSpPr/>
          <p:nvPr/>
        </p:nvCxnSpPr>
        <p:spPr>
          <a:xfrm rot="10800000" flipH="1">
            <a:off x="2718033" y="2483141"/>
            <a:ext cx="2306973" cy="14223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6"/>
          <p:cNvCxnSpPr/>
          <p:nvPr/>
        </p:nvCxnSpPr>
        <p:spPr>
          <a:xfrm>
            <a:off x="2869035" y="3062018"/>
            <a:ext cx="2625754" cy="46613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6"/>
          <p:cNvSpPr txBox="1"/>
          <p:nvPr/>
        </p:nvSpPr>
        <p:spPr>
          <a:xfrm>
            <a:off x="4647501" y="889232"/>
            <a:ext cx="484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SQL SERVER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5448" y="1891674"/>
            <a:ext cx="36385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612396" y="2415687"/>
            <a:ext cx="2994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ok</a:t>
            </a:r>
            <a:endParaRPr/>
          </a:p>
        </p:txBody>
      </p:sp>
      <p:cxnSp>
        <p:nvCxnSpPr>
          <p:cNvPr id="135" name="Google Shape;135;p7"/>
          <p:cNvCxnSpPr/>
          <p:nvPr/>
        </p:nvCxnSpPr>
        <p:spPr>
          <a:xfrm>
            <a:off x="2869035" y="3062018"/>
            <a:ext cx="2625754" cy="46613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7"/>
          <p:cNvSpPr txBox="1"/>
          <p:nvPr/>
        </p:nvSpPr>
        <p:spPr>
          <a:xfrm>
            <a:off x="4647501" y="889232"/>
            <a:ext cx="484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SQL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5884" y="1296955"/>
            <a:ext cx="7458075" cy="49560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839755" y="2407298"/>
            <a:ext cx="20247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the first option</a:t>
            </a:r>
            <a:endParaRPr/>
          </a:p>
        </p:txBody>
      </p:sp>
      <p:cxnSp>
        <p:nvCxnSpPr>
          <p:cNvPr id="143" name="Google Shape;143;p8"/>
          <p:cNvCxnSpPr/>
          <p:nvPr/>
        </p:nvCxnSpPr>
        <p:spPr>
          <a:xfrm rot="10800000" flipH="1">
            <a:off x="2684477" y="1803633"/>
            <a:ext cx="4546833" cy="98990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617" y="547678"/>
            <a:ext cx="7658100" cy="57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839755" y="2407298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Next</a:t>
            </a:r>
            <a:endParaRPr/>
          </a:p>
        </p:txBody>
      </p:sp>
      <p:cxnSp>
        <p:nvCxnSpPr>
          <p:cNvPr id="150" name="Google Shape;150;p9"/>
          <p:cNvCxnSpPr/>
          <p:nvPr/>
        </p:nvCxnSpPr>
        <p:spPr>
          <a:xfrm>
            <a:off x="2684477" y="2793535"/>
            <a:ext cx="6409189" cy="355693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Widescreen</PresentationFormat>
  <Paragraphs>110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Z</dc:creator>
  <cp:lastModifiedBy>Haoran Gong</cp:lastModifiedBy>
  <cp:revision>1</cp:revision>
  <dcterms:created xsi:type="dcterms:W3CDTF">2022-01-15T22:04:39Z</dcterms:created>
  <dcterms:modified xsi:type="dcterms:W3CDTF">2022-11-01T20:15:26Z</dcterms:modified>
</cp:coreProperties>
</file>