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26" Type="http://schemas.openxmlformats.org/officeDocument/2006/relationships/image" Target="../media/image29.jpeg"/><Relationship Id="rId39" Type="http://schemas.openxmlformats.org/officeDocument/2006/relationships/image" Target="../media/image42.jpeg"/><Relationship Id="rId21" Type="http://schemas.openxmlformats.org/officeDocument/2006/relationships/image" Target="../media/image24.jpeg"/><Relationship Id="rId34" Type="http://schemas.openxmlformats.org/officeDocument/2006/relationships/image" Target="../media/image37.jpeg"/><Relationship Id="rId42" Type="http://schemas.openxmlformats.org/officeDocument/2006/relationships/image" Target="../media/image45.jpeg"/><Relationship Id="rId47" Type="http://schemas.openxmlformats.org/officeDocument/2006/relationships/image" Target="../media/image50.jpeg"/><Relationship Id="rId50" Type="http://schemas.openxmlformats.org/officeDocument/2006/relationships/image" Target="../media/image53.jpeg"/><Relationship Id="rId55" Type="http://schemas.openxmlformats.org/officeDocument/2006/relationships/image" Target="../media/image58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5" Type="http://schemas.openxmlformats.org/officeDocument/2006/relationships/image" Target="../media/image28.jpeg"/><Relationship Id="rId33" Type="http://schemas.openxmlformats.org/officeDocument/2006/relationships/image" Target="../media/image36.jpeg"/><Relationship Id="rId38" Type="http://schemas.openxmlformats.org/officeDocument/2006/relationships/image" Target="../media/image41.jpeg"/><Relationship Id="rId46" Type="http://schemas.openxmlformats.org/officeDocument/2006/relationships/image" Target="../media/image49.jpe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20" Type="http://schemas.openxmlformats.org/officeDocument/2006/relationships/image" Target="../media/image23.jpeg"/><Relationship Id="rId29" Type="http://schemas.openxmlformats.org/officeDocument/2006/relationships/image" Target="../media/image32.jpeg"/><Relationship Id="rId41" Type="http://schemas.openxmlformats.org/officeDocument/2006/relationships/image" Target="../media/image44.jpeg"/><Relationship Id="rId54" Type="http://schemas.openxmlformats.org/officeDocument/2006/relationships/image" Target="../media/image57.jpe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32" Type="http://schemas.openxmlformats.org/officeDocument/2006/relationships/image" Target="../media/image35.jpeg"/><Relationship Id="rId37" Type="http://schemas.openxmlformats.org/officeDocument/2006/relationships/image" Target="../media/image40.jpeg"/><Relationship Id="rId40" Type="http://schemas.openxmlformats.org/officeDocument/2006/relationships/image" Target="../media/image43.jpeg"/><Relationship Id="rId45" Type="http://schemas.openxmlformats.org/officeDocument/2006/relationships/image" Target="../media/image48.jpeg"/><Relationship Id="rId53" Type="http://schemas.openxmlformats.org/officeDocument/2006/relationships/image" Target="../media/image56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23" Type="http://schemas.openxmlformats.org/officeDocument/2006/relationships/image" Target="../media/image26.jpeg"/><Relationship Id="rId28" Type="http://schemas.openxmlformats.org/officeDocument/2006/relationships/image" Target="../media/image31.jpeg"/><Relationship Id="rId36" Type="http://schemas.openxmlformats.org/officeDocument/2006/relationships/image" Target="../media/image39.jpeg"/><Relationship Id="rId49" Type="http://schemas.openxmlformats.org/officeDocument/2006/relationships/image" Target="../media/image52.jpe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31" Type="http://schemas.openxmlformats.org/officeDocument/2006/relationships/image" Target="../media/image34.jpeg"/><Relationship Id="rId44" Type="http://schemas.openxmlformats.org/officeDocument/2006/relationships/image" Target="../media/image47.jpeg"/><Relationship Id="rId52" Type="http://schemas.openxmlformats.org/officeDocument/2006/relationships/image" Target="../media/image55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Relationship Id="rId30" Type="http://schemas.openxmlformats.org/officeDocument/2006/relationships/image" Target="../media/image33.jpeg"/><Relationship Id="rId35" Type="http://schemas.openxmlformats.org/officeDocument/2006/relationships/image" Target="../media/image38.jpeg"/><Relationship Id="rId43" Type="http://schemas.openxmlformats.org/officeDocument/2006/relationships/image" Target="../media/image46.jpeg"/><Relationship Id="rId48" Type="http://schemas.openxmlformats.org/officeDocument/2006/relationships/image" Target="../media/image51.jpeg"/><Relationship Id="rId8" Type="http://schemas.openxmlformats.org/officeDocument/2006/relationships/image" Target="../media/image11.jpeg"/><Relationship Id="rId51" Type="http://schemas.openxmlformats.org/officeDocument/2006/relationships/image" Target="../media/image54.jpeg"/><Relationship Id="rId3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26" Type="http://schemas.openxmlformats.org/officeDocument/2006/relationships/image" Target="../media/image29.jpeg"/><Relationship Id="rId39" Type="http://schemas.openxmlformats.org/officeDocument/2006/relationships/image" Target="../media/image42.jpeg"/><Relationship Id="rId21" Type="http://schemas.openxmlformats.org/officeDocument/2006/relationships/image" Target="../media/image24.jpeg"/><Relationship Id="rId34" Type="http://schemas.openxmlformats.org/officeDocument/2006/relationships/image" Target="../media/image37.jpeg"/><Relationship Id="rId42" Type="http://schemas.openxmlformats.org/officeDocument/2006/relationships/image" Target="../media/image45.jpeg"/><Relationship Id="rId47" Type="http://schemas.openxmlformats.org/officeDocument/2006/relationships/image" Target="../media/image50.jpeg"/><Relationship Id="rId50" Type="http://schemas.openxmlformats.org/officeDocument/2006/relationships/image" Target="../media/image53.jpeg"/><Relationship Id="rId55" Type="http://schemas.openxmlformats.org/officeDocument/2006/relationships/image" Target="../media/image58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5" Type="http://schemas.openxmlformats.org/officeDocument/2006/relationships/image" Target="../media/image28.jpeg"/><Relationship Id="rId33" Type="http://schemas.openxmlformats.org/officeDocument/2006/relationships/image" Target="../media/image36.jpeg"/><Relationship Id="rId38" Type="http://schemas.openxmlformats.org/officeDocument/2006/relationships/image" Target="../media/image41.jpeg"/><Relationship Id="rId46" Type="http://schemas.openxmlformats.org/officeDocument/2006/relationships/image" Target="../media/image49.jpe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20" Type="http://schemas.openxmlformats.org/officeDocument/2006/relationships/image" Target="../media/image23.jpeg"/><Relationship Id="rId29" Type="http://schemas.openxmlformats.org/officeDocument/2006/relationships/image" Target="../media/image32.jpeg"/><Relationship Id="rId41" Type="http://schemas.openxmlformats.org/officeDocument/2006/relationships/image" Target="../media/image44.jpeg"/><Relationship Id="rId54" Type="http://schemas.openxmlformats.org/officeDocument/2006/relationships/image" Target="../media/image57.jpe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32" Type="http://schemas.openxmlformats.org/officeDocument/2006/relationships/image" Target="../media/image35.jpeg"/><Relationship Id="rId37" Type="http://schemas.openxmlformats.org/officeDocument/2006/relationships/image" Target="../media/image40.jpeg"/><Relationship Id="rId40" Type="http://schemas.openxmlformats.org/officeDocument/2006/relationships/image" Target="../media/image43.jpeg"/><Relationship Id="rId45" Type="http://schemas.openxmlformats.org/officeDocument/2006/relationships/image" Target="../media/image48.jpeg"/><Relationship Id="rId53" Type="http://schemas.openxmlformats.org/officeDocument/2006/relationships/image" Target="../media/image56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23" Type="http://schemas.openxmlformats.org/officeDocument/2006/relationships/image" Target="../media/image26.jpeg"/><Relationship Id="rId28" Type="http://schemas.openxmlformats.org/officeDocument/2006/relationships/image" Target="../media/image31.jpeg"/><Relationship Id="rId36" Type="http://schemas.openxmlformats.org/officeDocument/2006/relationships/image" Target="../media/image39.jpeg"/><Relationship Id="rId49" Type="http://schemas.openxmlformats.org/officeDocument/2006/relationships/image" Target="../media/image52.jpe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31" Type="http://schemas.openxmlformats.org/officeDocument/2006/relationships/image" Target="../media/image34.jpeg"/><Relationship Id="rId44" Type="http://schemas.openxmlformats.org/officeDocument/2006/relationships/image" Target="../media/image47.jpeg"/><Relationship Id="rId52" Type="http://schemas.openxmlformats.org/officeDocument/2006/relationships/image" Target="../media/image55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Relationship Id="rId30" Type="http://schemas.openxmlformats.org/officeDocument/2006/relationships/image" Target="../media/image33.jpeg"/><Relationship Id="rId35" Type="http://schemas.openxmlformats.org/officeDocument/2006/relationships/image" Target="../media/image38.jpeg"/><Relationship Id="rId43" Type="http://schemas.openxmlformats.org/officeDocument/2006/relationships/image" Target="../media/image46.jpeg"/><Relationship Id="rId48" Type="http://schemas.openxmlformats.org/officeDocument/2006/relationships/image" Target="../media/image51.jpeg"/><Relationship Id="rId8" Type="http://schemas.openxmlformats.org/officeDocument/2006/relationships/image" Target="../media/image11.jpeg"/><Relationship Id="rId51" Type="http://schemas.openxmlformats.org/officeDocument/2006/relationships/image" Target="../media/image54.jpeg"/><Relationship Id="rId3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35471-52C6-4D59-B9E7-3919D549962B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/>
      <dgm:spPr/>
    </dgm:pt>
    <dgm:pt modelId="{EDE2302D-E2CB-4D9B-8961-C24A6F503B4E}">
      <dgm:prSet phldrT="[Text]" phldr="1"/>
      <dgm:spPr/>
      <dgm:t>
        <a:bodyPr/>
        <a:lstStyle/>
        <a:p>
          <a:endParaRPr lang="en-US" dirty="0"/>
        </a:p>
      </dgm:t>
    </dgm:pt>
    <dgm:pt modelId="{78AABAED-7059-46ED-8C32-5CA2CB6A3A81}" type="parTrans" cxnId="{5479C2A5-0413-4C5D-8B3E-0E961515DA17}">
      <dgm:prSet/>
      <dgm:spPr/>
      <dgm:t>
        <a:bodyPr/>
        <a:lstStyle/>
        <a:p>
          <a:endParaRPr lang="en-US"/>
        </a:p>
      </dgm:t>
    </dgm:pt>
    <dgm:pt modelId="{2810150B-1252-457D-A15E-15E8F6AB8A4C}" type="sibTrans" cxnId="{5479C2A5-0413-4C5D-8B3E-0E961515DA17}">
      <dgm:prSet/>
      <dgm:spPr/>
      <dgm:t>
        <a:bodyPr/>
        <a:lstStyle/>
        <a:p>
          <a:endParaRPr lang="en-US"/>
        </a:p>
      </dgm:t>
    </dgm:pt>
    <dgm:pt modelId="{7A09BAF2-EA62-483B-B548-D9D37D66087B}">
      <dgm:prSet phldrT="[Text]" phldr="1"/>
      <dgm:spPr/>
      <dgm:t>
        <a:bodyPr/>
        <a:lstStyle/>
        <a:p>
          <a:endParaRPr lang="en-US"/>
        </a:p>
      </dgm:t>
    </dgm:pt>
    <dgm:pt modelId="{1A779AA9-39DE-481C-BB0B-E0401EA34CDA}" type="parTrans" cxnId="{2427463A-623A-435E-976C-8EC253D3DD21}">
      <dgm:prSet/>
      <dgm:spPr/>
      <dgm:t>
        <a:bodyPr/>
        <a:lstStyle/>
        <a:p>
          <a:endParaRPr lang="en-US"/>
        </a:p>
      </dgm:t>
    </dgm:pt>
    <dgm:pt modelId="{D18ECFAB-57A6-461C-AC0B-17E0B6DEBFEE}" type="sibTrans" cxnId="{2427463A-623A-435E-976C-8EC253D3DD21}">
      <dgm:prSet/>
      <dgm:spPr/>
      <dgm:t>
        <a:bodyPr/>
        <a:lstStyle/>
        <a:p>
          <a:endParaRPr lang="en-US"/>
        </a:p>
      </dgm:t>
    </dgm:pt>
    <dgm:pt modelId="{55C78454-11F1-426C-A79E-35F601689072}">
      <dgm:prSet phldrT="[Text]" phldr="1"/>
      <dgm:spPr/>
      <dgm:t>
        <a:bodyPr/>
        <a:lstStyle/>
        <a:p>
          <a:endParaRPr lang="en-US"/>
        </a:p>
      </dgm:t>
    </dgm:pt>
    <dgm:pt modelId="{E2953A9C-3DB6-4E3A-AF7F-EAF0F9A5F0E3}" type="parTrans" cxnId="{4F4DAD5B-BC82-4B02-8A5C-88302C91101B}">
      <dgm:prSet/>
      <dgm:spPr/>
      <dgm:t>
        <a:bodyPr/>
        <a:lstStyle/>
        <a:p>
          <a:endParaRPr lang="en-US"/>
        </a:p>
      </dgm:t>
    </dgm:pt>
    <dgm:pt modelId="{AEA77CFD-08A1-473D-BF30-D4CD67F572EB}" type="sibTrans" cxnId="{4F4DAD5B-BC82-4B02-8A5C-88302C91101B}">
      <dgm:prSet/>
      <dgm:spPr/>
      <dgm:t>
        <a:bodyPr/>
        <a:lstStyle/>
        <a:p>
          <a:endParaRPr lang="en-US"/>
        </a:p>
      </dgm:t>
    </dgm:pt>
    <dgm:pt modelId="{75631588-7C3F-46D0-B777-51324E24A44F}">
      <dgm:prSet phldrT="[Text]" phldr="1"/>
      <dgm:spPr/>
      <dgm:t>
        <a:bodyPr/>
        <a:lstStyle/>
        <a:p>
          <a:endParaRPr lang="en-US"/>
        </a:p>
      </dgm:t>
    </dgm:pt>
    <dgm:pt modelId="{52B5E403-A631-4BDD-AE34-DC8557C99242}" type="parTrans" cxnId="{B7470E8B-9FF4-4611-81D9-E4D9113A77C1}">
      <dgm:prSet/>
      <dgm:spPr/>
      <dgm:t>
        <a:bodyPr/>
        <a:lstStyle/>
        <a:p>
          <a:endParaRPr lang="en-US"/>
        </a:p>
      </dgm:t>
    </dgm:pt>
    <dgm:pt modelId="{2ED66D0D-3504-40DB-9918-CF6B045FBCFC}" type="sibTrans" cxnId="{B7470E8B-9FF4-4611-81D9-E4D9113A77C1}">
      <dgm:prSet/>
      <dgm:spPr/>
      <dgm:t>
        <a:bodyPr/>
        <a:lstStyle/>
        <a:p>
          <a:endParaRPr lang="en-US"/>
        </a:p>
      </dgm:t>
    </dgm:pt>
    <dgm:pt modelId="{9D7D1385-5851-40CF-A5C1-F6C2C52500C4}">
      <dgm:prSet phldrT="[Text]" phldr="1"/>
      <dgm:spPr/>
      <dgm:t>
        <a:bodyPr/>
        <a:lstStyle/>
        <a:p>
          <a:endParaRPr lang="en-US"/>
        </a:p>
      </dgm:t>
    </dgm:pt>
    <dgm:pt modelId="{1891416E-D3A8-4802-8ACA-DB6B6C7FC591}" type="parTrans" cxnId="{83FB9893-A057-42F1-AA65-C8DEE5E3B59C}">
      <dgm:prSet/>
      <dgm:spPr/>
      <dgm:t>
        <a:bodyPr/>
        <a:lstStyle/>
        <a:p>
          <a:endParaRPr lang="en-US"/>
        </a:p>
      </dgm:t>
    </dgm:pt>
    <dgm:pt modelId="{23C80065-351D-4CE5-B62A-0F5D5F1B3BCC}" type="sibTrans" cxnId="{83FB9893-A057-42F1-AA65-C8DEE5E3B59C}">
      <dgm:prSet/>
      <dgm:spPr/>
      <dgm:t>
        <a:bodyPr/>
        <a:lstStyle/>
        <a:p>
          <a:endParaRPr lang="en-US"/>
        </a:p>
      </dgm:t>
    </dgm:pt>
    <dgm:pt modelId="{7213FE1B-34F3-4103-833E-261EF0CC286E}">
      <dgm:prSet phldrT="[Text]" phldr="1"/>
      <dgm:spPr/>
      <dgm:t>
        <a:bodyPr/>
        <a:lstStyle/>
        <a:p>
          <a:endParaRPr lang="en-US"/>
        </a:p>
      </dgm:t>
    </dgm:pt>
    <dgm:pt modelId="{E38821BB-E6E1-467B-BEA1-FB8E5F6188A9}" type="parTrans" cxnId="{474A2AA0-5F43-4210-8497-DF530D09760B}">
      <dgm:prSet/>
      <dgm:spPr/>
      <dgm:t>
        <a:bodyPr/>
        <a:lstStyle/>
        <a:p>
          <a:endParaRPr lang="en-US"/>
        </a:p>
      </dgm:t>
    </dgm:pt>
    <dgm:pt modelId="{D10E567A-6A79-4626-B4EF-DFC86350FEB1}" type="sibTrans" cxnId="{474A2AA0-5F43-4210-8497-DF530D09760B}">
      <dgm:prSet/>
      <dgm:spPr/>
      <dgm:t>
        <a:bodyPr/>
        <a:lstStyle/>
        <a:p>
          <a:endParaRPr lang="en-US"/>
        </a:p>
      </dgm:t>
    </dgm:pt>
    <dgm:pt modelId="{474C081E-E156-4F05-B305-63B0C64CE84C}">
      <dgm:prSet phldrT="[Text]" phldr="1"/>
      <dgm:spPr/>
      <dgm:t>
        <a:bodyPr/>
        <a:lstStyle/>
        <a:p>
          <a:endParaRPr lang="en-US"/>
        </a:p>
      </dgm:t>
    </dgm:pt>
    <dgm:pt modelId="{C09C0BBC-9469-451D-9378-DBA8D01DE0E9}" type="parTrans" cxnId="{0A392998-22D2-4B8E-8B9F-D3043F5CF506}">
      <dgm:prSet/>
      <dgm:spPr/>
      <dgm:t>
        <a:bodyPr/>
        <a:lstStyle/>
        <a:p>
          <a:endParaRPr lang="en-US"/>
        </a:p>
      </dgm:t>
    </dgm:pt>
    <dgm:pt modelId="{667BEF4A-036E-4C88-8000-A81974CD476A}" type="sibTrans" cxnId="{0A392998-22D2-4B8E-8B9F-D3043F5CF506}">
      <dgm:prSet/>
      <dgm:spPr/>
      <dgm:t>
        <a:bodyPr/>
        <a:lstStyle/>
        <a:p>
          <a:endParaRPr lang="en-US"/>
        </a:p>
      </dgm:t>
    </dgm:pt>
    <dgm:pt modelId="{041AD5D6-8E80-4DF6-8832-43C774586661}">
      <dgm:prSet phldrT="[Text]" phldr="1"/>
      <dgm:spPr/>
      <dgm:t>
        <a:bodyPr/>
        <a:lstStyle/>
        <a:p>
          <a:endParaRPr lang="en-US"/>
        </a:p>
      </dgm:t>
    </dgm:pt>
    <dgm:pt modelId="{B2ADC680-6965-4F65-A5E9-8EE05CE5571D}" type="parTrans" cxnId="{EA9694FC-8AE7-4796-AEDD-B4900E200EC7}">
      <dgm:prSet/>
      <dgm:spPr/>
      <dgm:t>
        <a:bodyPr/>
        <a:lstStyle/>
        <a:p>
          <a:endParaRPr lang="en-US"/>
        </a:p>
      </dgm:t>
    </dgm:pt>
    <dgm:pt modelId="{E82BE135-671D-40DB-947D-9BEAE3A7E8ED}" type="sibTrans" cxnId="{EA9694FC-8AE7-4796-AEDD-B4900E200EC7}">
      <dgm:prSet/>
      <dgm:spPr/>
      <dgm:t>
        <a:bodyPr/>
        <a:lstStyle/>
        <a:p>
          <a:endParaRPr lang="en-US"/>
        </a:p>
      </dgm:t>
    </dgm:pt>
    <dgm:pt modelId="{1C7F0900-1414-47AE-B92D-FE8D67EB84E5}">
      <dgm:prSet phldrT="[Text]" phldr="1"/>
      <dgm:spPr/>
      <dgm:t>
        <a:bodyPr/>
        <a:lstStyle/>
        <a:p>
          <a:endParaRPr lang="en-US"/>
        </a:p>
      </dgm:t>
    </dgm:pt>
    <dgm:pt modelId="{04EB4441-1A43-4B6A-BD6E-6F066EC4B25A}" type="parTrans" cxnId="{689E9841-A311-47A2-B45B-8535A61F51B3}">
      <dgm:prSet/>
      <dgm:spPr/>
      <dgm:t>
        <a:bodyPr/>
        <a:lstStyle/>
        <a:p>
          <a:endParaRPr lang="en-US"/>
        </a:p>
      </dgm:t>
    </dgm:pt>
    <dgm:pt modelId="{D0F9AE42-0B6B-4F17-93A4-73CF5FA0B5AD}" type="sibTrans" cxnId="{689E9841-A311-47A2-B45B-8535A61F51B3}">
      <dgm:prSet/>
      <dgm:spPr/>
      <dgm:t>
        <a:bodyPr/>
        <a:lstStyle/>
        <a:p>
          <a:endParaRPr lang="en-US"/>
        </a:p>
      </dgm:t>
    </dgm:pt>
    <dgm:pt modelId="{ADB4E65D-C932-4B08-95A2-2A6FE46414B0}">
      <dgm:prSet phldrT="[Text]" phldr="1"/>
      <dgm:spPr/>
      <dgm:t>
        <a:bodyPr/>
        <a:lstStyle/>
        <a:p>
          <a:endParaRPr lang="en-US" dirty="0"/>
        </a:p>
      </dgm:t>
    </dgm:pt>
    <dgm:pt modelId="{3CFB38F5-B34C-418D-B4BA-4FFBECA83918}" type="parTrans" cxnId="{19BA0910-CD70-445A-92C0-DA9D8CD399EF}">
      <dgm:prSet/>
      <dgm:spPr/>
      <dgm:t>
        <a:bodyPr/>
        <a:lstStyle/>
        <a:p>
          <a:endParaRPr lang="en-US"/>
        </a:p>
      </dgm:t>
    </dgm:pt>
    <dgm:pt modelId="{6C1FE75F-C20E-4D98-AC61-BC5F3926CE0F}" type="sibTrans" cxnId="{19BA0910-CD70-445A-92C0-DA9D8CD399EF}">
      <dgm:prSet/>
      <dgm:spPr/>
      <dgm:t>
        <a:bodyPr/>
        <a:lstStyle/>
        <a:p>
          <a:endParaRPr lang="en-US"/>
        </a:p>
      </dgm:t>
    </dgm:pt>
    <dgm:pt modelId="{AFF0568F-697D-4EBE-8085-6A0C6CAEEF4F}">
      <dgm:prSet phldrT="[Text]" phldr="1"/>
      <dgm:spPr/>
      <dgm:t>
        <a:bodyPr/>
        <a:lstStyle/>
        <a:p>
          <a:endParaRPr lang="en-US"/>
        </a:p>
      </dgm:t>
    </dgm:pt>
    <dgm:pt modelId="{518B2C93-C1FA-4B0C-906C-8A1D9B78C1FF}" type="parTrans" cxnId="{F1EB1DA8-AC14-46F7-A58F-2EF4B2CA7860}">
      <dgm:prSet/>
      <dgm:spPr/>
      <dgm:t>
        <a:bodyPr/>
        <a:lstStyle/>
        <a:p>
          <a:endParaRPr lang="en-US"/>
        </a:p>
      </dgm:t>
    </dgm:pt>
    <dgm:pt modelId="{F9B2A3B8-271A-4898-A7F7-CA4FC201903F}" type="sibTrans" cxnId="{F1EB1DA8-AC14-46F7-A58F-2EF4B2CA7860}">
      <dgm:prSet/>
      <dgm:spPr/>
      <dgm:t>
        <a:bodyPr/>
        <a:lstStyle/>
        <a:p>
          <a:endParaRPr lang="en-US"/>
        </a:p>
      </dgm:t>
    </dgm:pt>
    <dgm:pt modelId="{533EFC55-5901-4DDA-8104-8C17CCBAD45E}">
      <dgm:prSet phldrT="[Text]" phldr="1"/>
      <dgm:spPr/>
      <dgm:t>
        <a:bodyPr/>
        <a:lstStyle/>
        <a:p>
          <a:endParaRPr lang="en-US"/>
        </a:p>
      </dgm:t>
    </dgm:pt>
    <dgm:pt modelId="{7A0DD420-3F30-45C0-AAA8-6D8005E73610}" type="parTrans" cxnId="{FAD98DDD-E982-458A-9BF3-6CF46703D3F8}">
      <dgm:prSet/>
      <dgm:spPr/>
      <dgm:t>
        <a:bodyPr/>
        <a:lstStyle/>
        <a:p>
          <a:endParaRPr lang="en-US"/>
        </a:p>
      </dgm:t>
    </dgm:pt>
    <dgm:pt modelId="{83956453-C07D-4CA4-967E-0613F029C0CD}" type="sibTrans" cxnId="{FAD98DDD-E982-458A-9BF3-6CF46703D3F8}">
      <dgm:prSet/>
      <dgm:spPr/>
      <dgm:t>
        <a:bodyPr/>
        <a:lstStyle/>
        <a:p>
          <a:endParaRPr lang="en-US"/>
        </a:p>
      </dgm:t>
    </dgm:pt>
    <dgm:pt modelId="{D129B001-D248-461B-9F76-E7FA296B940B}">
      <dgm:prSet phldrT="[Text]" phldr="1"/>
      <dgm:spPr/>
      <dgm:t>
        <a:bodyPr/>
        <a:lstStyle/>
        <a:p>
          <a:endParaRPr lang="en-US"/>
        </a:p>
      </dgm:t>
    </dgm:pt>
    <dgm:pt modelId="{F8F53607-C319-4FDB-B83D-D5FDEEA2951C}" type="parTrans" cxnId="{D23B2CD2-2DE1-40EE-BA53-3C4DBEC16B4D}">
      <dgm:prSet/>
      <dgm:spPr/>
      <dgm:t>
        <a:bodyPr/>
        <a:lstStyle/>
        <a:p>
          <a:endParaRPr lang="en-US"/>
        </a:p>
      </dgm:t>
    </dgm:pt>
    <dgm:pt modelId="{60D492C0-A828-4448-BCB0-AF342AEA28E4}" type="sibTrans" cxnId="{D23B2CD2-2DE1-40EE-BA53-3C4DBEC16B4D}">
      <dgm:prSet/>
      <dgm:spPr/>
      <dgm:t>
        <a:bodyPr/>
        <a:lstStyle/>
        <a:p>
          <a:endParaRPr lang="en-US"/>
        </a:p>
      </dgm:t>
    </dgm:pt>
    <dgm:pt modelId="{FFB16773-DDAC-463D-83CB-C124D1D7EE63}">
      <dgm:prSet phldrT="[Text]" phldr="1"/>
      <dgm:spPr/>
      <dgm:t>
        <a:bodyPr/>
        <a:lstStyle/>
        <a:p>
          <a:endParaRPr lang="en-US"/>
        </a:p>
      </dgm:t>
    </dgm:pt>
    <dgm:pt modelId="{F1A512CC-2244-4B0D-91DD-0D64B252F786}" type="parTrans" cxnId="{33DEBBC9-85FB-43B6-8820-045C1A94FDEB}">
      <dgm:prSet/>
      <dgm:spPr/>
      <dgm:t>
        <a:bodyPr/>
        <a:lstStyle/>
        <a:p>
          <a:endParaRPr lang="en-US"/>
        </a:p>
      </dgm:t>
    </dgm:pt>
    <dgm:pt modelId="{9F044C8C-06D0-49A2-8470-9510CF31A870}" type="sibTrans" cxnId="{33DEBBC9-85FB-43B6-8820-045C1A94FDEB}">
      <dgm:prSet/>
      <dgm:spPr/>
      <dgm:t>
        <a:bodyPr/>
        <a:lstStyle/>
        <a:p>
          <a:endParaRPr lang="en-US"/>
        </a:p>
      </dgm:t>
    </dgm:pt>
    <dgm:pt modelId="{497FDD44-2F1A-41BD-934A-BA813172870A}">
      <dgm:prSet phldrT="[Text]" phldr="1"/>
      <dgm:spPr/>
      <dgm:t>
        <a:bodyPr/>
        <a:lstStyle/>
        <a:p>
          <a:endParaRPr lang="en-US"/>
        </a:p>
      </dgm:t>
    </dgm:pt>
    <dgm:pt modelId="{B76D6E8F-BBD0-427A-91C9-B569D2BA2085}" type="parTrans" cxnId="{E62C1A36-2019-4C12-A18C-49DDEDCC8258}">
      <dgm:prSet/>
      <dgm:spPr/>
      <dgm:t>
        <a:bodyPr/>
        <a:lstStyle/>
        <a:p>
          <a:endParaRPr lang="en-US"/>
        </a:p>
      </dgm:t>
    </dgm:pt>
    <dgm:pt modelId="{0D2482AF-0649-48AC-AC59-AC683DC260B4}" type="sibTrans" cxnId="{E62C1A36-2019-4C12-A18C-49DDEDCC8258}">
      <dgm:prSet/>
      <dgm:spPr/>
      <dgm:t>
        <a:bodyPr/>
        <a:lstStyle/>
        <a:p>
          <a:endParaRPr lang="en-US"/>
        </a:p>
      </dgm:t>
    </dgm:pt>
    <dgm:pt modelId="{7C6FCFA6-A925-4562-B6FC-69C490C128A1}">
      <dgm:prSet phldrT="[Text]" phldr="1"/>
      <dgm:spPr/>
      <dgm:t>
        <a:bodyPr/>
        <a:lstStyle/>
        <a:p>
          <a:endParaRPr lang="en-US"/>
        </a:p>
      </dgm:t>
    </dgm:pt>
    <dgm:pt modelId="{757B1F6A-B958-4187-835E-939E1E7F00B6}" type="parTrans" cxnId="{3AB52D82-05F9-403C-A09B-AF58644556BE}">
      <dgm:prSet/>
      <dgm:spPr/>
      <dgm:t>
        <a:bodyPr/>
        <a:lstStyle/>
        <a:p>
          <a:endParaRPr lang="en-US"/>
        </a:p>
      </dgm:t>
    </dgm:pt>
    <dgm:pt modelId="{2EFF1E0B-4E8C-4B0E-B47C-8380DE261D7F}" type="sibTrans" cxnId="{3AB52D82-05F9-403C-A09B-AF58644556BE}">
      <dgm:prSet/>
      <dgm:spPr/>
      <dgm:t>
        <a:bodyPr/>
        <a:lstStyle/>
        <a:p>
          <a:endParaRPr lang="en-US"/>
        </a:p>
      </dgm:t>
    </dgm:pt>
    <dgm:pt modelId="{98659B13-0C35-445B-B986-79CE7E36C365}">
      <dgm:prSet phldrT="[Text]" phldr="1"/>
      <dgm:spPr/>
      <dgm:t>
        <a:bodyPr/>
        <a:lstStyle/>
        <a:p>
          <a:endParaRPr lang="en-US"/>
        </a:p>
      </dgm:t>
    </dgm:pt>
    <dgm:pt modelId="{B11229AF-D4B3-413C-90C5-82D983044C40}" type="parTrans" cxnId="{81C5C1D3-92F9-4AEE-8AF5-A66C2BD5B979}">
      <dgm:prSet/>
      <dgm:spPr/>
      <dgm:t>
        <a:bodyPr/>
        <a:lstStyle/>
        <a:p>
          <a:endParaRPr lang="en-US"/>
        </a:p>
      </dgm:t>
    </dgm:pt>
    <dgm:pt modelId="{36CD050D-6873-4EA9-A478-F433B3392821}" type="sibTrans" cxnId="{81C5C1D3-92F9-4AEE-8AF5-A66C2BD5B979}">
      <dgm:prSet/>
      <dgm:spPr/>
      <dgm:t>
        <a:bodyPr/>
        <a:lstStyle/>
        <a:p>
          <a:endParaRPr lang="en-US"/>
        </a:p>
      </dgm:t>
    </dgm:pt>
    <dgm:pt modelId="{7CD754F1-265E-48B6-BC5C-4A89C4C75BF2}">
      <dgm:prSet phldrT="[Text]" phldr="1"/>
      <dgm:spPr/>
      <dgm:t>
        <a:bodyPr/>
        <a:lstStyle/>
        <a:p>
          <a:endParaRPr lang="en-US"/>
        </a:p>
      </dgm:t>
    </dgm:pt>
    <dgm:pt modelId="{B5521663-DE67-479B-8B4F-C3E46024447F}" type="parTrans" cxnId="{A37102FD-FC99-4A22-B43D-C46D1CA6B0EC}">
      <dgm:prSet/>
      <dgm:spPr/>
      <dgm:t>
        <a:bodyPr/>
        <a:lstStyle/>
        <a:p>
          <a:endParaRPr lang="en-US"/>
        </a:p>
      </dgm:t>
    </dgm:pt>
    <dgm:pt modelId="{78FAD803-69D2-453E-93D9-01DFDA869034}" type="sibTrans" cxnId="{A37102FD-FC99-4A22-B43D-C46D1CA6B0EC}">
      <dgm:prSet/>
      <dgm:spPr/>
      <dgm:t>
        <a:bodyPr/>
        <a:lstStyle/>
        <a:p>
          <a:endParaRPr lang="en-US"/>
        </a:p>
      </dgm:t>
    </dgm:pt>
    <dgm:pt modelId="{D80A87F9-4127-4C0D-9C8B-C613DFA32911}">
      <dgm:prSet phldrT="[Text]" phldr="1"/>
      <dgm:spPr/>
      <dgm:t>
        <a:bodyPr/>
        <a:lstStyle/>
        <a:p>
          <a:endParaRPr lang="en-US"/>
        </a:p>
      </dgm:t>
    </dgm:pt>
    <dgm:pt modelId="{FCAE173D-8B8C-4CEB-8462-A8FA724F8E47}" type="parTrans" cxnId="{CFB06899-95B2-4038-A3F5-E437CC09826A}">
      <dgm:prSet/>
      <dgm:spPr/>
      <dgm:t>
        <a:bodyPr/>
        <a:lstStyle/>
        <a:p>
          <a:endParaRPr lang="en-US"/>
        </a:p>
      </dgm:t>
    </dgm:pt>
    <dgm:pt modelId="{D75D4610-A19D-431F-9421-552C5E109DC8}" type="sibTrans" cxnId="{CFB06899-95B2-4038-A3F5-E437CC09826A}">
      <dgm:prSet/>
      <dgm:spPr/>
      <dgm:t>
        <a:bodyPr/>
        <a:lstStyle/>
        <a:p>
          <a:endParaRPr lang="en-US"/>
        </a:p>
      </dgm:t>
    </dgm:pt>
    <dgm:pt modelId="{DDDC3746-0405-4EFD-A50C-BE82A4660A83}">
      <dgm:prSet phldrT="[Text]" phldr="1"/>
      <dgm:spPr/>
      <dgm:t>
        <a:bodyPr/>
        <a:lstStyle/>
        <a:p>
          <a:endParaRPr lang="en-US"/>
        </a:p>
      </dgm:t>
    </dgm:pt>
    <dgm:pt modelId="{01229E49-8589-4489-BC9A-F70A2E8587D9}" type="parTrans" cxnId="{937BD2E3-4252-4762-92A1-844DA8D1E345}">
      <dgm:prSet/>
      <dgm:spPr/>
      <dgm:t>
        <a:bodyPr/>
        <a:lstStyle/>
        <a:p>
          <a:endParaRPr lang="en-US"/>
        </a:p>
      </dgm:t>
    </dgm:pt>
    <dgm:pt modelId="{5FFFC628-9EE9-4C2B-A092-7CF210494818}" type="sibTrans" cxnId="{937BD2E3-4252-4762-92A1-844DA8D1E345}">
      <dgm:prSet/>
      <dgm:spPr/>
      <dgm:t>
        <a:bodyPr/>
        <a:lstStyle/>
        <a:p>
          <a:endParaRPr lang="en-US"/>
        </a:p>
      </dgm:t>
    </dgm:pt>
    <dgm:pt modelId="{EA0F64CC-476B-400B-93D8-659D62046F1A}">
      <dgm:prSet phldrT="[Text]" phldr="1"/>
      <dgm:spPr/>
      <dgm:t>
        <a:bodyPr/>
        <a:lstStyle/>
        <a:p>
          <a:endParaRPr lang="en-US"/>
        </a:p>
      </dgm:t>
    </dgm:pt>
    <dgm:pt modelId="{49FA5CDF-8577-4EC2-8BCF-8A120E3238F3}" type="parTrans" cxnId="{0C3C2754-43AA-4BBD-AEA1-80C950B2F8BE}">
      <dgm:prSet/>
      <dgm:spPr/>
      <dgm:t>
        <a:bodyPr/>
        <a:lstStyle/>
        <a:p>
          <a:endParaRPr lang="en-US"/>
        </a:p>
      </dgm:t>
    </dgm:pt>
    <dgm:pt modelId="{D066D0DB-5DB2-451E-950E-1969D6E3E611}" type="sibTrans" cxnId="{0C3C2754-43AA-4BBD-AEA1-80C950B2F8BE}">
      <dgm:prSet/>
      <dgm:spPr/>
      <dgm:t>
        <a:bodyPr/>
        <a:lstStyle/>
        <a:p>
          <a:endParaRPr lang="en-US"/>
        </a:p>
      </dgm:t>
    </dgm:pt>
    <dgm:pt modelId="{6B637E63-8825-4331-8069-E8DCF1F67837}">
      <dgm:prSet phldrT="[Text]" phldr="1"/>
      <dgm:spPr/>
      <dgm:t>
        <a:bodyPr/>
        <a:lstStyle/>
        <a:p>
          <a:endParaRPr lang="en-US"/>
        </a:p>
      </dgm:t>
    </dgm:pt>
    <dgm:pt modelId="{37922C3A-5C65-4059-B1D6-EBAD252E59C4}" type="parTrans" cxnId="{FD95BCE5-1E73-4C91-9586-3E5453B8279C}">
      <dgm:prSet/>
      <dgm:spPr/>
      <dgm:t>
        <a:bodyPr/>
        <a:lstStyle/>
        <a:p>
          <a:endParaRPr lang="en-US"/>
        </a:p>
      </dgm:t>
    </dgm:pt>
    <dgm:pt modelId="{0B568DD6-285B-4DDE-AD50-BFCDB0F5066B}" type="sibTrans" cxnId="{FD95BCE5-1E73-4C91-9586-3E5453B8279C}">
      <dgm:prSet/>
      <dgm:spPr/>
      <dgm:t>
        <a:bodyPr/>
        <a:lstStyle/>
        <a:p>
          <a:endParaRPr lang="en-US"/>
        </a:p>
      </dgm:t>
    </dgm:pt>
    <dgm:pt modelId="{2E102220-D7AA-4695-9B3F-E97B4F3F32CF}">
      <dgm:prSet phldrT="[Text]" phldr="1"/>
      <dgm:spPr/>
      <dgm:t>
        <a:bodyPr/>
        <a:lstStyle/>
        <a:p>
          <a:endParaRPr lang="en-US"/>
        </a:p>
      </dgm:t>
    </dgm:pt>
    <dgm:pt modelId="{D764011F-2709-47D0-9203-AEF06C0E647D}" type="parTrans" cxnId="{E58BD0C2-128C-400D-AF1B-6DF250EC6E54}">
      <dgm:prSet/>
      <dgm:spPr/>
      <dgm:t>
        <a:bodyPr/>
        <a:lstStyle/>
        <a:p>
          <a:endParaRPr lang="en-US"/>
        </a:p>
      </dgm:t>
    </dgm:pt>
    <dgm:pt modelId="{1479C0CD-2258-4112-8B21-CCE1FD3C936C}" type="sibTrans" cxnId="{E58BD0C2-128C-400D-AF1B-6DF250EC6E54}">
      <dgm:prSet/>
      <dgm:spPr/>
      <dgm:t>
        <a:bodyPr/>
        <a:lstStyle/>
        <a:p>
          <a:endParaRPr lang="en-US"/>
        </a:p>
      </dgm:t>
    </dgm:pt>
    <dgm:pt modelId="{FD29F48F-E601-4C43-B988-99FEF116B4E7}">
      <dgm:prSet phldrT="[Text]" phldr="1"/>
      <dgm:spPr/>
      <dgm:t>
        <a:bodyPr/>
        <a:lstStyle/>
        <a:p>
          <a:endParaRPr lang="en-US"/>
        </a:p>
      </dgm:t>
    </dgm:pt>
    <dgm:pt modelId="{DD0D7609-3B0F-4D71-87CA-2FA64A91EE32}" type="parTrans" cxnId="{F31D30E8-B7E8-41E6-BF4A-7411C3BD9240}">
      <dgm:prSet/>
      <dgm:spPr/>
      <dgm:t>
        <a:bodyPr/>
        <a:lstStyle/>
        <a:p>
          <a:endParaRPr lang="en-US"/>
        </a:p>
      </dgm:t>
    </dgm:pt>
    <dgm:pt modelId="{D4D57745-D125-4F72-B2B0-CAAF267F9902}" type="sibTrans" cxnId="{F31D30E8-B7E8-41E6-BF4A-7411C3BD9240}">
      <dgm:prSet/>
      <dgm:spPr/>
      <dgm:t>
        <a:bodyPr/>
        <a:lstStyle/>
        <a:p>
          <a:endParaRPr lang="en-US"/>
        </a:p>
      </dgm:t>
    </dgm:pt>
    <dgm:pt modelId="{232598A9-C759-4678-A43D-E176FBAADB28}">
      <dgm:prSet phldrT="[Text]" phldr="1"/>
      <dgm:spPr/>
      <dgm:t>
        <a:bodyPr/>
        <a:lstStyle/>
        <a:p>
          <a:endParaRPr lang="en-US"/>
        </a:p>
      </dgm:t>
    </dgm:pt>
    <dgm:pt modelId="{B178B017-008F-4485-9E83-56517F8DF90E}" type="parTrans" cxnId="{34911699-A588-4F1A-9BE8-12351CA4CDB8}">
      <dgm:prSet/>
      <dgm:spPr/>
      <dgm:t>
        <a:bodyPr/>
        <a:lstStyle/>
        <a:p>
          <a:endParaRPr lang="en-US"/>
        </a:p>
      </dgm:t>
    </dgm:pt>
    <dgm:pt modelId="{E1026291-578F-4C2A-A764-0DE8FDE89878}" type="sibTrans" cxnId="{34911699-A588-4F1A-9BE8-12351CA4CDB8}">
      <dgm:prSet/>
      <dgm:spPr/>
      <dgm:t>
        <a:bodyPr/>
        <a:lstStyle/>
        <a:p>
          <a:endParaRPr lang="en-US"/>
        </a:p>
      </dgm:t>
    </dgm:pt>
    <dgm:pt modelId="{F7BC8682-4EF6-4AB8-969B-F0B78587BB98}">
      <dgm:prSet phldrT="[Text]" phldr="1"/>
      <dgm:spPr/>
      <dgm:t>
        <a:bodyPr/>
        <a:lstStyle/>
        <a:p>
          <a:endParaRPr lang="en-US"/>
        </a:p>
      </dgm:t>
    </dgm:pt>
    <dgm:pt modelId="{DA7860C5-E7B8-4DB9-B012-E952C6E06BBE}" type="parTrans" cxnId="{B96EA176-12F4-43D3-9738-AC33283DF03F}">
      <dgm:prSet/>
      <dgm:spPr/>
      <dgm:t>
        <a:bodyPr/>
        <a:lstStyle/>
        <a:p>
          <a:endParaRPr lang="en-US"/>
        </a:p>
      </dgm:t>
    </dgm:pt>
    <dgm:pt modelId="{579FF6EE-ED06-4E84-BA78-16408E19D090}" type="sibTrans" cxnId="{B96EA176-12F4-43D3-9738-AC33283DF03F}">
      <dgm:prSet/>
      <dgm:spPr/>
      <dgm:t>
        <a:bodyPr/>
        <a:lstStyle/>
        <a:p>
          <a:endParaRPr lang="en-US"/>
        </a:p>
      </dgm:t>
    </dgm:pt>
    <dgm:pt modelId="{F65D67EF-2A49-4ABA-8C68-167CAEA7BCAD}">
      <dgm:prSet phldrT="[Text]" phldr="1"/>
      <dgm:spPr/>
      <dgm:t>
        <a:bodyPr/>
        <a:lstStyle/>
        <a:p>
          <a:endParaRPr lang="en-US"/>
        </a:p>
      </dgm:t>
    </dgm:pt>
    <dgm:pt modelId="{B817A3C6-2BC2-4F1B-88A7-A6782F5A9961}" type="parTrans" cxnId="{F9A70DBE-7AF9-4688-936F-D8DA4D1A05E5}">
      <dgm:prSet/>
      <dgm:spPr/>
      <dgm:t>
        <a:bodyPr/>
        <a:lstStyle/>
        <a:p>
          <a:endParaRPr lang="en-US"/>
        </a:p>
      </dgm:t>
    </dgm:pt>
    <dgm:pt modelId="{CAD0FBEB-5974-43C2-95B1-BAD553B2D208}" type="sibTrans" cxnId="{F9A70DBE-7AF9-4688-936F-D8DA4D1A05E5}">
      <dgm:prSet/>
      <dgm:spPr/>
      <dgm:t>
        <a:bodyPr/>
        <a:lstStyle/>
        <a:p>
          <a:endParaRPr lang="en-US"/>
        </a:p>
      </dgm:t>
    </dgm:pt>
    <dgm:pt modelId="{2E2E23F9-3F74-41E3-AEBF-463A078D6C9A}">
      <dgm:prSet phldrT="[Text]" phldr="1"/>
      <dgm:spPr/>
      <dgm:t>
        <a:bodyPr/>
        <a:lstStyle/>
        <a:p>
          <a:endParaRPr lang="en-US"/>
        </a:p>
      </dgm:t>
    </dgm:pt>
    <dgm:pt modelId="{8D702344-54A0-43B6-AADD-205B97B738C6}" type="parTrans" cxnId="{6DA651C8-64C2-4C83-BE71-820D2AF35479}">
      <dgm:prSet/>
      <dgm:spPr/>
      <dgm:t>
        <a:bodyPr/>
        <a:lstStyle/>
        <a:p>
          <a:endParaRPr lang="en-US"/>
        </a:p>
      </dgm:t>
    </dgm:pt>
    <dgm:pt modelId="{66FC89D3-2AFB-45E9-9792-F2EA2549D65E}" type="sibTrans" cxnId="{6DA651C8-64C2-4C83-BE71-820D2AF35479}">
      <dgm:prSet/>
      <dgm:spPr/>
      <dgm:t>
        <a:bodyPr/>
        <a:lstStyle/>
        <a:p>
          <a:endParaRPr lang="en-US"/>
        </a:p>
      </dgm:t>
    </dgm:pt>
    <dgm:pt modelId="{E901EE54-8BDF-4E46-8CB7-379DF5709000}">
      <dgm:prSet phldrT="[Text]" phldr="1"/>
      <dgm:spPr/>
      <dgm:t>
        <a:bodyPr/>
        <a:lstStyle/>
        <a:p>
          <a:endParaRPr lang="en-US"/>
        </a:p>
      </dgm:t>
    </dgm:pt>
    <dgm:pt modelId="{EF8A8F3D-CD63-4222-AEEC-400920F044A0}" type="parTrans" cxnId="{48D2B88F-61C6-4413-AC59-A94C687CFF33}">
      <dgm:prSet/>
      <dgm:spPr/>
      <dgm:t>
        <a:bodyPr/>
        <a:lstStyle/>
        <a:p>
          <a:endParaRPr lang="en-US"/>
        </a:p>
      </dgm:t>
    </dgm:pt>
    <dgm:pt modelId="{EA46EAFE-2F19-43E3-BA28-20131BFC5CD6}" type="sibTrans" cxnId="{48D2B88F-61C6-4413-AC59-A94C687CFF33}">
      <dgm:prSet/>
      <dgm:spPr/>
      <dgm:t>
        <a:bodyPr/>
        <a:lstStyle/>
        <a:p>
          <a:endParaRPr lang="en-US"/>
        </a:p>
      </dgm:t>
    </dgm:pt>
    <dgm:pt modelId="{DC8AD099-AD28-40BA-B63C-11B29A0DA181}">
      <dgm:prSet phldrT="[Text]" phldr="1"/>
      <dgm:spPr/>
      <dgm:t>
        <a:bodyPr/>
        <a:lstStyle/>
        <a:p>
          <a:endParaRPr lang="en-US"/>
        </a:p>
      </dgm:t>
    </dgm:pt>
    <dgm:pt modelId="{929734B1-1A11-46CE-882B-593022FEDB61}" type="parTrans" cxnId="{DD4E4DD7-66DA-48F3-B6DD-F86FD4CD4F29}">
      <dgm:prSet/>
      <dgm:spPr/>
      <dgm:t>
        <a:bodyPr/>
        <a:lstStyle/>
        <a:p>
          <a:endParaRPr lang="en-US"/>
        </a:p>
      </dgm:t>
    </dgm:pt>
    <dgm:pt modelId="{3DE1D7C5-98EC-4379-B6B8-A9C8CBCFA6C7}" type="sibTrans" cxnId="{DD4E4DD7-66DA-48F3-B6DD-F86FD4CD4F29}">
      <dgm:prSet/>
      <dgm:spPr/>
      <dgm:t>
        <a:bodyPr/>
        <a:lstStyle/>
        <a:p>
          <a:endParaRPr lang="en-US"/>
        </a:p>
      </dgm:t>
    </dgm:pt>
    <dgm:pt modelId="{C266690F-743F-4486-B01B-B1D8D7E58284}">
      <dgm:prSet phldrT="[Text]" phldr="1"/>
      <dgm:spPr/>
      <dgm:t>
        <a:bodyPr/>
        <a:lstStyle/>
        <a:p>
          <a:endParaRPr lang="en-US"/>
        </a:p>
      </dgm:t>
    </dgm:pt>
    <dgm:pt modelId="{D2138B91-46AA-45C2-B9C3-1F8AE414DC36}" type="parTrans" cxnId="{E932ACBA-D447-49B3-AF30-3FB6D304D3AC}">
      <dgm:prSet/>
      <dgm:spPr/>
      <dgm:t>
        <a:bodyPr/>
        <a:lstStyle/>
        <a:p>
          <a:endParaRPr lang="en-US"/>
        </a:p>
      </dgm:t>
    </dgm:pt>
    <dgm:pt modelId="{4CE4FB8C-E8BB-459D-ABB5-D0AB9465B0D6}" type="sibTrans" cxnId="{E932ACBA-D447-49B3-AF30-3FB6D304D3AC}">
      <dgm:prSet/>
      <dgm:spPr/>
      <dgm:t>
        <a:bodyPr/>
        <a:lstStyle/>
        <a:p>
          <a:endParaRPr lang="en-US"/>
        </a:p>
      </dgm:t>
    </dgm:pt>
    <dgm:pt modelId="{740EEA60-647F-4132-9E1C-E408005CE2D6}">
      <dgm:prSet phldrT="[Text]" phldr="1"/>
      <dgm:spPr/>
      <dgm:t>
        <a:bodyPr/>
        <a:lstStyle/>
        <a:p>
          <a:endParaRPr lang="en-US"/>
        </a:p>
      </dgm:t>
    </dgm:pt>
    <dgm:pt modelId="{F35D00A3-CA0A-4983-AB88-28DBE96E9CEA}" type="parTrans" cxnId="{CD3EA255-D48F-489F-B05C-12FD9292189A}">
      <dgm:prSet/>
      <dgm:spPr/>
      <dgm:t>
        <a:bodyPr/>
        <a:lstStyle/>
        <a:p>
          <a:endParaRPr lang="en-US"/>
        </a:p>
      </dgm:t>
    </dgm:pt>
    <dgm:pt modelId="{37AF97D0-6972-487D-A389-82BB3871B8E1}" type="sibTrans" cxnId="{CD3EA255-D48F-489F-B05C-12FD9292189A}">
      <dgm:prSet/>
      <dgm:spPr/>
      <dgm:t>
        <a:bodyPr/>
        <a:lstStyle/>
        <a:p>
          <a:endParaRPr lang="en-US"/>
        </a:p>
      </dgm:t>
    </dgm:pt>
    <dgm:pt modelId="{9B543632-1541-45DF-BE8E-03A2F803F306}">
      <dgm:prSet phldrT="[Text]" phldr="1"/>
      <dgm:spPr/>
      <dgm:t>
        <a:bodyPr/>
        <a:lstStyle/>
        <a:p>
          <a:endParaRPr lang="en-US"/>
        </a:p>
      </dgm:t>
    </dgm:pt>
    <dgm:pt modelId="{BDB2C243-5274-4778-96F3-8D0E849B42B2}" type="parTrans" cxnId="{363F9554-9943-409A-AD5E-635FFFA7538F}">
      <dgm:prSet/>
      <dgm:spPr/>
      <dgm:t>
        <a:bodyPr/>
        <a:lstStyle/>
        <a:p>
          <a:endParaRPr lang="en-US"/>
        </a:p>
      </dgm:t>
    </dgm:pt>
    <dgm:pt modelId="{5C163BFF-7080-4AA4-82E4-9C7F17332484}" type="sibTrans" cxnId="{363F9554-9943-409A-AD5E-635FFFA7538F}">
      <dgm:prSet/>
      <dgm:spPr/>
      <dgm:t>
        <a:bodyPr/>
        <a:lstStyle/>
        <a:p>
          <a:endParaRPr lang="en-US"/>
        </a:p>
      </dgm:t>
    </dgm:pt>
    <dgm:pt modelId="{E0598DB1-7F7C-4CA0-BB67-65BB3557176E}">
      <dgm:prSet phldrT="[Text]" phldr="1"/>
      <dgm:spPr/>
      <dgm:t>
        <a:bodyPr/>
        <a:lstStyle/>
        <a:p>
          <a:endParaRPr lang="en-US"/>
        </a:p>
      </dgm:t>
    </dgm:pt>
    <dgm:pt modelId="{6EC6295E-CA20-4EB1-A9AD-BEFA1109EDAC}" type="parTrans" cxnId="{C8008BD9-7429-4F6E-A0BA-51B0253F5F13}">
      <dgm:prSet/>
      <dgm:spPr/>
      <dgm:t>
        <a:bodyPr/>
        <a:lstStyle/>
        <a:p>
          <a:endParaRPr lang="en-US"/>
        </a:p>
      </dgm:t>
    </dgm:pt>
    <dgm:pt modelId="{5D690E7C-867C-46B1-9BF4-7DCE15EB26D1}" type="sibTrans" cxnId="{C8008BD9-7429-4F6E-A0BA-51B0253F5F13}">
      <dgm:prSet/>
      <dgm:spPr/>
      <dgm:t>
        <a:bodyPr/>
        <a:lstStyle/>
        <a:p>
          <a:endParaRPr lang="en-US"/>
        </a:p>
      </dgm:t>
    </dgm:pt>
    <dgm:pt modelId="{F5CE703F-40C4-426F-9AC7-E26C3A13C38C}">
      <dgm:prSet phldrT="[Text]" phldr="1"/>
      <dgm:spPr/>
      <dgm:t>
        <a:bodyPr/>
        <a:lstStyle/>
        <a:p>
          <a:endParaRPr lang="en-US"/>
        </a:p>
      </dgm:t>
    </dgm:pt>
    <dgm:pt modelId="{E36BDECC-1CAF-4007-9AAB-4F2153E51CE7}" type="parTrans" cxnId="{60D8C550-73EF-4FA2-9AD3-08164E427C5F}">
      <dgm:prSet/>
      <dgm:spPr/>
      <dgm:t>
        <a:bodyPr/>
        <a:lstStyle/>
        <a:p>
          <a:endParaRPr lang="en-US"/>
        </a:p>
      </dgm:t>
    </dgm:pt>
    <dgm:pt modelId="{27CAA517-92B7-44FF-9E0B-18D37FE50289}" type="sibTrans" cxnId="{60D8C550-73EF-4FA2-9AD3-08164E427C5F}">
      <dgm:prSet/>
      <dgm:spPr/>
      <dgm:t>
        <a:bodyPr/>
        <a:lstStyle/>
        <a:p>
          <a:endParaRPr lang="en-US"/>
        </a:p>
      </dgm:t>
    </dgm:pt>
    <dgm:pt modelId="{6CE4D8E3-1063-4F51-80CA-A6DA9DDBBDF7}">
      <dgm:prSet phldrT="[Text]" phldr="1"/>
      <dgm:spPr/>
      <dgm:t>
        <a:bodyPr/>
        <a:lstStyle/>
        <a:p>
          <a:endParaRPr lang="en-US"/>
        </a:p>
      </dgm:t>
    </dgm:pt>
    <dgm:pt modelId="{41A7CF97-361D-4AC5-B796-30C09A63664F}" type="parTrans" cxnId="{6202FD1E-D2E8-4B4F-B1C5-58050CE0BEAD}">
      <dgm:prSet/>
      <dgm:spPr/>
      <dgm:t>
        <a:bodyPr/>
        <a:lstStyle/>
        <a:p>
          <a:endParaRPr lang="en-US"/>
        </a:p>
      </dgm:t>
    </dgm:pt>
    <dgm:pt modelId="{BC3A2053-5DA6-4448-BEA3-832E9F678708}" type="sibTrans" cxnId="{6202FD1E-D2E8-4B4F-B1C5-58050CE0BEAD}">
      <dgm:prSet/>
      <dgm:spPr/>
      <dgm:t>
        <a:bodyPr/>
        <a:lstStyle/>
        <a:p>
          <a:endParaRPr lang="en-US"/>
        </a:p>
      </dgm:t>
    </dgm:pt>
    <dgm:pt modelId="{1701057E-FBED-45C6-9099-772146D1B4C8}">
      <dgm:prSet phldrT="[Text]" phldr="1"/>
      <dgm:spPr/>
      <dgm:t>
        <a:bodyPr/>
        <a:lstStyle/>
        <a:p>
          <a:endParaRPr lang="en-US"/>
        </a:p>
      </dgm:t>
    </dgm:pt>
    <dgm:pt modelId="{F5FBD39C-DCD3-4819-B957-446CF65699F5}" type="parTrans" cxnId="{4E81BCF5-1E99-4C29-9C7E-599123270296}">
      <dgm:prSet/>
      <dgm:spPr/>
      <dgm:t>
        <a:bodyPr/>
        <a:lstStyle/>
        <a:p>
          <a:endParaRPr lang="en-US"/>
        </a:p>
      </dgm:t>
    </dgm:pt>
    <dgm:pt modelId="{68474581-A44D-4F75-BC7D-9B04E26C17CE}" type="sibTrans" cxnId="{4E81BCF5-1E99-4C29-9C7E-599123270296}">
      <dgm:prSet/>
      <dgm:spPr/>
      <dgm:t>
        <a:bodyPr/>
        <a:lstStyle/>
        <a:p>
          <a:endParaRPr lang="en-US"/>
        </a:p>
      </dgm:t>
    </dgm:pt>
    <dgm:pt modelId="{002C3B53-FD34-43D5-9D8B-CC9962C36991}">
      <dgm:prSet phldrT="[Text]" phldr="1"/>
      <dgm:spPr/>
      <dgm:t>
        <a:bodyPr/>
        <a:lstStyle/>
        <a:p>
          <a:endParaRPr lang="en-US"/>
        </a:p>
      </dgm:t>
    </dgm:pt>
    <dgm:pt modelId="{DF04BA5A-8FE2-496F-AA92-0F04480783A4}" type="parTrans" cxnId="{C8C0BE7E-FEBF-48BA-B854-E9C2B102EB97}">
      <dgm:prSet/>
      <dgm:spPr/>
      <dgm:t>
        <a:bodyPr/>
        <a:lstStyle/>
        <a:p>
          <a:endParaRPr lang="en-US"/>
        </a:p>
      </dgm:t>
    </dgm:pt>
    <dgm:pt modelId="{8C150E12-5DD6-4E22-B4E2-B1A6A2F6F7B1}" type="sibTrans" cxnId="{C8C0BE7E-FEBF-48BA-B854-E9C2B102EB97}">
      <dgm:prSet/>
      <dgm:spPr/>
      <dgm:t>
        <a:bodyPr/>
        <a:lstStyle/>
        <a:p>
          <a:endParaRPr lang="en-US"/>
        </a:p>
      </dgm:t>
    </dgm:pt>
    <dgm:pt modelId="{571F6B9E-92FF-495A-A01D-4B6162880355}">
      <dgm:prSet phldrT="[Text]" phldr="1"/>
      <dgm:spPr/>
      <dgm:t>
        <a:bodyPr/>
        <a:lstStyle/>
        <a:p>
          <a:endParaRPr lang="en-US"/>
        </a:p>
      </dgm:t>
    </dgm:pt>
    <dgm:pt modelId="{1AE02D37-E8A3-45E5-B484-3663F85809EC}" type="parTrans" cxnId="{FEB5AB4B-31CB-46F9-8BEE-BA054E1146D8}">
      <dgm:prSet/>
      <dgm:spPr/>
      <dgm:t>
        <a:bodyPr/>
        <a:lstStyle/>
        <a:p>
          <a:endParaRPr lang="en-US"/>
        </a:p>
      </dgm:t>
    </dgm:pt>
    <dgm:pt modelId="{0F54F078-46A2-463C-8B4C-545E2E231677}" type="sibTrans" cxnId="{FEB5AB4B-31CB-46F9-8BEE-BA054E1146D8}">
      <dgm:prSet/>
      <dgm:spPr/>
      <dgm:t>
        <a:bodyPr/>
        <a:lstStyle/>
        <a:p>
          <a:endParaRPr lang="en-US"/>
        </a:p>
      </dgm:t>
    </dgm:pt>
    <dgm:pt modelId="{3267B169-84C3-49FE-8D2C-1D5C5DC64A76}">
      <dgm:prSet phldrT="[Text]" phldr="1"/>
      <dgm:spPr/>
      <dgm:t>
        <a:bodyPr/>
        <a:lstStyle/>
        <a:p>
          <a:endParaRPr lang="en-US"/>
        </a:p>
      </dgm:t>
    </dgm:pt>
    <dgm:pt modelId="{9D1A216C-E867-44DF-B013-AC2951343260}" type="parTrans" cxnId="{55A49601-7AF8-4D57-A743-8A1218210B78}">
      <dgm:prSet/>
      <dgm:spPr/>
      <dgm:t>
        <a:bodyPr/>
        <a:lstStyle/>
        <a:p>
          <a:endParaRPr lang="en-US"/>
        </a:p>
      </dgm:t>
    </dgm:pt>
    <dgm:pt modelId="{335C5869-DED6-48A5-B9E7-41AA57DCF7C5}" type="sibTrans" cxnId="{55A49601-7AF8-4D57-A743-8A1218210B78}">
      <dgm:prSet/>
      <dgm:spPr/>
      <dgm:t>
        <a:bodyPr/>
        <a:lstStyle/>
        <a:p>
          <a:endParaRPr lang="en-US"/>
        </a:p>
      </dgm:t>
    </dgm:pt>
    <dgm:pt modelId="{A0A03381-7457-42E9-97A5-663A36AEB49D}">
      <dgm:prSet phldrT="[Text]" phldr="1"/>
      <dgm:spPr/>
      <dgm:t>
        <a:bodyPr/>
        <a:lstStyle/>
        <a:p>
          <a:endParaRPr lang="en-US"/>
        </a:p>
      </dgm:t>
    </dgm:pt>
    <dgm:pt modelId="{E64804A6-7A07-4B5E-8B51-E544A4597565}" type="parTrans" cxnId="{4ED4CD58-5CF5-4149-AF94-B167A96A1323}">
      <dgm:prSet/>
      <dgm:spPr/>
      <dgm:t>
        <a:bodyPr/>
        <a:lstStyle/>
        <a:p>
          <a:endParaRPr lang="en-US"/>
        </a:p>
      </dgm:t>
    </dgm:pt>
    <dgm:pt modelId="{A066A2E4-B9CD-4844-A464-26B9EE58D689}" type="sibTrans" cxnId="{4ED4CD58-5CF5-4149-AF94-B167A96A1323}">
      <dgm:prSet/>
      <dgm:spPr/>
      <dgm:t>
        <a:bodyPr/>
        <a:lstStyle/>
        <a:p>
          <a:endParaRPr lang="en-US"/>
        </a:p>
      </dgm:t>
    </dgm:pt>
    <dgm:pt modelId="{B61844A5-3EE5-4D25-80AD-77D6B752AB7F}">
      <dgm:prSet phldrT="[Text]" phldr="1"/>
      <dgm:spPr/>
      <dgm:t>
        <a:bodyPr/>
        <a:lstStyle/>
        <a:p>
          <a:endParaRPr lang="en-US"/>
        </a:p>
      </dgm:t>
    </dgm:pt>
    <dgm:pt modelId="{EAF3C2EF-637A-470F-9440-C635EE54E5CD}" type="parTrans" cxnId="{2A9F0A7F-8B33-4B3F-AF73-0F99AD1A792D}">
      <dgm:prSet/>
      <dgm:spPr/>
      <dgm:t>
        <a:bodyPr/>
        <a:lstStyle/>
        <a:p>
          <a:endParaRPr lang="en-US"/>
        </a:p>
      </dgm:t>
    </dgm:pt>
    <dgm:pt modelId="{0C5C21F9-2DF1-47E1-9284-8DAD852A1537}" type="sibTrans" cxnId="{2A9F0A7F-8B33-4B3F-AF73-0F99AD1A792D}">
      <dgm:prSet/>
      <dgm:spPr/>
      <dgm:t>
        <a:bodyPr/>
        <a:lstStyle/>
        <a:p>
          <a:endParaRPr lang="en-US"/>
        </a:p>
      </dgm:t>
    </dgm:pt>
    <dgm:pt modelId="{60C7BAB9-F6EE-4777-9B18-F4020841DE46}">
      <dgm:prSet phldrT="[Text]" phldr="1"/>
      <dgm:spPr/>
      <dgm:t>
        <a:bodyPr/>
        <a:lstStyle/>
        <a:p>
          <a:endParaRPr lang="en-US"/>
        </a:p>
      </dgm:t>
    </dgm:pt>
    <dgm:pt modelId="{9A1A8146-34E9-4DAF-97AE-7B86C9A410F1}" type="parTrans" cxnId="{9E00E2B5-E871-4B71-95D0-8FA481BF03FF}">
      <dgm:prSet/>
      <dgm:spPr/>
      <dgm:t>
        <a:bodyPr/>
        <a:lstStyle/>
        <a:p>
          <a:endParaRPr lang="en-US"/>
        </a:p>
      </dgm:t>
    </dgm:pt>
    <dgm:pt modelId="{14CA71AE-2EC0-48A2-A44C-F40A2C02FA50}" type="sibTrans" cxnId="{9E00E2B5-E871-4B71-95D0-8FA481BF03FF}">
      <dgm:prSet/>
      <dgm:spPr/>
      <dgm:t>
        <a:bodyPr/>
        <a:lstStyle/>
        <a:p>
          <a:endParaRPr lang="en-US"/>
        </a:p>
      </dgm:t>
    </dgm:pt>
    <dgm:pt modelId="{86D19C55-216B-42B8-9B62-8609A356E0D1}">
      <dgm:prSet phldrT="[Text]" phldr="1"/>
      <dgm:spPr/>
      <dgm:t>
        <a:bodyPr/>
        <a:lstStyle/>
        <a:p>
          <a:endParaRPr lang="en-US"/>
        </a:p>
      </dgm:t>
    </dgm:pt>
    <dgm:pt modelId="{D5FEB840-8554-4916-A45D-B580D173A440}" type="parTrans" cxnId="{A7BEEEDE-4671-4E5E-8A2A-2ACEE23F09FA}">
      <dgm:prSet/>
      <dgm:spPr/>
      <dgm:t>
        <a:bodyPr/>
        <a:lstStyle/>
        <a:p>
          <a:endParaRPr lang="en-US"/>
        </a:p>
      </dgm:t>
    </dgm:pt>
    <dgm:pt modelId="{9FADA89C-594E-498B-AF8E-EC1A5C016AB6}" type="sibTrans" cxnId="{A7BEEEDE-4671-4E5E-8A2A-2ACEE23F09FA}">
      <dgm:prSet/>
      <dgm:spPr/>
      <dgm:t>
        <a:bodyPr/>
        <a:lstStyle/>
        <a:p>
          <a:endParaRPr lang="en-US"/>
        </a:p>
      </dgm:t>
    </dgm:pt>
    <dgm:pt modelId="{23831BF1-E2B3-4ECE-805B-F60B3E40E184}">
      <dgm:prSet phldrT="[Text]" phldr="1"/>
      <dgm:spPr/>
      <dgm:t>
        <a:bodyPr/>
        <a:lstStyle/>
        <a:p>
          <a:endParaRPr lang="en-US"/>
        </a:p>
      </dgm:t>
    </dgm:pt>
    <dgm:pt modelId="{6E860F65-333D-402D-8FCE-5CF719CE9496}" type="parTrans" cxnId="{8D1EAA1A-3490-474F-B666-B192130A81A7}">
      <dgm:prSet/>
      <dgm:spPr/>
      <dgm:t>
        <a:bodyPr/>
        <a:lstStyle/>
        <a:p>
          <a:endParaRPr lang="en-US"/>
        </a:p>
      </dgm:t>
    </dgm:pt>
    <dgm:pt modelId="{7482F253-6D75-4830-9AD6-0D738536BD65}" type="sibTrans" cxnId="{8D1EAA1A-3490-474F-B666-B192130A81A7}">
      <dgm:prSet/>
      <dgm:spPr/>
      <dgm:t>
        <a:bodyPr/>
        <a:lstStyle/>
        <a:p>
          <a:endParaRPr lang="en-US"/>
        </a:p>
      </dgm:t>
    </dgm:pt>
    <dgm:pt modelId="{5B432416-CF98-484C-B347-26B87FB9B7D8}">
      <dgm:prSet phldrT="[Text]" phldr="1"/>
      <dgm:spPr/>
      <dgm:t>
        <a:bodyPr/>
        <a:lstStyle/>
        <a:p>
          <a:endParaRPr lang="en-US"/>
        </a:p>
      </dgm:t>
    </dgm:pt>
    <dgm:pt modelId="{E3CFACC7-CAFC-44E6-9168-C2AB334B9ACA}" type="parTrans" cxnId="{A99A39C0-9164-4EA8-BD8A-39E64F154866}">
      <dgm:prSet/>
      <dgm:spPr/>
      <dgm:t>
        <a:bodyPr/>
        <a:lstStyle/>
        <a:p>
          <a:endParaRPr lang="en-US"/>
        </a:p>
      </dgm:t>
    </dgm:pt>
    <dgm:pt modelId="{8AB45A5B-41DF-4F93-B1C9-7383F6224EE4}" type="sibTrans" cxnId="{A99A39C0-9164-4EA8-BD8A-39E64F154866}">
      <dgm:prSet/>
      <dgm:spPr/>
      <dgm:t>
        <a:bodyPr/>
        <a:lstStyle/>
        <a:p>
          <a:endParaRPr lang="en-US"/>
        </a:p>
      </dgm:t>
    </dgm:pt>
    <dgm:pt modelId="{3026833E-140A-42C1-9C01-5AE28B7ADA6F}">
      <dgm:prSet phldrT="[Text]" phldr="1"/>
      <dgm:spPr/>
      <dgm:t>
        <a:bodyPr/>
        <a:lstStyle/>
        <a:p>
          <a:endParaRPr lang="en-US"/>
        </a:p>
      </dgm:t>
    </dgm:pt>
    <dgm:pt modelId="{320DBBF9-7FCB-4679-B5AD-9D924951D2FC}" type="parTrans" cxnId="{8C874B02-05CB-4C27-85C0-D7119A175ADB}">
      <dgm:prSet/>
      <dgm:spPr/>
      <dgm:t>
        <a:bodyPr/>
        <a:lstStyle/>
        <a:p>
          <a:endParaRPr lang="en-US"/>
        </a:p>
      </dgm:t>
    </dgm:pt>
    <dgm:pt modelId="{DE8A5E59-4DFC-4A6D-A0D4-4D958C1B97D3}" type="sibTrans" cxnId="{8C874B02-05CB-4C27-85C0-D7119A175ADB}">
      <dgm:prSet/>
      <dgm:spPr/>
      <dgm:t>
        <a:bodyPr/>
        <a:lstStyle/>
        <a:p>
          <a:endParaRPr lang="en-US"/>
        </a:p>
      </dgm:t>
    </dgm:pt>
    <dgm:pt modelId="{18A09DA9-BE3D-47F3-984B-EC51CF0E93FE}">
      <dgm:prSet phldrT="[Text]" phldr="1"/>
      <dgm:spPr/>
      <dgm:t>
        <a:bodyPr/>
        <a:lstStyle/>
        <a:p>
          <a:endParaRPr lang="en-US"/>
        </a:p>
      </dgm:t>
    </dgm:pt>
    <dgm:pt modelId="{2C7F97A0-C8DE-41C4-ABD2-1840C0E4A167}" type="parTrans" cxnId="{8CF79725-ECDE-446D-8BFA-C7EBAB340152}">
      <dgm:prSet/>
      <dgm:spPr/>
      <dgm:t>
        <a:bodyPr/>
        <a:lstStyle/>
        <a:p>
          <a:endParaRPr lang="en-US"/>
        </a:p>
      </dgm:t>
    </dgm:pt>
    <dgm:pt modelId="{F2E36A60-4B33-4FD3-8C5D-92A3D0093C39}" type="sibTrans" cxnId="{8CF79725-ECDE-446D-8BFA-C7EBAB340152}">
      <dgm:prSet/>
      <dgm:spPr/>
      <dgm:t>
        <a:bodyPr/>
        <a:lstStyle/>
        <a:p>
          <a:endParaRPr lang="en-US"/>
        </a:p>
      </dgm:t>
    </dgm:pt>
    <dgm:pt modelId="{F7628972-38BE-4C82-9824-E0847DB717C5}">
      <dgm:prSet phldrT="[Text]" phldr="1"/>
      <dgm:spPr/>
      <dgm:t>
        <a:bodyPr/>
        <a:lstStyle/>
        <a:p>
          <a:endParaRPr lang="en-US"/>
        </a:p>
      </dgm:t>
    </dgm:pt>
    <dgm:pt modelId="{08318428-5801-4782-8E23-27F258A0A0E3}" type="parTrans" cxnId="{CBBCD8BD-4DCA-497B-A6B9-39DB42884914}">
      <dgm:prSet/>
      <dgm:spPr/>
      <dgm:t>
        <a:bodyPr/>
        <a:lstStyle/>
        <a:p>
          <a:endParaRPr lang="en-US"/>
        </a:p>
      </dgm:t>
    </dgm:pt>
    <dgm:pt modelId="{686257AB-5B94-4EE5-8360-8AFABEDAFB82}" type="sibTrans" cxnId="{CBBCD8BD-4DCA-497B-A6B9-39DB42884914}">
      <dgm:prSet/>
      <dgm:spPr/>
      <dgm:t>
        <a:bodyPr/>
        <a:lstStyle/>
        <a:p>
          <a:endParaRPr lang="en-US"/>
        </a:p>
      </dgm:t>
    </dgm:pt>
    <dgm:pt modelId="{91CF7EA1-9A43-4FB5-A17C-50755EC9D58D}">
      <dgm:prSet phldrT="[Text]" phldr="1"/>
      <dgm:spPr/>
      <dgm:t>
        <a:bodyPr/>
        <a:lstStyle/>
        <a:p>
          <a:endParaRPr lang="en-US"/>
        </a:p>
      </dgm:t>
    </dgm:pt>
    <dgm:pt modelId="{99824F4B-CD88-437E-BE99-9DB257CCC50E}" type="parTrans" cxnId="{24994E69-F07F-44FB-BAE7-2930EEDEF162}">
      <dgm:prSet/>
      <dgm:spPr/>
      <dgm:t>
        <a:bodyPr/>
        <a:lstStyle/>
        <a:p>
          <a:endParaRPr lang="en-US"/>
        </a:p>
      </dgm:t>
    </dgm:pt>
    <dgm:pt modelId="{40566C51-4415-44BA-8C5C-F54A430B4E2D}" type="sibTrans" cxnId="{24994E69-F07F-44FB-BAE7-2930EEDEF162}">
      <dgm:prSet/>
      <dgm:spPr/>
      <dgm:t>
        <a:bodyPr/>
        <a:lstStyle/>
        <a:p>
          <a:endParaRPr lang="en-US"/>
        </a:p>
      </dgm:t>
    </dgm:pt>
    <dgm:pt modelId="{743151F4-FBFB-4958-A4BE-4F54CEBF64F3}">
      <dgm:prSet phldrT="[Text]" phldr="1"/>
      <dgm:spPr/>
      <dgm:t>
        <a:bodyPr/>
        <a:lstStyle/>
        <a:p>
          <a:endParaRPr lang="en-US"/>
        </a:p>
      </dgm:t>
    </dgm:pt>
    <dgm:pt modelId="{603C4DE0-E30F-40B9-AC67-35D7445F33A3}" type="parTrans" cxnId="{C4C2282A-4307-4886-939E-A4FBFDFC7F43}">
      <dgm:prSet/>
      <dgm:spPr/>
      <dgm:t>
        <a:bodyPr/>
        <a:lstStyle/>
        <a:p>
          <a:endParaRPr lang="en-US"/>
        </a:p>
      </dgm:t>
    </dgm:pt>
    <dgm:pt modelId="{95B63B33-28B7-4C71-A11D-8F330208F309}" type="sibTrans" cxnId="{C4C2282A-4307-4886-939E-A4FBFDFC7F43}">
      <dgm:prSet/>
      <dgm:spPr/>
      <dgm:t>
        <a:bodyPr/>
        <a:lstStyle/>
        <a:p>
          <a:endParaRPr lang="en-US"/>
        </a:p>
      </dgm:t>
    </dgm:pt>
    <dgm:pt modelId="{28BE3F83-F999-4089-BBC1-C55287E6AAFC}">
      <dgm:prSet phldrT="[Text]" phldr="1"/>
      <dgm:spPr/>
      <dgm:t>
        <a:bodyPr/>
        <a:lstStyle/>
        <a:p>
          <a:endParaRPr lang="en-US"/>
        </a:p>
      </dgm:t>
    </dgm:pt>
    <dgm:pt modelId="{D581C09C-07E4-4382-B4F5-B6349B4ED6B5}" type="parTrans" cxnId="{64CD9E27-F305-4439-BCD9-EB642B647089}">
      <dgm:prSet/>
      <dgm:spPr/>
      <dgm:t>
        <a:bodyPr/>
        <a:lstStyle/>
        <a:p>
          <a:endParaRPr lang="en-US"/>
        </a:p>
      </dgm:t>
    </dgm:pt>
    <dgm:pt modelId="{FDD2F396-9A9D-43DC-AC3F-AA3B96A75BF5}" type="sibTrans" cxnId="{64CD9E27-F305-4439-BCD9-EB642B647089}">
      <dgm:prSet/>
      <dgm:spPr/>
      <dgm:t>
        <a:bodyPr/>
        <a:lstStyle/>
        <a:p>
          <a:endParaRPr lang="en-US"/>
        </a:p>
      </dgm:t>
    </dgm:pt>
    <dgm:pt modelId="{08B5596B-B137-4B2E-9B91-08E09AD954B8}">
      <dgm:prSet phldrT="[Text]" phldr="1"/>
      <dgm:spPr/>
      <dgm:t>
        <a:bodyPr/>
        <a:lstStyle/>
        <a:p>
          <a:endParaRPr lang="en-US"/>
        </a:p>
      </dgm:t>
    </dgm:pt>
    <dgm:pt modelId="{811B210C-032E-47B7-826B-714BC52B4994}" type="parTrans" cxnId="{42B71574-4AA0-4E6A-BD5F-1DECB931C71A}">
      <dgm:prSet/>
      <dgm:spPr/>
      <dgm:t>
        <a:bodyPr/>
        <a:lstStyle/>
        <a:p>
          <a:endParaRPr lang="en-US"/>
        </a:p>
      </dgm:t>
    </dgm:pt>
    <dgm:pt modelId="{ED23800B-4FEC-49B0-9659-4DB2AFBE2EFA}" type="sibTrans" cxnId="{42B71574-4AA0-4E6A-BD5F-1DECB931C71A}">
      <dgm:prSet/>
      <dgm:spPr/>
      <dgm:t>
        <a:bodyPr/>
        <a:lstStyle/>
        <a:p>
          <a:endParaRPr lang="en-US"/>
        </a:p>
      </dgm:t>
    </dgm:pt>
    <dgm:pt modelId="{320887CD-2C4B-4283-ACA0-9FEDEC258F10}">
      <dgm:prSet phldrT="[Text]" phldr="1"/>
      <dgm:spPr/>
      <dgm:t>
        <a:bodyPr/>
        <a:lstStyle/>
        <a:p>
          <a:endParaRPr lang="en-US"/>
        </a:p>
      </dgm:t>
    </dgm:pt>
    <dgm:pt modelId="{61F75715-862E-40A4-945A-674DBE88A416}" type="parTrans" cxnId="{4280580A-82FF-4FA2-ABF9-60621DCCF7A8}">
      <dgm:prSet/>
      <dgm:spPr/>
      <dgm:t>
        <a:bodyPr/>
        <a:lstStyle/>
        <a:p>
          <a:endParaRPr lang="en-US"/>
        </a:p>
      </dgm:t>
    </dgm:pt>
    <dgm:pt modelId="{461B16A9-99F1-4C7B-9D8E-A33EB233223A}" type="sibTrans" cxnId="{4280580A-82FF-4FA2-ABF9-60621DCCF7A8}">
      <dgm:prSet/>
      <dgm:spPr/>
      <dgm:t>
        <a:bodyPr/>
        <a:lstStyle/>
        <a:p>
          <a:endParaRPr lang="en-US"/>
        </a:p>
      </dgm:t>
    </dgm:pt>
    <dgm:pt modelId="{2BE9BF2A-3CE8-476A-949E-64D4C77C8988}">
      <dgm:prSet phldrT="[Text]" phldr="1"/>
      <dgm:spPr/>
      <dgm:t>
        <a:bodyPr/>
        <a:lstStyle/>
        <a:p>
          <a:endParaRPr lang="en-US"/>
        </a:p>
      </dgm:t>
    </dgm:pt>
    <dgm:pt modelId="{AC72D7BF-F5B4-43D6-B5E1-B391C1D4360D}" type="parTrans" cxnId="{08A1A6FA-F7A8-4064-8DF4-7A98B96DA1FF}">
      <dgm:prSet/>
      <dgm:spPr/>
      <dgm:t>
        <a:bodyPr/>
        <a:lstStyle/>
        <a:p>
          <a:endParaRPr lang="en-US"/>
        </a:p>
      </dgm:t>
    </dgm:pt>
    <dgm:pt modelId="{C2285C25-469D-48D7-AEB3-1AE2C9A10B23}" type="sibTrans" cxnId="{08A1A6FA-F7A8-4064-8DF4-7A98B96DA1FF}">
      <dgm:prSet/>
      <dgm:spPr/>
      <dgm:t>
        <a:bodyPr/>
        <a:lstStyle/>
        <a:p>
          <a:endParaRPr lang="en-US"/>
        </a:p>
      </dgm:t>
    </dgm:pt>
    <dgm:pt modelId="{2AB5F06B-1F45-4A4A-BA1B-A674A74563DE}" type="pres">
      <dgm:prSet presAssocID="{4E235471-52C6-4D59-B9E7-3919D549962B}" presName="rootNode" presStyleCnt="0">
        <dgm:presLayoutVars>
          <dgm:chMax/>
          <dgm:chPref/>
          <dgm:dir/>
          <dgm:animLvl val="lvl"/>
        </dgm:presLayoutVars>
      </dgm:prSet>
      <dgm:spPr/>
    </dgm:pt>
    <dgm:pt modelId="{69D373F2-D5A7-4637-8A01-42C357A041FE}" type="pres">
      <dgm:prSet presAssocID="{EDE2302D-E2CB-4D9B-8961-C24A6F503B4E}" presName="composite" presStyleCnt="0"/>
      <dgm:spPr/>
    </dgm:pt>
    <dgm:pt modelId="{081559D3-1013-448B-B914-F283E7B8F0A2}" type="pres">
      <dgm:prSet presAssocID="{EDE2302D-E2CB-4D9B-8961-C24A6F503B4E}" presName="ParentText" presStyleLbl="node1" presStyleIdx="0" presStyleCnt="55">
        <dgm:presLayoutVars>
          <dgm:chMax val="1"/>
          <dgm:chPref val="1"/>
          <dgm:bulletEnabled val="1"/>
        </dgm:presLayoutVars>
      </dgm:prSet>
      <dgm:spPr/>
    </dgm:pt>
    <dgm:pt modelId="{1AD0CEF5-9462-401C-8F9A-03BA4106AD73}" type="pres">
      <dgm:prSet presAssocID="{EDE2302D-E2CB-4D9B-8961-C24A6F503B4E}" presName="Image" presStyleLbl="bgImgPlace1" presStyleIdx="0" presStyleCnt="5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6000" r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cup5.jpg"/>
        </a:ext>
      </dgm:extLst>
    </dgm:pt>
    <dgm:pt modelId="{AE8CA373-471C-4E26-AA3C-7748B1D3D6E7}" type="pres">
      <dgm:prSet presAssocID="{EDE2302D-E2CB-4D9B-8961-C24A6F503B4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BD754E32-C1C0-4704-B1E2-E579E7E077EE}" type="pres">
      <dgm:prSet presAssocID="{2810150B-1252-457D-A15E-15E8F6AB8A4C}" presName="sibTrans" presStyleCnt="0"/>
      <dgm:spPr/>
    </dgm:pt>
    <dgm:pt modelId="{ADABD967-3B51-4E97-B6B9-A7655CF3266E}" type="pres">
      <dgm:prSet presAssocID="{7A09BAF2-EA62-483B-B548-D9D37D66087B}" presName="composite" presStyleCnt="0"/>
      <dgm:spPr/>
    </dgm:pt>
    <dgm:pt modelId="{4F57315F-748C-4CF4-8F39-3269E3AC264A}" type="pres">
      <dgm:prSet presAssocID="{7A09BAF2-EA62-483B-B548-D9D37D66087B}" presName="ParentText" presStyleLbl="node1" presStyleIdx="1" presStyleCnt="55">
        <dgm:presLayoutVars>
          <dgm:chMax val="1"/>
          <dgm:chPref val="1"/>
          <dgm:bulletEnabled val="1"/>
        </dgm:presLayoutVars>
      </dgm:prSet>
      <dgm:spPr/>
    </dgm:pt>
    <dgm:pt modelId="{F480F616-56FB-41BC-BFAE-39F48F7EBEDE}" type="pres">
      <dgm:prSet presAssocID="{7A09BAF2-EA62-483B-B548-D9D37D66087B}" presName="Image" presStyleLbl="bgImgPlace1" presStyleIdx="1" presStyleCnt="5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ir1.jpg"/>
        </a:ext>
      </dgm:extLst>
    </dgm:pt>
    <dgm:pt modelId="{AD1B6A99-7807-4152-B010-2278033F43C6}" type="pres">
      <dgm:prSet presAssocID="{7A09BAF2-EA62-483B-B548-D9D37D66087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5F6B42B-10C2-4CCA-A3D3-4EFC96B77E4D}" type="pres">
      <dgm:prSet presAssocID="{D18ECFAB-57A6-461C-AC0B-17E0B6DEBFEE}" presName="sibTrans" presStyleCnt="0"/>
      <dgm:spPr/>
    </dgm:pt>
    <dgm:pt modelId="{86F4A770-1FEB-43B1-8FB4-A064019B2704}" type="pres">
      <dgm:prSet presAssocID="{55C78454-11F1-426C-A79E-35F601689072}" presName="composite" presStyleCnt="0"/>
      <dgm:spPr/>
    </dgm:pt>
    <dgm:pt modelId="{B5A8BE20-0924-47FB-9CF0-CB7D2E6305D3}" type="pres">
      <dgm:prSet presAssocID="{55C78454-11F1-426C-A79E-35F601689072}" presName="ParentText" presStyleLbl="node1" presStyleIdx="2" presStyleCnt="55">
        <dgm:presLayoutVars>
          <dgm:chMax val="1"/>
          <dgm:chPref val="1"/>
          <dgm:bulletEnabled val="1"/>
        </dgm:presLayoutVars>
      </dgm:prSet>
      <dgm:spPr/>
    </dgm:pt>
    <dgm:pt modelId="{3A745A37-0112-4D58-B347-31C86EC36FD2}" type="pres">
      <dgm:prSet presAssocID="{55C78454-11F1-426C-A79E-35F601689072}" presName="Image" presStyleLbl="bgImgPlace1" presStyleIdx="2" presStyleCnt="5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9000" b="-2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ir2.jpg"/>
        </a:ext>
      </dgm:extLst>
    </dgm:pt>
    <dgm:pt modelId="{6171FE49-996E-4811-B901-E01856864369}" type="pres">
      <dgm:prSet presAssocID="{55C78454-11F1-426C-A79E-35F60168907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1677E51-72CE-464D-82CD-A4120D904E38}" type="pres">
      <dgm:prSet presAssocID="{AEA77CFD-08A1-473D-BF30-D4CD67F572EB}" presName="sibTrans" presStyleCnt="0"/>
      <dgm:spPr/>
    </dgm:pt>
    <dgm:pt modelId="{0EB39038-8610-4D80-9262-4B859CB7097D}" type="pres">
      <dgm:prSet presAssocID="{75631588-7C3F-46D0-B777-51324E24A44F}" presName="composite" presStyleCnt="0"/>
      <dgm:spPr/>
    </dgm:pt>
    <dgm:pt modelId="{B5B0C1A9-B214-44BD-919F-B10EA51DA82D}" type="pres">
      <dgm:prSet presAssocID="{75631588-7C3F-46D0-B777-51324E24A44F}" presName="ParentText" presStyleLbl="node1" presStyleIdx="3" presStyleCnt="55">
        <dgm:presLayoutVars>
          <dgm:chMax val="1"/>
          <dgm:chPref val="1"/>
          <dgm:bulletEnabled val="1"/>
        </dgm:presLayoutVars>
      </dgm:prSet>
      <dgm:spPr/>
    </dgm:pt>
    <dgm:pt modelId="{9979F657-DA06-41E1-AADD-B36012BBFD12}" type="pres">
      <dgm:prSet presAssocID="{75631588-7C3F-46D0-B777-51324E24A44F}" presName="Image" presStyleLbl="bgImgPlace1" presStyleIdx="3" presStyleCnt="5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65000" b="-65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ir3.jpg"/>
        </a:ext>
      </dgm:extLst>
    </dgm:pt>
    <dgm:pt modelId="{63F39E4F-EDEF-4741-B266-D65583A10A05}" type="pres">
      <dgm:prSet presAssocID="{75631588-7C3F-46D0-B777-51324E24A44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61A2344-BAB5-4474-90F7-AD8FB6B8DC3A}" type="pres">
      <dgm:prSet presAssocID="{2ED66D0D-3504-40DB-9918-CF6B045FBCFC}" presName="sibTrans" presStyleCnt="0"/>
      <dgm:spPr/>
    </dgm:pt>
    <dgm:pt modelId="{0AD4CDAF-F4F8-487B-B69C-837FB9DF7A5A}" type="pres">
      <dgm:prSet presAssocID="{9D7D1385-5851-40CF-A5C1-F6C2C52500C4}" presName="composite" presStyleCnt="0"/>
      <dgm:spPr/>
    </dgm:pt>
    <dgm:pt modelId="{D4F1CB3A-D65E-47A6-BA91-48A674103178}" type="pres">
      <dgm:prSet presAssocID="{9D7D1385-5851-40CF-A5C1-F6C2C52500C4}" presName="ParentText" presStyleLbl="node1" presStyleIdx="4" presStyleCnt="55">
        <dgm:presLayoutVars>
          <dgm:chMax val="1"/>
          <dgm:chPref val="1"/>
          <dgm:bulletEnabled val="1"/>
        </dgm:presLayoutVars>
      </dgm:prSet>
      <dgm:spPr/>
    </dgm:pt>
    <dgm:pt modelId="{F9D7259A-3966-495B-8749-DAF50C0F6E09}" type="pres">
      <dgm:prSet presAssocID="{9D7D1385-5851-40CF-A5C1-F6C2C52500C4}" presName="Image" presStyleLbl="bgImgPlace1" presStyleIdx="4" presStyleCnt="5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3000" b="-33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ir4.jpg"/>
        </a:ext>
      </dgm:extLst>
    </dgm:pt>
    <dgm:pt modelId="{3862B6F5-0868-4452-8188-1F89A86165FB}" type="pres">
      <dgm:prSet presAssocID="{9D7D1385-5851-40CF-A5C1-F6C2C52500C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73FB1DC-2698-4440-A3FA-32516A10FC74}" type="pres">
      <dgm:prSet presAssocID="{23C80065-351D-4CE5-B62A-0F5D5F1B3BCC}" presName="sibTrans" presStyleCnt="0"/>
      <dgm:spPr/>
    </dgm:pt>
    <dgm:pt modelId="{A09D5969-25BF-4C2D-8370-11E426BFF8DD}" type="pres">
      <dgm:prSet presAssocID="{7213FE1B-34F3-4103-833E-261EF0CC286E}" presName="composite" presStyleCnt="0"/>
      <dgm:spPr/>
    </dgm:pt>
    <dgm:pt modelId="{E16AADFD-60AB-47BE-BB2C-45CC8F4BBD81}" type="pres">
      <dgm:prSet presAssocID="{7213FE1B-34F3-4103-833E-261EF0CC286E}" presName="ParentText" presStyleLbl="node1" presStyleIdx="5" presStyleCnt="55">
        <dgm:presLayoutVars>
          <dgm:chMax val="1"/>
          <dgm:chPref val="1"/>
          <dgm:bulletEnabled val="1"/>
        </dgm:presLayoutVars>
      </dgm:prSet>
      <dgm:spPr/>
    </dgm:pt>
    <dgm:pt modelId="{86D54282-30E1-4859-85D8-116D43550AA5}" type="pres">
      <dgm:prSet presAssocID="{7213FE1B-34F3-4103-833E-261EF0CC286E}" presName="Image" presStyleLbl="bgImgPlace1" presStyleIdx="5" presStyleCnt="55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ir5.jpg"/>
        </a:ext>
      </dgm:extLst>
    </dgm:pt>
    <dgm:pt modelId="{E08075F2-C9BB-473E-9CEB-2E0771C1A7CC}" type="pres">
      <dgm:prSet presAssocID="{7213FE1B-34F3-4103-833E-261EF0CC286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31B2EC3-E4C9-486C-9E59-78CBBC36750F}" type="pres">
      <dgm:prSet presAssocID="{D10E567A-6A79-4626-B4EF-DFC86350FEB1}" presName="sibTrans" presStyleCnt="0"/>
      <dgm:spPr/>
    </dgm:pt>
    <dgm:pt modelId="{2D965C38-57E7-4DAB-9768-03B32DD56B73}" type="pres">
      <dgm:prSet presAssocID="{474C081E-E156-4F05-B305-63B0C64CE84C}" presName="composite" presStyleCnt="0"/>
      <dgm:spPr/>
    </dgm:pt>
    <dgm:pt modelId="{F2015BE3-D709-4680-93CB-49F30747D2EC}" type="pres">
      <dgm:prSet presAssocID="{474C081E-E156-4F05-B305-63B0C64CE84C}" presName="ParentText" presStyleLbl="node1" presStyleIdx="6" presStyleCnt="55">
        <dgm:presLayoutVars>
          <dgm:chMax val="1"/>
          <dgm:chPref val="1"/>
          <dgm:bulletEnabled val="1"/>
        </dgm:presLayoutVars>
      </dgm:prSet>
      <dgm:spPr/>
    </dgm:pt>
    <dgm:pt modelId="{8FAC152F-2188-48AF-8EAC-897168B29590}" type="pres">
      <dgm:prSet presAssocID="{474C081E-E156-4F05-B305-63B0C64CE84C}" presName="Image" presStyleLbl="bgImgPlace1" presStyleIdx="6" presStyleCnt="5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5000" b="-45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t1.jpg"/>
        </a:ext>
      </dgm:extLst>
    </dgm:pt>
    <dgm:pt modelId="{88B683A3-C2D7-48FE-8829-D308E8DB71F2}" type="pres">
      <dgm:prSet presAssocID="{474C081E-E156-4F05-B305-63B0C64CE84C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01436BE-BC61-4959-BFE2-BBEB0816CCD2}" type="pres">
      <dgm:prSet presAssocID="{667BEF4A-036E-4C88-8000-A81974CD476A}" presName="sibTrans" presStyleCnt="0"/>
      <dgm:spPr/>
    </dgm:pt>
    <dgm:pt modelId="{AE94E9A8-269E-4B88-A08D-97B75B12CB25}" type="pres">
      <dgm:prSet presAssocID="{041AD5D6-8E80-4DF6-8832-43C774586661}" presName="composite" presStyleCnt="0"/>
      <dgm:spPr/>
    </dgm:pt>
    <dgm:pt modelId="{E042F39E-17AE-4C1C-A16E-A0E97AB2E6B5}" type="pres">
      <dgm:prSet presAssocID="{041AD5D6-8E80-4DF6-8832-43C774586661}" presName="ParentText" presStyleLbl="node1" presStyleIdx="7" presStyleCnt="55">
        <dgm:presLayoutVars>
          <dgm:chMax val="1"/>
          <dgm:chPref val="1"/>
          <dgm:bulletEnabled val="1"/>
        </dgm:presLayoutVars>
      </dgm:prSet>
      <dgm:spPr/>
    </dgm:pt>
    <dgm:pt modelId="{3F6F8F70-C9E8-47B9-A7E5-A8889020FF7A}" type="pres">
      <dgm:prSet presAssocID="{041AD5D6-8E80-4DF6-8832-43C774586661}" presName="Image" presStyleLbl="bgImgPlace1" presStyleIdx="7" presStyleCnt="55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6000" b="-36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t2.jpg"/>
        </a:ext>
      </dgm:extLst>
    </dgm:pt>
    <dgm:pt modelId="{25BC63DD-2B3A-43F6-9EC5-93676B167E21}" type="pres">
      <dgm:prSet presAssocID="{041AD5D6-8E80-4DF6-8832-43C77458666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9685892-7C7D-4334-9242-39EEB02E45CF}" type="pres">
      <dgm:prSet presAssocID="{E82BE135-671D-40DB-947D-9BEAE3A7E8ED}" presName="sibTrans" presStyleCnt="0"/>
      <dgm:spPr/>
    </dgm:pt>
    <dgm:pt modelId="{92777643-7A44-4811-882A-6662077CBC3A}" type="pres">
      <dgm:prSet presAssocID="{1C7F0900-1414-47AE-B92D-FE8D67EB84E5}" presName="composite" presStyleCnt="0"/>
      <dgm:spPr/>
    </dgm:pt>
    <dgm:pt modelId="{14844F77-617D-4982-A476-664C99560724}" type="pres">
      <dgm:prSet presAssocID="{1C7F0900-1414-47AE-B92D-FE8D67EB84E5}" presName="ParentText" presStyleLbl="node1" presStyleIdx="8" presStyleCnt="55">
        <dgm:presLayoutVars>
          <dgm:chMax val="1"/>
          <dgm:chPref val="1"/>
          <dgm:bulletEnabled val="1"/>
        </dgm:presLayoutVars>
      </dgm:prSet>
      <dgm:spPr/>
    </dgm:pt>
    <dgm:pt modelId="{874FA10A-FA75-430F-809D-37157AC3DF04}" type="pres">
      <dgm:prSet presAssocID="{1C7F0900-1414-47AE-B92D-FE8D67EB84E5}" presName="Image" presStyleLbl="bgImgPlace1" presStyleIdx="8" presStyleCnt="5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6000" b="-36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t3.jpg"/>
        </a:ext>
      </dgm:extLst>
    </dgm:pt>
    <dgm:pt modelId="{932FFCA3-426A-4622-97DA-F354F490EB2C}" type="pres">
      <dgm:prSet presAssocID="{1C7F0900-1414-47AE-B92D-FE8D67EB84E5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D6882A8-0385-4E28-BB77-483167295485}" type="pres">
      <dgm:prSet presAssocID="{D0F9AE42-0B6B-4F17-93A4-73CF5FA0B5AD}" presName="sibTrans" presStyleCnt="0"/>
      <dgm:spPr/>
    </dgm:pt>
    <dgm:pt modelId="{0077DBA7-57B3-4703-9B77-25CADAC8C3BE}" type="pres">
      <dgm:prSet presAssocID="{ADB4E65D-C932-4B08-95A2-2A6FE46414B0}" presName="composite" presStyleCnt="0"/>
      <dgm:spPr/>
    </dgm:pt>
    <dgm:pt modelId="{7E8F103A-4A67-4FCD-82CC-07B6DE7E4B04}" type="pres">
      <dgm:prSet presAssocID="{ADB4E65D-C932-4B08-95A2-2A6FE46414B0}" presName="ParentText" presStyleLbl="node1" presStyleIdx="9" presStyleCnt="55">
        <dgm:presLayoutVars>
          <dgm:chMax val="1"/>
          <dgm:chPref val="1"/>
          <dgm:bulletEnabled val="1"/>
        </dgm:presLayoutVars>
      </dgm:prSet>
      <dgm:spPr/>
    </dgm:pt>
    <dgm:pt modelId="{FED07302-97E3-4B02-B77A-E51E98F02219}" type="pres">
      <dgm:prSet presAssocID="{ADB4E65D-C932-4B08-95A2-2A6FE46414B0}" presName="Image" presStyleLbl="bgImgPlace1" presStyleIdx="9" presStyleCnt="55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t4.jpg"/>
        </a:ext>
      </dgm:extLst>
    </dgm:pt>
    <dgm:pt modelId="{7FFEB5DA-E16C-4467-9528-6161A5577DC8}" type="pres">
      <dgm:prSet presAssocID="{ADB4E65D-C932-4B08-95A2-2A6FE46414B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DCAF4480-4632-44DA-9BF6-86B1AED1548F}" type="pres">
      <dgm:prSet presAssocID="{6C1FE75F-C20E-4D98-AC61-BC5F3926CE0F}" presName="sibTrans" presStyleCnt="0"/>
      <dgm:spPr/>
    </dgm:pt>
    <dgm:pt modelId="{DBA7D925-CD51-4F2B-93E8-47584645911A}" type="pres">
      <dgm:prSet presAssocID="{AFF0568F-697D-4EBE-8085-6A0C6CAEEF4F}" presName="composite" presStyleCnt="0"/>
      <dgm:spPr/>
    </dgm:pt>
    <dgm:pt modelId="{B53E854F-1470-4AF8-8CD7-6C4A72909D20}" type="pres">
      <dgm:prSet presAssocID="{AFF0568F-697D-4EBE-8085-6A0C6CAEEF4F}" presName="ParentText" presStyleLbl="node1" presStyleIdx="10" presStyleCnt="55">
        <dgm:presLayoutVars>
          <dgm:chMax val="1"/>
          <dgm:chPref val="1"/>
          <dgm:bulletEnabled val="1"/>
        </dgm:presLayoutVars>
      </dgm:prSet>
      <dgm:spPr/>
    </dgm:pt>
    <dgm:pt modelId="{141F1DF4-5903-4AB2-A80C-E50AB47CA7F4}" type="pres">
      <dgm:prSet presAssocID="{AFF0568F-697D-4EBE-8085-6A0C6CAEEF4F}" presName="Image" presStyleLbl="bgImgPlace1" presStyleIdx="10" presStyleCnt="55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hat5.jpg"/>
        </a:ext>
      </dgm:extLst>
    </dgm:pt>
    <dgm:pt modelId="{55C83C47-3675-4B58-A812-FFF5DE689C7E}" type="pres">
      <dgm:prSet presAssocID="{AFF0568F-697D-4EBE-8085-6A0C6CAEEF4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D11A0BF-3440-4022-A343-1DAB4E301B7A}" type="pres">
      <dgm:prSet presAssocID="{F9B2A3B8-271A-4898-A7F7-CA4FC201903F}" presName="sibTrans" presStyleCnt="0"/>
      <dgm:spPr/>
    </dgm:pt>
    <dgm:pt modelId="{4F383DE0-D874-4F9A-AA8B-E0FFE98EE231}" type="pres">
      <dgm:prSet presAssocID="{533EFC55-5901-4DDA-8104-8C17CCBAD45E}" presName="composite" presStyleCnt="0"/>
      <dgm:spPr/>
    </dgm:pt>
    <dgm:pt modelId="{E49A5E67-DA78-4FCB-A80B-85E4ABB6C912}" type="pres">
      <dgm:prSet presAssocID="{533EFC55-5901-4DDA-8104-8C17CCBAD45E}" presName="ParentText" presStyleLbl="node1" presStyleIdx="11" presStyleCnt="55">
        <dgm:presLayoutVars>
          <dgm:chMax val="1"/>
          <dgm:chPref val="1"/>
          <dgm:bulletEnabled val="1"/>
        </dgm:presLayoutVars>
      </dgm:prSet>
      <dgm:spPr/>
    </dgm:pt>
    <dgm:pt modelId="{48E7F110-15F5-489B-8EB3-80552C1B85CB}" type="pres">
      <dgm:prSet presAssocID="{533EFC55-5901-4DDA-8104-8C17CCBAD45E}" presName="Image" presStyleLbl="bgImgPlace1" presStyleIdx="11" presStyleCnt="55"/>
      <dgm:spPr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4000" r="-14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jewelry1.jpg"/>
        </a:ext>
      </dgm:extLst>
    </dgm:pt>
    <dgm:pt modelId="{975CB22E-483F-4B07-989C-41D1F1C6676C}" type="pres">
      <dgm:prSet presAssocID="{533EFC55-5901-4DDA-8104-8C17CCBAD45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EF45015-1249-41DC-A561-4A3071AFF4F5}" type="pres">
      <dgm:prSet presAssocID="{83956453-C07D-4CA4-967E-0613F029C0CD}" presName="sibTrans" presStyleCnt="0"/>
      <dgm:spPr/>
    </dgm:pt>
    <dgm:pt modelId="{8AA1764A-DC1F-4A2B-B617-68DE798DD0F9}" type="pres">
      <dgm:prSet presAssocID="{D129B001-D248-461B-9F76-E7FA296B940B}" presName="composite" presStyleCnt="0"/>
      <dgm:spPr/>
    </dgm:pt>
    <dgm:pt modelId="{E3F3B7CE-2702-45C4-A87B-D596310052EA}" type="pres">
      <dgm:prSet presAssocID="{D129B001-D248-461B-9F76-E7FA296B940B}" presName="ParentText" presStyleLbl="node1" presStyleIdx="12" presStyleCnt="55">
        <dgm:presLayoutVars>
          <dgm:chMax val="1"/>
          <dgm:chPref val="1"/>
          <dgm:bulletEnabled val="1"/>
        </dgm:presLayoutVars>
      </dgm:prSet>
      <dgm:spPr/>
    </dgm:pt>
    <dgm:pt modelId="{84414E68-8353-4049-B3E7-E1C21D7F222C}" type="pres">
      <dgm:prSet presAssocID="{D129B001-D248-461B-9F76-E7FA296B940B}" presName="Image" presStyleLbl="bgImgPlace1" presStyleIdx="12" presStyleCnt="55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jewelry2.jpg"/>
        </a:ext>
      </dgm:extLst>
    </dgm:pt>
    <dgm:pt modelId="{3F92EC21-2AED-4B71-8FA4-FBC6A2766D35}" type="pres">
      <dgm:prSet presAssocID="{D129B001-D248-461B-9F76-E7FA296B940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58EA068-50E0-4E4E-B70D-6D42352BFF2A}" type="pres">
      <dgm:prSet presAssocID="{60D492C0-A828-4448-BCB0-AF342AEA28E4}" presName="sibTrans" presStyleCnt="0"/>
      <dgm:spPr/>
    </dgm:pt>
    <dgm:pt modelId="{7B6369DF-8783-4C61-B942-A9F7F6D11D09}" type="pres">
      <dgm:prSet presAssocID="{FFB16773-DDAC-463D-83CB-C124D1D7EE63}" presName="composite" presStyleCnt="0"/>
      <dgm:spPr/>
    </dgm:pt>
    <dgm:pt modelId="{4A74B3DF-5DC9-418A-A295-6ED68ABB308B}" type="pres">
      <dgm:prSet presAssocID="{FFB16773-DDAC-463D-83CB-C124D1D7EE63}" presName="ParentText" presStyleLbl="node1" presStyleIdx="13" presStyleCnt="55">
        <dgm:presLayoutVars>
          <dgm:chMax val="1"/>
          <dgm:chPref val="1"/>
          <dgm:bulletEnabled val="1"/>
        </dgm:presLayoutVars>
      </dgm:prSet>
      <dgm:spPr/>
    </dgm:pt>
    <dgm:pt modelId="{2A43BE66-9019-4CBD-AD25-7F245B9E8F61}" type="pres">
      <dgm:prSet presAssocID="{FFB16773-DDAC-463D-83CB-C124D1D7EE63}" presName="Image" presStyleLbl="bgImgPlace1" presStyleIdx="13" presStyleCnt="55"/>
      <dgm:spPr>
        <a:blipFill>
          <a:blip xmlns:r="http://schemas.openxmlformats.org/officeDocument/2006/relationships"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jewelry3.jpg"/>
        </a:ext>
      </dgm:extLst>
    </dgm:pt>
    <dgm:pt modelId="{596BF254-F13F-456E-B0DC-DA49B9DEAF02}" type="pres">
      <dgm:prSet presAssocID="{FFB16773-DDAC-463D-83CB-C124D1D7EE63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97A4A2FE-544B-4529-877A-2D49E93DA6DC}" type="pres">
      <dgm:prSet presAssocID="{9F044C8C-06D0-49A2-8470-9510CF31A870}" presName="sibTrans" presStyleCnt="0"/>
      <dgm:spPr/>
    </dgm:pt>
    <dgm:pt modelId="{B5364343-253A-4121-BA00-CD93494AF337}" type="pres">
      <dgm:prSet presAssocID="{497FDD44-2F1A-41BD-934A-BA813172870A}" presName="composite" presStyleCnt="0"/>
      <dgm:spPr/>
    </dgm:pt>
    <dgm:pt modelId="{D2516370-7394-4FAB-A7F9-52243D58152C}" type="pres">
      <dgm:prSet presAssocID="{497FDD44-2F1A-41BD-934A-BA813172870A}" presName="ParentText" presStyleLbl="node1" presStyleIdx="14" presStyleCnt="55">
        <dgm:presLayoutVars>
          <dgm:chMax val="1"/>
          <dgm:chPref val="1"/>
          <dgm:bulletEnabled val="1"/>
        </dgm:presLayoutVars>
      </dgm:prSet>
      <dgm:spPr/>
    </dgm:pt>
    <dgm:pt modelId="{EE76FC34-266A-406A-A0C9-FA93E53A19E1}" type="pres">
      <dgm:prSet presAssocID="{497FDD44-2F1A-41BD-934A-BA813172870A}" presName="Image" presStyleLbl="bgImgPlace1" presStyleIdx="14" presStyleCnt="55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jewelry4.jpg"/>
        </a:ext>
      </dgm:extLst>
    </dgm:pt>
    <dgm:pt modelId="{FCCEB36F-909E-44CD-9517-4D4D440E5191}" type="pres">
      <dgm:prSet presAssocID="{497FDD44-2F1A-41BD-934A-BA813172870A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EDE9E97-0992-44C3-8F41-512CAC66F38B}" type="pres">
      <dgm:prSet presAssocID="{0D2482AF-0649-48AC-AC59-AC683DC260B4}" presName="sibTrans" presStyleCnt="0"/>
      <dgm:spPr/>
    </dgm:pt>
    <dgm:pt modelId="{3B666AA5-2040-43A0-9855-368689A5A416}" type="pres">
      <dgm:prSet presAssocID="{7C6FCFA6-A925-4562-B6FC-69C490C128A1}" presName="composite" presStyleCnt="0"/>
      <dgm:spPr/>
    </dgm:pt>
    <dgm:pt modelId="{CCE9EFB2-1A43-4E5C-A269-3A0729CB2299}" type="pres">
      <dgm:prSet presAssocID="{7C6FCFA6-A925-4562-B6FC-69C490C128A1}" presName="ParentText" presStyleLbl="node1" presStyleIdx="15" presStyleCnt="55">
        <dgm:presLayoutVars>
          <dgm:chMax val="1"/>
          <dgm:chPref val="1"/>
          <dgm:bulletEnabled val="1"/>
        </dgm:presLayoutVars>
      </dgm:prSet>
      <dgm:spPr/>
    </dgm:pt>
    <dgm:pt modelId="{6DF095A1-6C3B-405F-A1D0-C19F2E445603}" type="pres">
      <dgm:prSet presAssocID="{7C6FCFA6-A925-4562-B6FC-69C490C128A1}" presName="Image" presStyleLbl="bgImgPlace1" presStyleIdx="15" presStyleCnt="55"/>
      <dgm:spPr>
        <a:blipFill>
          <a:blip xmlns:r="http://schemas.openxmlformats.org/officeDocument/2006/relationships"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jewelry5.jpg"/>
        </a:ext>
      </dgm:extLst>
    </dgm:pt>
    <dgm:pt modelId="{12B1E28C-0A0D-40C3-A018-6CF2E7250B25}" type="pres">
      <dgm:prSet presAssocID="{7C6FCFA6-A925-4562-B6FC-69C490C128A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941865A-94C2-4127-BEEE-F0BB48BB8274}" type="pres">
      <dgm:prSet presAssocID="{2EFF1E0B-4E8C-4B0E-B47C-8380DE261D7F}" presName="sibTrans" presStyleCnt="0"/>
      <dgm:spPr/>
    </dgm:pt>
    <dgm:pt modelId="{A8A159F4-29F9-43E9-B322-E5F9C71A815D}" type="pres">
      <dgm:prSet presAssocID="{98659B13-0C35-445B-B986-79CE7E36C365}" presName="composite" presStyleCnt="0"/>
      <dgm:spPr/>
    </dgm:pt>
    <dgm:pt modelId="{2ACF00E7-3EBD-4933-9FD8-87731115D228}" type="pres">
      <dgm:prSet presAssocID="{98659B13-0C35-445B-B986-79CE7E36C365}" presName="ParentText" presStyleLbl="node1" presStyleIdx="16" presStyleCnt="55">
        <dgm:presLayoutVars>
          <dgm:chMax val="1"/>
          <dgm:chPref val="1"/>
          <dgm:bulletEnabled val="1"/>
        </dgm:presLayoutVars>
      </dgm:prSet>
      <dgm:spPr/>
    </dgm:pt>
    <dgm:pt modelId="{1717F590-9AE8-4F80-BA77-97B0434F8523}" type="pres">
      <dgm:prSet presAssocID="{98659B13-0C35-445B-B986-79CE7E36C365}" presName="Image" presStyleLbl="bgImgPlace1" presStyleIdx="16" presStyleCnt="55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leg1.jpg"/>
        </a:ext>
      </dgm:extLst>
    </dgm:pt>
    <dgm:pt modelId="{273CDBFB-762A-4071-9E56-49DE117CFDF7}" type="pres">
      <dgm:prSet presAssocID="{98659B13-0C35-445B-B986-79CE7E36C365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51DA895-B5EA-4FDA-81D1-F93E1212C2D6}" type="pres">
      <dgm:prSet presAssocID="{36CD050D-6873-4EA9-A478-F433B3392821}" presName="sibTrans" presStyleCnt="0"/>
      <dgm:spPr/>
    </dgm:pt>
    <dgm:pt modelId="{3C33927C-26A0-4434-A78D-9CBE0E18C97F}" type="pres">
      <dgm:prSet presAssocID="{7CD754F1-265E-48B6-BC5C-4A89C4C75BF2}" presName="composite" presStyleCnt="0"/>
      <dgm:spPr/>
    </dgm:pt>
    <dgm:pt modelId="{0CBB61AF-D856-4E68-AC14-8F4DD2C25F3C}" type="pres">
      <dgm:prSet presAssocID="{7CD754F1-265E-48B6-BC5C-4A89C4C75BF2}" presName="ParentText" presStyleLbl="node1" presStyleIdx="17" presStyleCnt="55">
        <dgm:presLayoutVars>
          <dgm:chMax val="1"/>
          <dgm:chPref val="1"/>
          <dgm:bulletEnabled val="1"/>
        </dgm:presLayoutVars>
      </dgm:prSet>
      <dgm:spPr/>
    </dgm:pt>
    <dgm:pt modelId="{F6B31C0B-6EB0-4128-A9F6-53BED9410320}" type="pres">
      <dgm:prSet presAssocID="{7CD754F1-265E-48B6-BC5C-4A89C4C75BF2}" presName="Image" presStyleLbl="bgImgPlace1" presStyleIdx="17" presStyleCnt="55"/>
      <dgm:spPr>
        <a:blipFill>
          <a:blip xmlns:r="http://schemas.openxmlformats.org/officeDocument/2006/relationships"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3000" b="-33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leg2.jpg"/>
        </a:ext>
      </dgm:extLst>
    </dgm:pt>
    <dgm:pt modelId="{FAA02554-0D98-444A-AD84-392DC75E6F9F}" type="pres">
      <dgm:prSet presAssocID="{7CD754F1-265E-48B6-BC5C-4A89C4C75BF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7E86688-7D36-40B3-8834-2D3AADD56335}" type="pres">
      <dgm:prSet presAssocID="{78FAD803-69D2-453E-93D9-01DFDA869034}" presName="sibTrans" presStyleCnt="0"/>
      <dgm:spPr/>
    </dgm:pt>
    <dgm:pt modelId="{CC524DFE-D1F3-4BDE-B773-63721262669C}" type="pres">
      <dgm:prSet presAssocID="{D80A87F9-4127-4C0D-9C8B-C613DFA32911}" presName="composite" presStyleCnt="0"/>
      <dgm:spPr/>
    </dgm:pt>
    <dgm:pt modelId="{B7FCB9E2-0972-4FF3-912B-B164F42DC7C6}" type="pres">
      <dgm:prSet presAssocID="{D80A87F9-4127-4C0D-9C8B-C613DFA32911}" presName="ParentText" presStyleLbl="node1" presStyleIdx="18" presStyleCnt="55">
        <dgm:presLayoutVars>
          <dgm:chMax val="1"/>
          <dgm:chPref val="1"/>
          <dgm:bulletEnabled val="1"/>
        </dgm:presLayoutVars>
      </dgm:prSet>
      <dgm:spPr/>
    </dgm:pt>
    <dgm:pt modelId="{ADF8812B-FDA5-4482-9B96-0D73BA7B49AF}" type="pres">
      <dgm:prSet presAssocID="{D80A87F9-4127-4C0D-9C8B-C613DFA32911}" presName="Image" presStyleLbl="bgImgPlace1" presStyleIdx="18" presStyleCnt="55"/>
      <dgm:spPr>
        <a:blipFill>
          <a:blip xmlns:r="http://schemas.openxmlformats.org/officeDocument/2006/relationships"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0" b="-30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leg3.jpg"/>
        </a:ext>
      </dgm:extLst>
    </dgm:pt>
    <dgm:pt modelId="{DB4872CF-F014-4520-9BF9-8A19031990F3}" type="pres">
      <dgm:prSet presAssocID="{D80A87F9-4127-4C0D-9C8B-C613DFA3291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128F488-A37A-4582-A079-F3741FCB10BE}" type="pres">
      <dgm:prSet presAssocID="{D75D4610-A19D-431F-9421-552C5E109DC8}" presName="sibTrans" presStyleCnt="0"/>
      <dgm:spPr/>
    </dgm:pt>
    <dgm:pt modelId="{678D8C30-6C6B-4D0C-BBAD-19106CEA4DC4}" type="pres">
      <dgm:prSet presAssocID="{DDDC3746-0405-4EFD-A50C-BE82A4660A83}" presName="composite" presStyleCnt="0"/>
      <dgm:spPr/>
    </dgm:pt>
    <dgm:pt modelId="{4FAD46CC-48E3-4710-9FDC-F7D072659419}" type="pres">
      <dgm:prSet presAssocID="{DDDC3746-0405-4EFD-A50C-BE82A4660A83}" presName="ParentText" presStyleLbl="node1" presStyleIdx="19" presStyleCnt="55">
        <dgm:presLayoutVars>
          <dgm:chMax val="1"/>
          <dgm:chPref val="1"/>
          <dgm:bulletEnabled val="1"/>
        </dgm:presLayoutVars>
      </dgm:prSet>
      <dgm:spPr/>
    </dgm:pt>
    <dgm:pt modelId="{F7D1BC93-207B-4D68-B231-C7B749EC4A06}" type="pres">
      <dgm:prSet presAssocID="{DDDC3746-0405-4EFD-A50C-BE82A4660A83}" presName="Image" presStyleLbl="bgImgPlace1" presStyleIdx="19" presStyleCnt="55"/>
      <dgm:spPr>
        <a:blipFill>
          <a:blip xmlns:r="http://schemas.openxmlformats.org/officeDocument/2006/relationships"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leg4.jpg"/>
        </a:ext>
      </dgm:extLst>
    </dgm:pt>
    <dgm:pt modelId="{40CDB34D-94C1-4417-904F-FC023A0F5736}" type="pres">
      <dgm:prSet presAssocID="{DDDC3746-0405-4EFD-A50C-BE82A4660A83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4DD3269-8531-433F-95F7-FF6733673C37}" type="pres">
      <dgm:prSet presAssocID="{5FFFC628-9EE9-4C2B-A092-7CF210494818}" presName="sibTrans" presStyleCnt="0"/>
      <dgm:spPr/>
    </dgm:pt>
    <dgm:pt modelId="{A508F9AB-1CA9-4B1C-A556-412F81876B75}" type="pres">
      <dgm:prSet presAssocID="{EA0F64CC-476B-400B-93D8-659D62046F1A}" presName="composite" presStyleCnt="0"/>
      <dgm:spPr/>
    </dgm:pt>
    <dgm:pt modelId="{329A1C07-B5E8-402A-ABE7-5C4C0F425E92}" type="pres">
      <dgm:prSet presAssocID="{EA0F64CC-476B-400B-93D8-659D62046F1A}" presName="ParentText" presStyleLbl="node1" presStyleIdx="20" presStyleCnt="55">
        <dgm:presLayoutVars>
          <dgm:chMax val="1"/>
          <dgm:chPref val="1"/>
          <dgm:bulletEnabled val="1"/>
        </dgm:presLayoutVars>
      </dgm:prSet>
      <dgm:spPr/>
    </dgm:pt>
    <dgm:pt modelId="{15984938-468C-462C-AA0E-CAE0E7E6774F}" type="pres">
      <dgm:prSet presAssocID="{EA0F64CC-476B-400B-93D8-659D62046F1A}" presName="Image" presStyleLbl="bgImgPlace1" presStyleIdx="20" presStyleCnt="55"/>
      <dgm:spPr>
        <a:blipFill>
          <a:blip xmlns:r="http://schemas.openxmlformats.org/officeDocument/2006/relationships"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3000" b="-43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leg5.jpg"/>
        </a:ext>
      </dgm:extLst>
    </dgm:pt>
    <dgm:pt modelId="{7D254F1D-A20E-45D6-A36F-2C12392A7EED}" type="pres">
      <dgm:prSet presAssocID="{EA0F64CC-476B-400B-93D8-659D62046F1A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7E4D4FAB-4006-40A9-9F64-EA85C64DE295}" type="pres">
      <dgm:prSet presAssocID="{D066D0DB-5DB2-451E-950E-1969D6E3E611}" presName="sibTrans" presStyleCnt="0"/>
      <dgm:spPr/>
    </dgm:pt>
    <dgm:pt modelId="{3FE08C51-372A-4236-9C60-DB6693723A6C}" type="pres">
      <dgm:prSet presAssocID="{6B637E63-8825-4331-8069-E8DCF1F67837}" presName="composite" presStyleCnt="0"/>
      <dgm:spPr/>
    </dgm:pt>
    <dgm:pt modelId="{5526861B-BD77-4E71-96DC-FC9AB0E67E42}" type="pres">
      <dgm:prSet presAssocID="{6B637E63-8825-4331-8069-E8DCF1F67837}" presName="ParentText" presStyleLbl="node1" presStyleIdx="21" presStyleCnt="55">
        <dgm:presLayoutVars>
          <dgm:chMax val="1"/>
          <dgm:chPref val="1"/>
          <dgm:bulletEnabled val="1"/>
        </dgm:presLayoutVars>
      </dgm:prSet>
      <dgm:spPr/>
    </dgm:pt>
    <dgm:pt modelId="{114838ED-6C02-42C7-9991-706A27D16E71}" type="pres">
      <dgm:prSet presAssocID="{6B637E63-8825-4331-8069-E8DCF1F67837}" presName="Image" presStyleLbl="bgImgPlace1" presStyleIdx="21" presStyleCnt="55"/>
      <dgm:spPr>
        <a:blipFill>
          <a:blip xmlns:r="http://schemas.openxmlformats.org/officeDocument/2006/relationships"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inting1.jpg"/>
        </a:ext>
      </dgm:extLst>
    </dgm:pt>
    <dgm:pt modelId="{0D4B4214-9427-423F-BB17-E825D4427BF1}" type="pres">
      <dgm:prSet presAssocID="{6B637E63-8825-4331-8069-E8DCF1F6783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2DFA7D69-8BBA-4F21-B5A9-BF692100652E}" type="pres">
      <dgm:prSet presAssocID="{0B568DD6-285B-4DDE-AD50-BFCDB0F5066B}" presName="sibTrans" presStyleCnt="0"/>
      <dgm:spPr/>
    </dgm:pt>
    <dgm:pt modelId="{C6AA8495-75D3-498A-A2D8-EF46C57C5DF0}" type="pres">
      <dgm:prSet presAssocID="{2E102220-D7AA-4695-9B3F-E97B4F3F32CF}" presName="composite" presStyleCnt="0"/>
      <dgm:spPr/>
    </dgm:pt>
    <dgm:pt modelId="{64006983-25BC-4680-B108-D29D23011731}" type="pres">
      <dgm:prSet presAssocID="{2E102220-D7AA-4695-9B3F-E97B4F3F32CF}" presName="ParentText" presStyleLbl="node1" presStyleIdx="22" presStyleCnt="55">
        <dgm:presLayoutVars>
          <dgm:chMax val="1"/>
          <dgm:chPref val="1"/>
          <dgm:bulletEnabled val="1"/>
        </dgm:presLayoutVars>
      </dgm:prSet>
      <dgm:spPr/>
    </dgm:pt>
    <dgm:pt modelId="{9B0261E9-05A6-4EF2-B516-6ABD579D1538}" type="pres">
      <dgm:prSet presAssocID="{2E102220-D7AA-4695-9B3F-E97B4F3F32CF}" presName="Image" presStyleLbl="bgImgPlace1" presStyleIdx="22" presStyleCnt="55"/>
      <dgm:spPr>
        <a:blipFill>
          <a:blip xmlns:r="http://schemas.openxmlformats.org/officeDocument/2006/relationships"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7000" b="-37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inting2.jpg"/>
        </a:ext>
      </dgm:extLst>
    </dgm:pt>
    <dgm:pt modelId="{21117A2A-A24F-4894-92D5-F613382D1FAD}" type="pres">
      <dgm:prSet presAssocID="{2E102220-D7AA-4695-9B3F-E97B4F3F32C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E84522F-EFE9-43BB-BC70-4FA96124AFDE}" type="pres">
      <dgm:prSet presAssocID="{1479C0CD-2258-4112-8B21-CCE1FD3C936C}" presName="sibTrans" presStyleCnt="0"/>
      <dgm:spPr/>
    </dgm:pt>
    <dgm:pt modelId="{F296E1E1-28E2-469D-8219-71FB82095620}" type="pres">
      <dgm:prSet presAssocID="{FD29F48F-E601-4C43-B988-99FEF116B4E7}" presName="composite" presStyleCnt="0"/>
      <dgm:spPr/>
    </dgm:pt>
    <dgm:pt modelId="{09F8A54F-615D-4ECF-B3DE-82C6E4FDCFFC}" type="pres">
      <dgm:prSet presAssocID="{FD29F48F-E601-4C43-B988-99FEF116B4E7}" presName="ParentText" presStyleLbl="node1" presStyleIdx="23" presStyleCnt="55">
        <dgm:presLayoutVars>
          <dgm:chMax val="1"/>
          <dgm:chPref val="1"/>
          <dgm:bulletEnabled val="1"/>
        </dgm:presLayoutVars>
      </dgm:prSet>
      <dgm:spPr/>
    </dgm:pt>
    <dgm:pt modelId="{931DA91F-1D88-4B85-9751-8ABB203B52B2}" type="pres">
      <dgm:prSet presAssocID="{FD29F48F-E601-4C43-B988-99FEF116B4E7}" presName="Image" presStyleLbl="bgImgPlace1" presStyleIdx="23" presStyleCnt="55"/>
      <dgm:spPr>
        <a:blipFill>
          <a:blip xmlns:r="http://schemas.openxmlformats.org/officeDocument/2006/relationships"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8000" b="-28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inting3.jpg"/>
        </a:ext>
      </dgm:extLst>
    </dgm:pt>
    <dgm:pt modelId="{0112F6EA-BD2C-4DE1-81DA-0287111F2941}" type="pres">
      <dgm:prSet presAssocID="{FD29F48F-E601-4C43-B988-99FEF116B4E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D688C50-2FF8-49B7-A593-239311671A48}" type="pres">
      <dgm:prSet presAssocID="{D4D57745-D125-4F72-B2B0-CAAF267F9902}" presName="sibTrans" presStyleCnt="0"/>
      <dgm:spPr/>
    </dgm:pt>
    <dgm:pt modelId="{69BB273C-C4FA-41BD-AAC2-D930E79DFEA9}" type="pres">
      <dgm:prSet presAssocID="{232598A9-C759-4678-A43D-E176FBAADB28}" presName="composite" presStyleCnt="0"/>
      <dgm:spPr/>
    </dgm:pt>
    <dgm:pt modelId="{1ACFD327-4132-4506-9877-F14B56722F46}" type="pres">
      <dgm:prSet presAssocID="{232598A9-C759-4678-A43D-E176FBAADB28}" presName="ParentText" presStyleLbl="node1" presStyleIdx="24" presStyleCnt="55">
        <dgm:presLayoutVars>
          <dgm:chMax val="1"/>
          <dgm:chPref val="1"/>
          <dgm:bulletEnabled val="1"/>
        </dgm:presLayoutVars>
      </dgm:prSet>
      <dgm:spPr/>
    </dgm:pt>
    <dgm:pt modelId="{C7B7CC2E-27A9-4EAF-BFDE-EC69B029A1E6}" type="pres">
      <dgm:prSet presAssocID="{232598A9-C759-4678-A43D-E176FBAADB28}" presName="Image" presStyleLbl="bgImgPlace1" presStyleIdx="24" presStyleCnt="55"/>
      <dgm:spPr>
        <a:blipFill>
          <a:blip xmlns:r="http://schemas.openxmlformats.org/officeDocument/2006/relationships"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inting4.jpg"/>
        </a:ext>
      </dgm:extLst>
    </dgm:pt>
    <dgm:pt modelId="{862DF67F-1F02-420F-BEE8-98098130672F}" type="pres">
      <dgm:prSet presAssocID="{232598A9-C759-4678-A43D-E176FBAADB2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ABAA589-D37D-44DB-BF92-020E0AFAA7BA}" type="pres">
      <dgm:prSet presAssocID="{E1026291-578F-4C2A-A764-0DE8FDE89878}" presName="sibTrans" presStyleCnt="0"/>
      <dgm:spPr/>
    </dgm:pt>
    <dgm:pt modelId="{30F2EEB0-51C7-4182-BDC3-FD78581D7F4F}" type="pres">
      <dgm:prSet presAssocID="{F7BC8682-4EF6-4AB8-969B-F0B78587BB98}" presName="composite" presStyleCnt="0"/>
      <dgm:spPr/>
    </dgm:pt>
    <dgm:pt modelId="{F8153F0A-D4B4-4AA0-8BF9-C093BCA5D424}" type="pres">
      <dgm:prSet presAssocID="{F7BC8682-4EF6-4AB8-969B-F0B78587BB98}" presName="ParentText" presStyleLbl="node1" presStyleIdx="25" presStyleCnt="55">
        <dgm:presLayoutVars>
          <dgm:chMax val="1"/>
          <dgm:chPref val="1"/>
          <dgm:bulletEnabled val="1"/>
        </dgm:presLayoutVars>
      </dgm:prSet>
      <dgm:spPr/>
    </dgm:pt>
    <dgm:pt modelId="{3492F365-52FC-47BA-BCC9-EE9FA27C8DF6}" type="pres">
      <dgm:prSet presAssocID="{F7BC8682-4EF6-4AB8-969B-F0B78587BB98}" presName="Image" presStyleLbl="bgImgPlace1" presStyleIdx="25" presStyleCnt="55"/>
      <dgm:spPr>
        <a:blipFill>
          <a:blip xmlns:r="http://schemas.openxmlformats.org/officeDocument/2006/relationships"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inting5.jpg"/>
        </a:ext>
      </dgm:extLst>
    </dgm:pt>
    <dgm:pt modelId="{7A027610-5DD7-4181-897D-7B4B08F92458}" type="pres">
      <dgm:prSet presAssocID="{F7BC8682-4EF6-4AB8-969B-F0B78587BB9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DA75AA07-7016-42CF-BD88-66DC0AB3AF21}" type="pres">
      <dgm:prSet presAssocID="{579FF6EE-ED06-4E84-BA78-16408E19D090}" presName="sibTrans" presStyleCnt="0"/>
      <dgm:spPr/>
    </dgm:pt>
    <dgm:pt modelId="{53217E10-E693-4FD9-8B08-DF48D349DD4A}" type="pres">
      <dgm:prSet presAssocID="{F65D67EF-2A49-4ABA-8C68-167CAEA7BCAD}" presName="composite" presStyleCnt="0"/>
      <dgm:spPr/>
    </dgm:pt>
    <dgm:pt modelId="{2F814604-67FF-4697-8459-6183D8FEDC90}" type="pres">
      <dgm:prSet presAssocID="{F65D67EF-2A49-4ABA-8C68-167CAEA7BCAD}" presName="ParentText" presStyleLbl="node1" presStyleIdx="26" presStyleCnt="55">
        <dgm:presLayoutVars>
          <dgm:chMax val="1"/>
          <dgm:chPref val="1"/>
          <dgm:bulletEnabled val="1"/>
        </dgm:presLayoutVars>
      </dgm:prSet>
      <dgm:spPr/>
    </dgm:pt>
    <dgm:pt modelId="{B1E503B6-BAAA-4997-9755-54573B087118}" type="pres">
      <dgm:prSet presAssocID="{F65D67EF-2A49-4ABA-8C68-167CAEA7BCAD}" presName="Image" presStyleLbl="bgImgPlace1" presStyleIdx="26" presStyleCnt="55"/>
      <dgm:spPr>
        <a:blipFill>
          <a:blip xmlns:r="http://schemas.openxmlformats.org/officeDocument/2006/relationships"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40000" r="-40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nts1.jpg"/>
        </a:ext>
      </dgm:extLst>
    </dgm:pt>
    <dgm:pt modelId="{999A0DFC-843E-4D94-8E24-DD24F4AB16F4}" type="pres">
      <dgm:prSet presAssocID="{F65D67EF-2A49-4ABA-8C68-167CAEA7BCA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C16EBEC-B6CC-4AB6-824B-5A1BFCE84566}" type="pres">
      <dgm:prSet presAssocID="{CAD0FBEB-5974-43C2-95B1-BAD553B2D208}" presName="sibTrans" presStyleCnt="0"/>
      <dgm:spPr/>
    </dgm:pt>
    <dgm:pt modelId="{18808D86-F750-45C3-83B8-4BC885E13B4E}" type="pres">
      <dgm:prSet presAssocID="{2E2E23F9-3F74-41E3-AEBF-463A078D6C9A}" presName="composite" presStyleCnt="0"/>
      <dgm:spPr/>
    </dgm:pt>
    <dgm:pt modelId="{A1EE20D8-17C6-40F7-A082-B0C97C421902}" type="pres">
      <dgm:prSet presAssocID="{2E2E23F9-3F74-41E3-AEBF-463A078D6C9A}" presName="ParentText" presStyleLbl="node1" presStyleIdx="27" presStyleCnt="55">
        <dgm:presLayoutVars>
          <dgm:chMax val="1"/>
          <dgm:chPref val="1"/>
          <dgm:bulletEnabled val="1"/>
        </dgm:presLayoutVars>
      </dgm:prSet>
      <dgm:spPr/>
    </dgm:pt>
    <dgm:pt modelId="{FB317329-43E5-44B7-ADF3-109DF1BEF40C}" type="pres">
      <dgm:prSet presAssocID="{2E2E23F9-3F74-41E3-AEBF-463A078D6C9A}" presName="Image" presStyleLbl="bgImgPlace1" presStyleIdx="27" presStyleCnt="55"/>
      <dgm:spPr>
        <a:blipFill>
          <a:blip xmlns:r="http://schemas.openxmlformats.org/officeDocument/2006/relationships"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3000" b="-43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nts2.jpg"/>
        </a:ext>
      </dgm:extLst>
    </dgm:pt>
    <dgm:pt modelId="{3B4A7583-2909-47D9-8F20-FDEDD47249C2}" type="pres">
      <dgm:prSet presAssocID="{2E2E23F9-3F74-41E3-AEBF-463A078D6C9A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76ECA25-8296-499E-87B2-432EB75327A8}" type="pres">
      <dgm:prSet presAssocID="{66FC89D3-2AFB-45E9-9792-F2EA2549D65E}" presName="sibTrans" presStyleCnt="0"/>
      <dgm:spPr/>
    </dgm:pt>
    <dgm:pt modelId="{6DD35DEF-FCD3-48A5-8AE8-56AF590A4FE0}" type="pres">
      <dgm:prSet presAssocID="{E901EE54-8BDF-4E46-8CB7-379DF5709000}" presName="composite" presStyleCnt="0"/>
      <dgm:spPr/>
    </dgm:pt>
    <dgm:pt modelId="{817118C2-E559-4B7F-BE19-3F69CF42FAF1}" type="pres">
      <dgm:prSet presAssocID="{E901EE54-8BDF-4E46-8CB7-379DF5709000}" presName="ParentText" presStyleLbl="node1" presStyleIdx="28" presStyleCnt="55">
        <dgm:presLayoutVars>
          <dgm:chMax val="1"/>
          <dgm:chPref val="1"/>
          <dgm:bulletEnabled val="1"/>
        </dgm:presLayoutVars>
      </dgm:prSet>
      <dgm:spPr/>
    </dgm:pt>
    <dgm:pt modelId="{CC11F921-B725-4B9E-99F0-EF59BF891127}" type="pres">
      <dgm:prSet presAssocID="{E901EE54-8BDF-4E46-8CB7-379DF5709000}" presName="Image" presStyleLbl="bgImgPlace1" presStyleIdx="28" presStyleCnt="55"/>
      <dgm:spPr>
        <a:blipFill>
          <a:blip xmlns:r="http://schemas.openxmlformats.org/officeDocument/2006/relationships"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5000" b="-35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nts3.jpg"/>
        </a:ext>
      </dgm:extLst>
    </dgm:pt>
    <dgm:pt modelId="{C5AAB4B2-10F1-4CCD-B2DE-0A0D23F4C513}" type="pres">
      <dgm:prSet presAssocID="{E901EE54-8BDF-4E46-8CB7-379DF570900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97C2DCC-6BDF-41A3-B21C-F10D64DBD6E2}" type="pres">
      <dgm:prSet presAssocID="{EA46EAFE-2F19-43E3-BA28-20131BFC5CD6}" presName="sibTrans" presStyleCnt="0"/>
      <dgm:spPr/>
    </dgm:pt>
    <dgm:pt modelId="{A57ACD7E-1BCE-4634-BFF0-0F007281E7D0}" type="pres">
      <dgm:prSet presAssocID="{DC8AD099-AD28-40BA-B63C-11B29A0DA181}" presName="composite" presStyleCnt="0"/>
      <dgm:spPr/>
    </dgm:pt>
    <dgm:pt modelId="{F3387F93-4920-44D3-8F31-F396C3D0F1BE}" type="pres">
      <dgm:prSet presAssocID="{DC8AD099-AD28-40BA-B63C-11B29A0DA181}" presName="ParentText" presStyleLbl="node1" presStyleIdx="29" presStyleCnt="55">
        <dgm:presLayoutVars>
          <dgm:chMax val="1"/>
          <dgm:chPref val="1"/>
          <dgm:bulletEnabled val="1"/>
        </dgm:presLayoutVars>
      </dgm:prSet>
      <dgm:spPr/>
    </dgm:pt>
    <dgm:pt modelId="{24BA61DE-D7A0-446F-8798-6F3F51E36B02}" type="pres">
      <dgm:prSet presAssocID="{DC8AD099-AD28-40BA-B63C-11B29A0DA181}" presName="Image" presStyleLbl="bgImgPlace1" presStyleIdx="29" presStyleCnt="55"/>
      <dgm:spPr>
        <a:blipFill>
          <a:blip xmlns:r="http://schemas.openxmlformats.org/officeDocument/2006/relationships"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5000" b="-35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nts4.jpg"/>
        </a:ext>
      </dgm:extLst>
    </dgm:pt>
    <dgm:pt modelId="{D6196C68-BF2F-4C4F-9BB9-D26DAEFDF9D7}" type="pres">
      <dgm:prSet presAssocID="{DC8AD099-AD28-40BA-B63C-11B29A0DA18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E6DD0EDA-2899-49C3-A9AA-4DE277465E16}" type="pres">
      <dgm:prSet presAssocID="{3DE1D7C5-98EC-4379-B6B8-A9C8CBCFA6C7}" presName="sibTrans" presStyleCnt="0"/>
      <dgm:spPr/>
    </dgm:pt>
    <dgm:pt modelId="{5D75A47A-0F12-4561-BB02-608C563A05C7}" type="pres">
      <dgm:prSet presAssocID="{C266690F-743F-4486-B01B-B1D8D7E58284}" presName="composite" presStyleCnt="0"/>
      <dgm:spPr/>
    </dgm:pt>
    <dgm:pt modelId="{D48EE592-C9CD-442D-B252-33BB48189B58}" type="pres">
      <dgm:prSet presAssocID="{C266690F-743F-4486-B01B-B1D8D7E58284}" presName="ParentText" presStyleLbl="node1" presStyleIdx="30" presStyleCnt="55">
        <dgm:presLayoutVars>
          <dgm:chMax val="1"/>
          <dgm:chPref val="1"/>
          <dgm:bulletEnabled val="1"/>
        </dgm:presLayoutVars>
      </dgm:prSet>
      <dgm:spPr/>
    </dgm:pt>
    <dgm:pt modelId="{56994752-C203-4B6C-9D6D-11C47B317B1F}" type="pres">
      <dgm:prSet presAssocID="{C266690F-743F-4486-B01B-B1D8D7E58284}" presName="Image" presStyleLbl="bgImgPlace1" presStyleIdx="30" presStyleCnt="55"/>
      <dgm:spPr>
        <a:blipFill>
          <a:blip xmlns:r="http://schemas.openxmlformats.org/officeDocument/2006/relationships"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ants5.jpg"/>
        </a:ext>
      </dgm:extLst>
    </dgm:pt>
    <dgm:pt modelId="{FF63718D-9B26-4751-92FE-EA211AEDBD50}" type="pres">
      <dgm:prSet presAssocID="{C266690F-743F-4486-B01B-B1D8D7E5828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DB41730F-471B-4E35-A975-06BFD300EAF7}" type="pres">
      <dgm:prSet presAssocID="{4CE4FB8C-E8BB-459D-ABB5-D0AB9465B0D6}" presName="sibTrans" presStyleCnt="0"/>
      <dgm:spPr/>
    </dgm:pt>
    <dgm:pt modelId="{F0F477B3-6943-42CC-B5FF-B72ED28BD608}" type="pres">
      <dgm:prSet presAssocID="{740EEA60-647F-4132-9E1C-E408005CE2D6}" presName="composite" presStyleCnt="0"/>
      <dgm:spPr/>
    </dgm:pt>
    <dgm:pt modelId="{3DA0264A-FA54-4454-9A18-9D9673E3DE00}" type="pres">
      <dgm:prSet presAssocID="{740EEA60-647F-4132-9E1C-E408005CE2D6}" presName="ParentText" presStyleLbl="node1" presStyleIdx="31" presStyleCnt="55">
        <dgm:presLayoutVars>
          <dgm:chMax val="1"/>
          <dgm:chPref val="1"/>
          <dgm:bulletEnabled val="1"/>
        </dgm:presLayoutVars>
      </dgm:prSet>
      <dgm:spPr/>
    </dgm:pt>
    <dgm:pt modelId="{CD305092-265C-4260-A6E7-70E80A989DDB}" type="pres">
      <dgm:prSet presAssocID="{740EEA60-647F-4132-9E1C-E408005CE2D6}" presName="Image" presStyleLbl="bgImgPlace1" presStyleIdx="31" presStyleCnt="55"/>
      <dgm:spPr>
        <a:blipFill>
          <a:blip xmlns:r="http://schemas.openxmlformats.org/officeDocument/2006/relationships"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late1.jpg"/>
        </a:ext>
      </dgm:extLst>
    </dgm:pt>
    <dgm:pt modelId="{64D0871E-88ED-43B7-A7EB-329D27B69BF6}" type="pres">
      <dgm:prSet presAssocID="{740EEA60-647F-4132-9E1C-E408005CE2D6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31DA2A2-FCFB-4768-B36C-769FDB60F26B}" type="pres">
      <dgm:prSet presAssocID="{37AF97D0-6972-487D-A389-82BB3871B8E1}" presName="sibTrans" presStyleCnt="0"/>
      <dgm:spPr/>
    </dgm:pt>
    <dgm:pt modelId="{75732946-F93B-4B9E-88E2-B2F8190B345C}" type="pres">
      <dgm:prSet presAssocID="{9B543632-1541-45DF-BE8E-03A2F803F306}" presName="composite" presStyleCnt="0"/>
      <dgm:spPr/>
    </dgm:pt>
    <dgm:pt modelId="{6D52EEAF-7D30-4119-B17E-BB9E9DACE3E2}" type="pres">
      <dgm:prSet presAssocID="{9B543632-1541-45DF-BE8E-03A2F803F306}" presName="ParentText" presStyleLbl="node1" presStyleIdx="32" presStyleCnt="55">
        <dgm:presLayoutVars>
          <dgm:chMax val="1"/>
          <dgm:chPref val="1"/>
          <dgm:bulletEnabled val="1"/>
        </dgm:presLayoutVars>
      </dgm:prSet>
      <dgm:spPr/>
    </dgm:pt>
    <dgm:pt modelId="{27A073C6-000E-4488-9BF3-E0B66C85B4AA}" type="pres">
      <dgm:prSet presAssocID="{9B543632-1541-45DF-BE8E-03A2F803F306}" presName="Image" presStyleLbl="bgImgPlace1" presStyleIdx="32" presStyleCnt="55"/>
      <dgm:spPr>
        <a:blipFill>
          <a:blip xmlns:r="http://schemas.openxmlformats.org/officeDocument/2006/relationships"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late2.jpg"/>
        </a:ext>
      </dgm:extLst>
    </dgm:pt>
    <dgm:pt modelId="{41DC1065-404D-4607-AC8B-85E0BF5AD800}" type="pres">
      <dgm:prSet presAssocID="{9B543632-1541-45DF-BE8E-03A2F803F306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306D076-2FCE-4C0C-ADAC-D14BAB8937ED}" type="pres">
      <dgm:prSet presAssocID="{5C163BFF-7080-4AA4-82E4-9C7F17332484}" presName="sibTrans" presStyleCnt="0"/>
      <dgm:spPr/>
    </dgm:pt>
    <dgm:pt modelId="{679F526C-1DD7-4F6C-910D-6F19D1B028B7}" type="pres">
      <dgm:prSet presAssocID="{E0598DB1-7F7C-4CA0-BB67-65BB3557176E}" presName="composite" presStyleCnt="0"/>
      <dgm:spPr/>
    </dgm:pt>
    <dgm:pt modelId="{307A67D0-D293-40DB-B662-B99A97C9F27F}" type="pres">
      <dgm:prSet presAssocID="{E0598DB1-7F7C-4CA0-BB67-65BB3557176E}" presName="ParentText" presStyleLbl="node1" presStyleIdx="33" presStyleCnt="55">
        <dgm:presLayoutVars>
          <dgm:chMax val="1"/>
          <dgm:chPref val="1"/>
          <dgm:bulletEnabled val="1"/>
        </dgm:presLayoutVars>
      </dgm:prSet>
      <dgm:spPr/>
    </dgm:pt>
    <dgm:pt modelId="{52D959EE-309E-4C40-954D-57C11E95B7A6}" type="pres">
      <dgm:prSet presAssocID="{E0598DB1-7F7C-4CA0-BB67-65BB3557176E}" presName="Image" presStyleLbl="bgImgPlace1" presStyleIdx="33" presStyleCnt="55"/>
      <dgm:spPr>
        <a:blipFill>
          <a:blip xmlns:r="http://schemas.openxmlformats.org/officeDocument/2006/relationships"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late3.jpg"/>
        </a:ext>
      </dgm:extLst>
    </dgm:pt>
    <dgm:pt modelId="{70B8AFA4-462F-474A-814E-3A3F662DC491}" type="pres">
      <dgm:prSet presAssocID="{E0598DB1-7F7C-4CA0-BB67-65BB3557176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150D67C-8D55-47C0-B78E-A69339FEEB1C}" type="pres">
      <dgm:prSet presAssocID="{5D690E7C-867C-46B1-9BF4-7DCE15EB26D1}" presName="sibTrans" presStyleCnt="0"/>
      <dgm:spPr/>
    </dgm:pt>
    <dgm:pt modelId="{026AB220-4094-4CC6-89C4-10513BC06256}" type="pres">
      <dgm:prSet presAssocID="{F5CE703F-40C4-426F-9AC7-E26C3A13C38C}" presName="composite" presStyleCnt="0"/>
      <dgm:spPr/>
    </dgm:pt>
    <dgm:pt modelId="{40E75418-FEF0-43E1-B573-4BFD034C98BB}" type="pres">
      <dgm:prSet presAssocID="{F5CE703F-40C4-426F-9AC7-E26C3A13C38C}" presName="ParentText" presStyleLbl="node1" presStyleIdx="34" presStyleCnt="55">
        <dgm:presLayoutVars>
          <dgm:chMax val="1"/>
          <dgm:chPref val="1"/>
          <dgm:bulletEnabled val="1"/>
        </dgm:presLayoutVars>
      </dgm:prSet>
      <dgm:spPr/>
    </dgm:pt>
    <dgm:pt modelId="{FDFD78F8-9376-4CF1-9A90-DB1A564323C3}" type="pres">
      <dgm:prSet presAssocID="{F5CE703F-40C4-426F-9AC7-E26C3A13C38C}" presName="Image" presStyleLbl="bgImgPlace1" presStyleIdx="34" presStyleCnt="55"/>
      <dgm:spPr>
        <a:blipFill>
          <a:blip xmlns:r="http://schemas.openxmlformats.org/officeDocument/2006/relationships"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0000" b="-10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late4.jpg"/>
        </a:ext>
      </dgm:extLst>
    </dgm:pt>
    <dgm:pt modelId="{04992198-3FEC-4252-8058-D8E94BD306C5}" type="pres">
      <dgm:prSet presAssocID="{F5CE703F-40C4-426F-9AC7-E26C3A13C38C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C3CD694-9431-43DE-81AF-CE72438627A6}" type="pres">
      <dgm:prSet presAssocID="{27CAA517-92B7-44FF-9E0B-18D37FE50289}" presName="sibTrans" presStyleCnt="0"/>
      <dgm:spPr/>
    </dgm:pt>
    <dgm:pt modelId="{CF2E9AE5-790F-424C-93A3-A55A094E90C1}" type="pres">
      <dgm:prSet presAssocID="{6CE4D8E3-1063-4F51-80CA-A6DA9DDBBDF7}" presName="composite" presStyleCnt="0"/>
      <dgm:spPr/>
    </dgm:pt>
    <dgm:pt modelId="{F31F4D64-8746-4D54-A062-6559AD6E6E9D}" type="pres">
      <dgm:prSet presAssocID="{6CE4D8E3-1063-4F51-80CA-A6DA9DDBBDF7}" presName="ParentText" presStyleLbl="node1" presStyleIdx="35" presStyleCnt="55">
        <dgm:presLayoutVars>
          <dgm:chMax val="1"/>
          <dgm:chPref val="1"/>
          <dgm:bulletEnabled val="1"/>
        </dgm:presLayoutVars>
      </dgm:prSet>
      <dgm:spPr/>
    </dgm:pt>
    <dgm:pt modelId="{5BF5FABF-CF51-4D85-934B-F06B9D7AE607}" type="pres">
      <dgm:prSet presAssocID="{6CE4D8E3-1063-4F51-80CA-A6DA9DDBBDF7}" presName="Image" presStyleLbl="bgImgPlace1" presStyleIdx="35" presStyleCnt="55"/>
      <dgm:spPr>
        <a:blipFill>
          <a:blip xmlns:r="http://schemas.openxmlformats.org/officeDocument/2006/relationships"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late5.jpg"/>
        </a:ext>
      </dgm:extLst>
    </dgm:pt>
    <dgm:pt modelId="{84AE04FB-48DA-42DA-A8D1-D4E26ED85EAC}" type="pres">
      <dgm:prSet presAssocID="{6CE4D8E3-1063-4F51-80CA-A6DA9DDBBDF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E413FE6-B681-4F23-9768-03CDE7F66AC7}" type="pres">
      <dgm:prSet presAssocID="{BC3A2053-5DA6-4448-BEA3-832E9F678708}" presName="sibTrans" presStyleCnt="0"/>
      <dgm:spPr/>
    </dgm:pt>
    <dgm:pt modelId="{9CFDE828-4C88-4871-AF1F-9E85F41A4B4A}" type="pres">
      <dgm:prSet presAssocID="{1701057E-FBED-45C6-9099-772146D1B4C8}" presName="composite" presStyleCnt="0"/>
      <dgm:spPr/>
    </dgm:pt>
    <dgm:pt modelId="{9A601671-B680-4390-9A9E-C9E100247BBD}" type="pres">
      <dgm:prSet presAssocID="{1701057E-FBED-45C6-9099-772146D1B4C8}" presName="ParentText" presStyleLbl="node1" presStyleIdx="36" presStyleCnt="55">
        <dgm:presLayoutVars>
          <dgm:chMax val="1"/>
          <dgm:chPref val="1"/>
          <dgm:bulletEnabled val="1"/>
        </dgm:presLayoutVars>
      </dgm:prSet>
      <dgm:spPr/>
    </dgm:pt>
    <dgm:pt modelId="{68EE32C7-BBE3-4FDD-984A-F5400996B008}" type="pres">
      <dgm:prSet presAssocID="{1701057E-FBED-45C6-9099-772146D1B4C8}" presName="Image" presStyleLbl="bgImgPlace1" presStyleIdx="36" presStyleCnt="55"/>
      <dgm:spPr>
        <a:blipFill>
          <a:blip xmlns:r="http://schemas.openxmlformats.org/officeDocument/2006/relationships"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ortrait1.jpg"/>
        </a:ext>
      </dgm:extLst>
    </dgm:pt>
    <dgm:pt modelId="{E23D360E-50E8-45B9-A772-D9C8D486CCAD}" type="pres">
      <dgm:prSet presAssocID="{1701057E-FBED-45C6-9099-772146D1B4C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9B96EFA-15F8-46B7-B2C0-CEE58EDF746F}" type="pres">
      <dgm:prSet presAssocID="{68474581-A44D-4F75-BC7D-9B04E26C17CE}" presName="sibTrans" presStyleCnt="0"/>
      <dgm:spPr/>
    </dgm:pt>
    <dgm:pt modelId="{8DAE59E6-532F-4DF6-A501-2C13D9472A49}" type="pres">
      <dgm:prSet presAssocID="{002C3B53-FD34-43D5-9D8B-CC9962C36991}" presName="composite" presStyleCnt="0"/>
      <dgm:spPr/>
    </dgm:pt>
    <dgm:pt modelId="{19C697D7-0D50-476C-AFF3-020E08926953}" type="pres">
      <dgm:prSet presAssocID="{002C3B53-FD34-43D5-9D8B-CC9962C36991}" presName="ParentText" presStyleLbl="node1" presStyleIdx="37" presStyleCnt="55">
        <dgm:presLayoutVars>
          <dgm:chMax val="1"/>
          <dgm:chPref val="1"/>
          <dgm:bulletEnabled val="1"/>
        </dgm:presLayoutVars>
      </dgm:prSet>
      <dgm:spPr/>
    </dgm:pt>
    <dgm:pt modelId="{FB85179E-9BC3-4D89-94E3-B813BC6B393C}" type="pres">
      <dgm:prSet presAssocID="{002C3B53-FD34-43D5-9D8B-CC9962C36991}" presName="Image" presStyleLbl="bgImgPlace1" presStyleIdx="37" presStyleCnt="55"/>
      <dgm:spPr>
        <a:blipFill>
          <a:blip xmlns:r="http://schemas.openxmlformats.org/officeDocument/2006/relationships"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ortrait2.jpg"/>
        </a:ext>
      </dgm:extLst>
    </dgm:pt>
    <dgm:pt modelId="{224B4A6D-F8F4-4D8D-BBF1-D9DF7C105BA2}" type="pres">
      <dgm:prSet presAssocID="{002C3B53-FD34-43D5-9D8B-CC9962C3699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FF4438F-639C-4CC5-AACE-C6F579E64D7E}" type="pres">
      <dgm:prSet presAssocID="{8C150E12-5DD6-4E22-B4E2-B1A6A2F6F7B1}" presName="sibTrans" presStyleCnt="0"/>
      <dgm:spPr/>
    </dgm:pt>
    <dgm:pt modelId="{3ECEB83C-3E58-4684-8808-A3EDACE2B083}" type="pres">
      <dgm:prSet presAssocID="{571F6B9E-92FF-495A-A01D-4B6162880355}" presName="composite" presStyleCnt="0"/>
      <dgm:spPr/>
    </dgm:pt>
    <dgm:pt modelId="{CDB45F35-ADA0-4295-8AA5-942A318AC8C4}" type="pres">
      <dgm:prSet presAssocID="{571F6B9E-92FF-495A-A01D-4B6162880355}" presName="ParentText" presStyleLbl="node1" presStyleIdx="38" presStyleCnt="55">
        <dgm:presLayoutVars>
          <dgm:chMax val="1"/>
          <dgm:chPref val="1"/>
          <dgm:bulletEnabled val="1"/>
        </dgm:presLayoutVars>
      </dgm:prSet>
      <dgm:spPr/>
    </dgm:pt>
    <dgm:pt modelId="{5FE0EAAE-F3DE-43A0-821C-58726DA6B588}" type="pres">
      <dgm:prSet presAssocID="{571F6B9E-92FF-495A-A01D-4B6162880355}" presName="Image" presStyleLbl="bgImgPlace1" presStyleIdx="38" presStyleCnt="55"/>
      <dgm:spPr>
        <a:blipFill>
          <a:blip xmlns:r="http://schemas.openxmlformats.org/officeDocument/2006/relationships"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ortrait3.jpg"/>
        </a:ext>
      </dgm:extLst>
    </dgm:pt>
    <dgm:pt modelId="{25B21637-86FD-48FD-BF08-369495CD05DF}" type="pres">
      <dgm:prSet presAssocID="{571F6B9E-92FF-495A-A01D-4B6162880355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A9FF4A99-A216-403C-B807-68598DC99BA7}" type="pres">
      <dgm:prSet presAssocID="{0F54F078-46A2-463C-8B4C-545E2E231677}" presName="sibTrans" presStyleCnt="0"/>
      <dgm:spPr/>
    </dgm:pt>
    <dgm:pt modelId="{85ABDC8B-A787-4EC9-8586-078B97359D83}" type="pres">
      <dgm:prSet presAssocID="{3267B169-84C3-49FE-8D2C-1D5C5DC64A76}" presName="composite" presStyleCnt="0"/>
      <dgm:spPr/>
    </dgm:pt>
    <dgm:pt modelId="{4AAA8DF4-F011-498D-9DD6-D5EE0B7CA059}" type="pres">
      <dgm:prSet presAssocID="{3267B169-84C3-49FE-8D2C-1D5C5DC64A76}" presName="ParentText" presStyleLbl="node1" presStyleIdx="39" presStyleCnt="55">
        <dgm:presLayoutVars>
          <dgm:chMax val="1"/>
          <dgm:chPref val="1"/>
          <dgm:bulletEnabled val="1"/>
        </dgm:presLayoutVars>
      </dgm:prSet>
      <dgm:spPr/>
    </dgm:pt>
    <dgm:pt modelId="{07CD299D-B9B3-4B75-9FDA-0908F6345EC5}" type="pres">
      <dgm:prSet presAssocID="{3267B169-84C3-49FE-8D2C-1D5C5DC64A76}" presName="Image" presStyleLbl="bgImgPlace1" presStyleIdx="39" presStyleCnt="55"/>
      <dgm:spPr>
        <a:blipFill>
          <a:blip xmlns:r="http://schemas.openxmlformats.org/officeDocument/2006/relationships"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0" b="-30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ortrait4.jpg"/>
        </a:ext>
      </dgm:extLst>
    </dgm:pt>
    <dgm:pt modelId="{356790DA-37DA-4126-9144-371E61FD6919}" type="pres">
      <dgm:prSet presAssocID="{3267B169-84C3-49FE-8D2C-1D5C5DC64A76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B73E74A-3B6E-469B-BE1C-374B6ECF4366}" type="pres">
      <dgm:prSet presAssocID="{335C5869-DED6-48A5-B9E7-41AA57DCF7C5}" presName="sibTrans" presStyleCnt="0"/>
      <dgm:spPr/>
    </dgm:pt>
    <dgm:pt modelId="{FE6C39B9-978E-4BDB-9C12-577D716C9154}" type="pres">
      <dgm:prSet presAssocID="{A0A03381-7457-42E9-97A5-663A36AEB49D}" presName="composite" presStyleCnt="0"/>
      <dgm:spPr/>
    </dgm:pt>
    <dgm:pt modelId="{FBDF0B7D-F644-4C4B-BBB5-4AB3913CADDB}" type="pres">
      <dgm:prSet presAssocID="{A0A03381-7457-42E9-97A5-663A36AEB49D}" presName="ParentText" presStyleLbl="node1" presStyleIdx="40" presStyleCnt="55">
        <dgm:presLayoutVars>
          <dgm:chMax val="1"/>
          <dgm:chPref val="1"/>
          <dgm:bulletEnabled val="1"/>
        </dgm:presLayoutVars>
      </dgm:prSet>
      <dgm:spPr/>
    </dgm:pt>
    <dgm:pt modelId="{93571C24-90A9-419C-94B9-CF35D94E2222}" type="pres">
      <dgm:prSet presAssocID="{A0A03381-7457-42E9-97A5-663A36AEB49D}" presName="Image" presStyleLbl="bgImgPlace1" presStyleIdx="40" presStyleCnt="55"/>
      <dgm:spPr>
        <a:blipFill>
          <a:blip xmlns:r="http://schemas.openxmlformats.org/officeDocument/2006/relationships"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7000" b="-27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portrait5.jpg"/>
        </a:ext>
      </dgm:extLst>
    </dgm:pt>
    <dgm:pt modelId="{B1C5E511-0C39-4B78-B0C4-793D853CD141}" type="pres">
      <dgm:prSet presAssocID="{A0A03381-7457-42E9-97A5-663A36AEB49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A6F4723-8025-42E9-A07C-771940C5660C}" type="pres">
      <dgm:prSet presAssocID="{A066A2E4-B9CD-4844-A464-26B9EE58D689}" presName="sibTrans" presStyleCnt="0"/>
      <dgm:spPr/>
    </dgm:pt>
    <dgm:pt modelId="{4E04D345-B6F5-49D7-B90E-5C1A1BC4E3CC}" type="pres">
      <dgm:prSet presAssocID="{B61844A5-3EE5-4D25-80AD-77D6B752AB7F}" presName="composite" presStyleCnt="0"/>
      <dgm:spPr/>
    </dgm:pt>
    <dgm:pt modelId="{D16F563F-5813-4A75-BEDB-A5EAA25DEEBF}" type="pres">
      <dgm:prSet presAssocID="{B61844A5-3EE5-4D25-80AD-77D6B752AB7F}" presName="ParentText" presStyleLbl="node1" presStyleIdx="41" presStyleCnt="55">
        <dgm:presLayoutVars>
          <dgm:chMax val="1"/>
          <dgm:chPref val="1"/>
          <dgm:bulletEnabled val="1"/>
        </dgm:presLayoutVars>
      </dgm:prSet>
      <dgm:spPr/>
    </dgm:pt>
    <dgm:pt modelId="{B1FA3C72-660D-4E52-A53C-0DF956350089}" type="pres">
      <dgm:prSet presAssocID="{B61844A5-3EE5-4D25-80AD-77D6B752AB7F}" presName="Image" presStyleLbl="bgImgPlace1" presStyleIdx="41" presStyleCnt="55"/>
      <dgm:spPr>
        <a:blipFill>
          <a:blip xmlns:r="http://schemas.openxmlformats.org/officeDocument/2006/relationships"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93000" r="-93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kirt1.jpg"/>
        </a:ext>
      </dgm:extLst>
    </dgm:pt>
    <dgm:pt modelId="{E285EE5F-76DC-4925-BA06-2FA39B331164}" type="pres">
      <dgm:prSet presAssocID="{B61844A5-3EE5-4D25-80AD-77D6B752AB7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2788A133-42B8-46F9-B512-0611188CE114}" type="pres">
      <dgm:prSet presAssocID="{0C5C21F9-2DF1-47E1-9284-8DAD852A1537}" presName="sibTrans" presStyleCnt="0"/>
      <dgm:spPr/>
    </dgm:pt>
    <dgm:pt modelId="{D56189BB-12D3-4DBB-81AA-E43BDD5EF0D8}" type="pres">
      <dgm:prSet presAssocID="{60C7BAB9-F6EE-4777-9B18-F4020841DE46}" presName="composite" presStyleCnt="0"/>
      <dgm:spPr/>
    </dgm:pt>
    <dgm:pt modelId="{B822162C-F0A9-488F-AC8D-88CFC1F7455B}" type="pres">
      <dgm:prSet presAssocID="{60C7BAB9-F6EE-4777-9B18-F4020841DE46}" presName="ParentText" presStyleLbl="node1" presStyleIdx="42" presStyleCnt="55">
        <dgm:presLayoutVars>
          <dgm:chMax val="1"/>
          <dgm:chPref val="1"/>
          <dgm:bulletEnabled val="1"/>
        </dgm:presLayoutVars>
      </dgm:prSet>
      <dgm:spPr/>
    </dgm:pt>
    <dgm:pt modelId="{AB177209-2853-4EA0-B801-A811DECA46B8}" type="pres">
      <dgm:prSet presAssocID="{60C7BAB9-F6EE-4777-9B18-F4020841DE46}" presName="Image" presStyleLbl="bgImgPlace1" presStyleIdx="42" presStyleCnt="55"/>
      <dgm:spPr>
        <a:blipFill>
          <a:blip xmlns:r="http://schemas.openxmlformats.org/officeDocument/2006/relationships"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kirt2.jpg"/>
        </a:ext>
      </dgm:extLst>
    </dgm:pt>
    <dgm:pt modelId="{DF02C23E-71F1-4A60-A1FB-B3DE3290EDEA}" type="pres">
      <dgm:prSet presAssocID="{60C7BAB9-F6EE-4777-9B18-F4020841DE46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9A5CAAF7-4C8A-481D-8568-3C506BDB2502}" type="pres">
      <dgm:prSet presAssocID="{14CA71AE-2EC0-48A2-A44C-F40A2C02FA50}" presName="sibTrans" presStyleCnt="0"/>
      <dgm:spPr/>
    </dgm:pt>
    <dgm:pt modelId="{3E80A5E2-86F2-4AB6-9186-8D5091FE6DCB}" type="pres">
      <dgm:prSet presAssocID="{86D19C55-216B-42B8-9B62-8609A356E0D1}" presName="composite" presStyleCnt="0"/>
      <dgm:spPr/>
    </dgm:pt>
    <dgm:pt modelId="{D9724A51-8D6E-4230-BFC7-FA21C4C8C390}" type="pres">
      <dgm:prSet presAssocID="{86D19C55-216B-42B8-9B62-8609A356E0D1}" presName="ParentText" presStyleLbl="node1" presStyleIdx="43" presStyleCnt="55">
        <dgm:presLayoutVars>
          <dgm:chMax val="1"/>
          <dgm:chPref val="1"/>
          <dgm:bulletEnabled val="1"/>
        </dgm:presLayoutVars>
      </dgm:prSet>
      <dgm:spPr/>
    </dgm:pt>
    <dgm:pt modelId="{E5BB478F-3F92-4449-9013-26A8E61CE006}" type="pres">
      <dgm:prSet presAssocID="{86D19C55-216B-42B8-9B62-8609A356E0D1}" presName="Image" presStyleLbl="bgImgPlace1" presStyleIdx="43" presStyleCnt="55"/>
      <dgm:spPr>
        <a:blipFill>
          <a:blip xmlns:r="http://schemas.openxmlformats.org/officeDocument/2006/relationships"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4000" r="-14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kirt3.jpg"/>
        </a:ext>
      </dgm:extLst>
    </dgm:pt>
    <dgm:pt modelId="{E577AE7D-D4B9-4E65-BD77-CB3F222F68DB}" type="pres">
      <dgm:prSet presAssocID="{86D19C55-216B-42B8-9B62-8609A356E0D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9335771C-2D47-4435-99D0-FB83B5612E00}" type="pres">
      <dgm:prSet presAssocID="{9FADA89C-594E-498B-AF8E-EC1A5C016AB6}" presName="sibTrans" presStyleCnt="0"/>
      <dgm:spPr/>
    </dgm:pt>
    <dgm:pt modelId="{72DAF4E0-1A30-4E30-B54B-2A17DFB27C66}" type="pres">
      <dgm:prSet presAssocID="{23831BF1-E2B3-4ECE-805B-F60B3E40E184}" presName="composite" presStyleCnt="0"/>
      <dgm:spPr/>
    </dgm:pt>
    <dgm:pt modelId="{FB570677-EA6E-495A-BD48-21FF5D38F160}" type="pres">
      <dgm:prSet presAssocID="{23831BF1-E2B3-4ECE-805B-F60B3E40E184}" presName="ParentText" presStyleLbl="node1" presStyleIdx="44" presStyleCnt="55">
        <dgm:presLayoutVars>
          <dgm:chMax val="1"/>
          <dgm:chPref val="1"/>
          <dgm:bulletEnabled val="1"/>
        </dgm:presLayoutVars>
      </dgm:prSet>
      <dgm:spPr/>
    </dgm:pt>
    <dgm:pt modelId="{19E2C8B4-1F7B-4CF7-8D34-000BD172CEF7}" type="pres">
      <dgm:prSet presAssocID="{23831BF1-E2B3-4ECE-805B-F60B3E40E184}" presName="Image" presStyleLbl="bgImgPlace1" presStyleIdx="44" presStyleCnt="55"/>
      <dgm:spPr>
        <a:blipFill>
          <a:blip xmlns:r="http://schemas.openxmlformats.org/officeDocument/2006/relationships"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2000" b="-12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kirt4.jpg"/>
        </a:ext>
      </dgm:extLst>
    </dgm:pt>
    <dgm:pt modelId="{1E8B72BE-4AB5-4A83-B00A-CC54C0B0BDFC}" type="pres">
      <dgm:prSet presAssocID="{23831BF1-E2B3-4ECE-805B-F60B3E40E18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E2D1DCB9-E105-4AF9-AC21-AF6F76FB4B53}" type="pres">
      <dgm:prSet presAssocID="{7482F253-6D75-4830-9AD6-0D738536BD65}" presName="sibTrans" presStyleCnt="0"/>
      <dgm:spPr/>
    </dgm:pt>
    <dgm:pt modelId="{44E2D602-3AB5-4E77-9FB5-1B8F6D9023FF}" type="pres">
      <dgm:prSet presAssocID="{5B432416-CF98-484C-B347-26B87FB9B7D8}" presName="composite" presStyleCnt="0"/>
      <dgm:spPr/>
    </dgm:pt>
    <dgm:pt modelId="{C0E9DCDE-18BF-4ADD-811C-DFB116B2543E}" type="pres">
      <dgm:prSet presAssocID="{5B432416-CF98-484C-B347-26B87FB9B7D8}" presName="ParentText" presStyleLbl="node1" presStyleIdx="45" presStyleCnt="55">
        <dgm:presLayoutVars>
          <dgm:chMax val="1"/>
          <dgm:chPref val="1"/>
          <dgm:bulletEnabled val="1"/>
        </dgm:presLayoutVars>
      </dgm:prSet>
      <dgm:spPr/>
    </dgm:pt>
    <dgm:pt modelId="{FD307C6D-13C2-4476-A88A-6E3A1010578E}" type="pres">
      <dgm:prSet presAssocID="{5B432416-CF98-484C-B347-26B87FB9B7D8}" presName="Image" presStyleLbl="bgImgPlace1" presStyleIdx="45" presStyleCnt="55"/>
      <dgm:spPr>
        <a:blipFill>
          <a:blip xmlns:r="http://schemas.openxmlformats.org/officeDocument/2006/relationships"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kirt5.jpg"/>
        </a:ext>
      </dgm:extLst>
    </dgm:pt>
    <dgm:pt modelId="{9634BE0A-674D-4B52-ABE0-081F475D5F10}" type="pres">
      <dgm:prSet presAssocID="{5B432416-CF98-484C-B347-26B87FB9B7D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8C354AD8-52E9-42DF-9DC9-BEEEBF7B31A2}" type="pres">
      <dgm:prSet presAssocID="{8AB45A5B-41DF-4F93-B1C9-7383F6224EE4}" presName="sibTrans" presStyleCnt="0"/>
      <dgm:spPr/>
    </dgm:pt>
    <dgm:pt modelId="{9AEBBD36-AE6B-4863-914F-C54C4C73D334}" type="pres">
      <dgm:prSet presAssocID="{3026833E-140A-42C1-9C01-5AE28B7ADA6F}" presName="composite" presStyleCnt="0"/>
      <dgm:spPr/>
    </dgm:pt>
    <dgm:pt modelId="{12AE6E12-49B1-4B8A-B933-0CFAFADA69E1}" type="pres">
      <dgm:prSet presAssocID="{3026833E-140A-42C1-9C01-5AE28B7ADA6F}" presName="ParentText" presStyleLbl="node1" presStyleIdx="46" presStyleCnt="55">
        <dgm:presLayoutVars>
          <dgm:chMax val="1"/>
          <dgm:chPref val="1"/>
          <dgm:bulletEnabled val="1"/>
        </dgm:presLayoutVars>
      </dgm:prSet>
      <dgm:spPr/>
    </dgm:pt>
    <dgm:pt modelId="{6F97F96D-D015-4303-B198-5E56BBED0D02}" type="pres">
      <dgm:prSet presAssocID="{3026833E-140A-42C1-9C01-5AE28B7ADA6F}" presName="Image" presStyleLbl="bgImgPlace1" presStyleIdx="46" presStyleCnt="55"/>
      <dgm:spPr>
        <a:blipFill>
          <a:blip xmlns:r="http://schemas.openxmlformats.org/officeDocument/2006/relationships"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2000" b="-32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tuff1.jpg"/>
        </a:ext>
      </dgm:extLst>
    </dgm:pt>
    <dgm:pt modelId="{B3C0A5C6-9189-462F-B575-542ED3EAF191}" type="pres">
      <dgm:prSet presAssocID="{3026833E-140A-42C1-9C01-5AE28B7ADA6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DC756F2-FEDB-4142-896F-E9FCFE1FE925}" type="pres">
      <dgm:prSet presAssocID="{DE8A5E59-4DFC-4A6D-A0D4-4D958C1B97D3}" presName="sibTrans" presStyleCnt="0"/>
      <dgm:spPr/>
    </dgm:pt>
    <dgm:pt modelId="{2A88283C-BD1D-4E1D-95C5-29430399B11C}" type="pres">
      <dgm:prSet presAssocID="{18A09DA9-BE3D-47F3-984B-EC51CF0E93FE}" presName="composite" presStyleCnt="0"/>
      <dgm:spPr/>
    </dgm:pt>
    <dgm:pt modelId="{7711CB13-93F5-4020-B008-61D4F7AD6753}" type="pres">
      <dgm:prSet presAssocID="{18A09DA9-BE3D-47F3-984B-EC51CF0E93FE}" presName="ParentText" presStyleLbl="node1" presStyleIdx="47" presStyleCnt="55">
        <dgm:presLayoutVars>
          <dgm:chMax val="1"/>
          <dgm:chPref val="1"/>
          <dgm:bulletEnabled val="1"/>
        </dgm:presLayoutVars>
      </dgm:prSet>
      <dgm:spPr/>
    </dgm:pt>
    <dgm:pt modelId="{AA67EF9A-99F2-4F25-B21C-3511CF8ADE5A}" type="pres">
      <dgm:prSet presAssocID="{18A09DA9-BE3D-47F3-984B-EC51CF0E93FE}" presName="Image" presStyleLbl="bgImgPlace1" presStyleIdx="47" presStyleCnt="55"/>
      <dgm:spPr>
        <a:blipFill>
          <a:blip xmlns:r="http://schemas.openxmlformats.org/officeDocument/2006/relationships" r:embed="rId4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1000" b="-2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tuff2.jpg"/>
        </a:ext>
      </dgm:extLst>
    </dgm:pt>
    <dgm:pt modelId="{1CC8F7E7-CFC9-44B4-8979-486B97F2D71D}" type="pres">
      <dgm:prSet presAssocID="{18A09DA9-BE3D-47F3-984B-EC51CF0E93F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2C61246-9BDD-4CAB-B018-4943E1905889}" type="pres">
      <dgm:prSet presAssocID="{F2E36A60-4B33-4FD3-8C5D-92A3D0093C39}" presName="sibTrans" presStyleCnt="0"/>
      <dgm:spPr/>
    </dgm:pt>
    <dgm:pt modelId="{301AC324-CBE9-45FC-A833-235EDB9FA1B8}" type="pres">
      <dgm:prSet presAssocID="{F7628972-38BE-4C82-9824-E0847DB717C5}" presName="composite" presStyleCnt="0"/>
      <dgm:spPr/>
    </dgm:pt>
    <dgm:pt modelId="{705E5F8B-34FB-454A-AE37-0F527664F8DE}" type="pres">
      <dgm:prSet presAssocID="{F7628972-38BE-4C82-9824-E0847DB717C5}" presName="ParentText" presStyleLbl="node1" presStyleIdx="48" presStyleCnt="55">
        <dgm:presLayoutVars>
          <dgm:chMax val="1"/>
          <dgm:chPref val="1"/>
          <dgm:bulletEnabled val="1"/>
        </dgm:presLayoutVars>
      </dgm:prSet>
      <dgm:spPr/>
    </dgm:pt>
    <dgm:pt modelId="{B4B58E9F-C97B-40F7-9F0D-0A12945ABF00}" type="pres">
      <dgm:prSet presAssocID="{F7628972-38BE-4C82-9824-E0847DB717C5}" presName="Image" presStyleLbl="bgImgPlace1" presStyleIdx="48" presStyleCnt="55"/>
      <dgm:spPr>
        <a:blipFill>
          <a:blip xmlns:r="http://schemas.openxmlformats.org/officeDocument/2006/relationships"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tuff3.jpg"/>
        </a:ext>
      </dgm:extLst>
    </dgm:pt>
    <dgm:pt modelId="{293F3AB5-775B-4913-9696-F4AABF0CFBF2}" type="pres">
      <dgm:prSet presAssocID="{F7628972-38BE-4C82-9824-E0847DB717C5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97ABE5B0-7B76-4575-816D-7351AF4D5CAD}" type="pres">
      <dgm:prSet presAssocID="{686257AB-5B94-4EE5-8360-8AFABEDAFB82}" presName="sibTrans" presStyleCnt="0"/>
      <dgm:spPr/>
    </dgm:pt>
    <dgm:pt modelId="{8F9D9E79-3021-4EA9-8E00-43795F6DCEA9}" type="pres">
      <dgm:prSet presAssocID="{91CF7EA1-9A43-4FB5-A17C-50755EC9D58D}" presName="composite" presStyleCnt="0"/>
      <dgm:spPr/>
    </dgm:pt>
    <dgm:pt modelId="{9FA08C6D-71C3-44B4-B1D2-B782542685E3}" type="pres">
      <dgm:prSet presAssocID="{91CF7EA1-9A43-4FB5-A17C-50755EC9D58D}" presName="ParentText" presStyleLbl="node1" presStyleIdx="49" presStyleCnt="55">
        <dgm:presLayoutVars>
          <dgm:chMax val="1"/>
          <dgm:chPref val="1"/>
          <dgm:bulletEnabled val="1"/>
        </dgm:presLayoutVars>
      </dgm:prSet>
      <dgm:spPr/>
    </dgm:pt>
    <dgm:pt modelId="{A5659F77-26B4-4191-BECD-9788ED80A102}" type="pres">
      <dgm:prSet presAssocID="{91CF7EA1-9A43-4FB5-A17C-50755EC9D58D}" presName="Image" presStyleLbl="bgImgPlace1" presStyleIdx="49" presStyleCnt="55"/>
      <dgm:spPr>
        <a:blipFill>
          <a:blip xmlns:r="http://schemas.openxmlformats.org/officeDocument/2006/relationships" r:embed="rId5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9000" b="-2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tuff4.jpg"/>
        </a:ext>
      </dgm:extLst>
    </dgm:pt>
    <dgm:pt modelId="{27044F79-D819-41F0-872E-A7847F8EC36C}" type="pres">
      <dgm:prSet presAssocID="{91CF7EA1-9A43-4FB5-A17C-50755EC9D58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2DCFAEB9-B72F-44D3-824B-11F869447889}" type="pres">
      <dgm:prSet presAssocID="{40566C51-4415-44BA-8C5C-F54A430B4E2D}" presName="sibTrans" presStyleCnt="0"/>
      <dgm:spPr/>
    </dgm:pt>
    <dgm:pt modelId="{42C8A20C-4A01-4DD8-BA24-F10F0A6B54D0}" type="pres">
      <dgm:prSet presAssocID="{743151F4-FBFB-4958-A4BE-4F54CEBF64F3}" presName="composite" presStyleCnt="0"/>
      <dgm:spPr/>
    </dgm:pt>
    <dgm:pt modelId="{742E3408-F1FB-460F-AA70-B239DDCAF656}" type="pres">
      <dgm:prSet presAssocID="{743151F4-FBFB-4958-A4BE-4F54CEBF64F3}" presName="ParentText" presStyleLbl="node1" presStyleIdx="50" presStyleCnt="55">
        <dgm:presLayoutVars>
          <dgm:chMax val="1"/>
          <dgm:chPref val="1"/>
          <dgm:bulletEnabled val="1"/>
        </dgm:presLayoutVars>
      </dgm:prSet>
      <dgm:spPr/>
    </dgm:pt>
    <dgm:pt modelId="{BD912121-E25A-40FF-802E-4D6B5769131A}" type="pres">
      <dgm:prSet presAssocID="{743151F4-FBFB-4958-A4BE-4F54CEBF64F3}" presName="Image" presStyleLbl="bgImgPlace1" presStyleIdx="50" presStyleCnt="55"/>
      <dgm:spPr>
        <a:blipFill>
          <a:blip xmlns:r="http://schemas.openxmlformats.org/officeDocument/2006/relationships"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8000" b="-48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stuff5.jpg"/>
        </a:ext>
      </dgm:extLst>
    </dgm:pt>
    <dgm:pt modelId="{C8539AEB-1458-4FC4-A975-55CC73417BEF}" type="pres">
      <dgm:prSet presAssocID="{743151F4-FBFB-4958-A4BE-4F54CEBF64F3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AD4DB127-2DF8-438F-9BC2-3B5A1400565E}" type="pres">
      <dgm:prSet presAssocID="{95B63B33-28B7-4C71-A11D-8F330208F309}" presName="sibTrans" presStyleCnt="0"/>
      <dgm:spPr/>
    </dgm:pt>
    <dgm:pt modelId="{B49EF9D5-247D-44C8-91B4-A05EA958C002}" type="pres">
      <dgm:prSet presAssocID="{28BE3F83-F999-4089-BBC1-C55287E6AAFC}" presName="composite" presStyleCnt="0"/>
      <dgm:spPr/>
    </dgm:pt>
    <dgm:pt modelId="{536940AC-C4EB-4F0E-BB84-9AB4E3F92396}" type="pres">
      <dgm:prSet presAssocID="{28BE3F83-F999-4089-BBC1-C55287E6AAFC}" presName="ParentText" presStyleLbl="node1" presStyleIdx="51" presStyleCnt="55">
        <dgm:presLayoutVars>
          <dgm:chMax val="1"/>
          <dgm:chPref val="1"/>
          <dgm:bulletEnabled val="1"/>
        </dgm:presLayoutVars>
      </dgm:prSet>
      <dgm:spPr/>
    </dgm:pt>
    <dgm:pt modelId="{C5293508-6541-442C-9B38-B406EE87A380}" type="pres">
      <dgm:prSet presAssocID="{28BE3F83-F999-4089-BBC1-C55287E6AAFC}" presName="Image" presStyleLbl="bgImgPlace1" presStyleIdx="51" presStyleCnt="55"/>
      <dgm:spPr>
        <a:blipFill>
          <a:blip xmlns:r="http://schemas.openxmlformats.org/officeDocument/2006/relationships" r:embed="rId5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9000" b="-2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torso1.jpg"/>
        </a:ext>
      </dgm:extLst>
    </dgm:pt>
    <dgm:pt modelId="{0199E413-735D-444B-8DB8-E2050AB862A1}" type="pres">
      <dgm:prSet presAssocID="{28BE3F83-F999-4089-BBC1-C55287E6AAFC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E3453D9-4A5D-45C6-85A6-4D2486AB6984}" type="pres">
      <dgm:prSet presAssocID="{FDD2F396-9A9D-43DC-AC3F-AA3B96A75BF5}" presName="sibTrans" presStyleCnt="0"/>
      <dgm:spPr/>
    </dgm:pt>
    <dgm:pt modelId="{CBE6FFA2-59C5-4EE0-91FD-2F0F9876D6AF}" type="pres">
      <dgm:prSet presAssocID="{08B5596B-B137-4B2E-9B91-08E09AD954B8}" presName="composite" presStyleCnt="0"/>
      <dgm:spPr/>
    </dgm:pt>
    <dgm:pt modelId="{7674B9E5-43B4-467B-8A87-71EF1B9BE9C9}" type="pres">
      <dgm:prSet presAssocID="{08B5596B-B137-4B2E-9B91-08E09AD954B8}" presName="ParentText" presStyleLbl="node1" presStyleIdx="52" presStyleCnt="55">
        <dgm:presLayoutVars>
          <dgm:chMax val="1"/>
          <dgm:chPref val="1"/>
          <dgm:bulletEnabled val="1"/>
        </dgm:presLayoutVars>
      </dgm:prSet>
      <dgm:spPr/>
    </dgm:pt>
    <dgm:pt modelId="{8BB803B3-F0A3-4402-9602-F1B8D67E0DFB}" type="pres">
      <dgm:prSet presAssocID="{08B5596B-B137-4B2E-9B91-08E09AD954B8}" presName="Image" presStyleLbl="bgImgPlace1" presStyleIdx="52" presStyleCnt="55"/>
      <dgm:spPr>
        <a:blipFill>
          <a:blip xmlns:r="http://schemas.openxmlformats.org/officeDocument/2006/relationships" r:embed="rId5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2000" r="-22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torso2.jpg"/>
        </a:ext>
      </dgm:extLst>
    </dgm:pt>
    <dgm:pt modelId="{6FED774E-FDBB-4341-976B-D84CF7FAEDFA}" type="pres">
      <dgm:prSet presAssocID="{08B5596B-B137-4B2E-9B91-08E09AD954B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2A7E9AE-1A4C-4C3C-A6ED-7D199B660DF9}" type="pres">
      <dgm:prSet presAssocID="{ED23800B-4FEC-49B0-9659-4DB2AFBE2EFA}" presName="sibTrans" presStyleCnt="0"/>
      <dgm:spPr/>
    </dgm:pt>
    <dgm:pt modelId="{4A58E4C8-6B3D-4B37-84FE-7CEB6F87653B}" type="pres">
      <dgm:prSet presAssocID="{320887CD-2C4B-4283-ACA0-9FEDEC258F10}" presName="composite" presStyleCnt="0"/>
      <dgm:spPr/>
    </dgm:pt>
    <dgm:pt modelId="{9E168911-849D-4149-A61A-584D934476CE}" type="pres">
      <dgm:prSet presAssocID="{320887CD-2C4B-4283-ACA0-9FEDEC258F10}" presName="ParentText" presStyleLbl="node1" presStyleIdx="53" presStyleCnt="55">
        <dgm:presLayoutVars>
          <dgm:chMax val="1"/>
          <dgm:chPref val="1"/>
          <dgm:bulletEnabled val="1"/>
        </dgm:presLayoutVars>
      </dgm:prSet>
      <dgm:spPr/>
    </dgm:pt>
    <dgm:pt modelId="{86C1390C-4790-4524-8585-DA1EF9D9CF5B}" type="pres">
      <dgm:prSet presAssocID="{320887CD-2C4B-4283-ACA0-9FEDEC258F10}" presName="Image" presStyleLbl="bgImgPlace1" presStyleIdx="53" presStyleCnt="55"/>
      <dgm:spPr>
        <a:blipFill>
          <a:blip xmlns:r="http://schemas.openxmlformats.org/officeDocument/2006/relationships" r:embed="rId5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9000" b="-29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torso3.jpg"/>
        </a:ext>
      </dgm:extLst>
    </dgm:pt>
    <dgm:pt modelId="{58B4C6AE-5623-44FC-A346-DF5550DB95E6}" type="pres">
      <dgm:prSet presAssocID="{320887CD-2C4B-4283-ACA0-9FEDEC258F1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883DAAF9-104A-4B87-A1BA-FE37CF7AADD8}" type="pres">
      <dgm:prSet presAssocID="{461B16A9-99F1-4C7B-9D8E-A33EB233223A}" presName="sibTrans" presStyleCnt="0"/>
      <dgm:spPr/>
    </dgm:pt>
    <dgm:pt modelId="{7BE3FD6C-86D4-4AD6-9976-8D088CA05A9A}" type="pres">
      <dgm:prSet presAssocID="{2BE9BF2A-3CE8-476A-949E-64D4C77C8988}" presName="composite" presStyleCnt="0"/>
      <dgm:spPr/>
    </dgm:pt>
    <dgm:pt modelId="{5E6E136B-F068-456E-AACD-C953AEF5AF4D}" type="pres">
      <dgm:prSet presAssocID="{2BE9BF2A-3CE8-476A-949E-64D4C77C8988}" presName="ParentText" presStyleLbl="node1" presStyleIdx="54" presStyleCnt="55">
        <dgm:presLayoutVars>
          <dgm:chMax val="1"/>
          <dgm:chPref val="1"/>
          <dgm:bulletEnabled val="1"/>
        </dgm:presLayoutVars>
      </dgm:prSet>
      <dgm:spPr/>
    </dgm:pt>
    <dgm:pt modelId="{D54C1936-2461-49C4-954F-0680B509BEE6}" type="pres">
      <dgm:prSet presAssocID="{2BE9BF2A-3CE8-476A-949E-64D4C77C8988}" presName="Image" presStyleLbl="bgImgPlace1" presStyleIdx="54" presStyleCnt="55"/>
      <dgm:spPr>
        <a:blipFill>
          <a:blip xmlns:r="http://schemas.openxmlformats.org/officeDocument/2006/relationships"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1000" r="-11000"/>
          </a:stretch>
        </a:blipFill>
      </dgm:spPr>
      <dgm:extLst>
        <a:ext uri="{E40237B7-FDA0-4F09-8148-C483321AD2D9}">
          <dgm14:cNvPr xmlns:dgm14="http://schemas.microsoft.com/office/drawing/2010/diagram" id="0" name="" descr="C:\Users\csari\Dropbox\Academy\database sorter\torso4.jpg"/>
        </a:ext>
      </dgm:extLst>
    </dgm:pt>
    <dgm:pt modelId="{15C37656-7B97-4E42-A5C3-28CC0BA22183}" type="pres">
      <dgm:prSet presAssocID="{2BE9BF2A-3CE8-476A-949E-64D4C77C898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6A4F291-6758-482E-A0E6-3FF6358AFE97}" type="presOf" srcId="{ADB4E65D-C932-4B08-95A2-2A6FE46414B0}" destId="{7E8F103A-4A67-4FCD-82CC-07B6DE7E4B04}" srcOrd="0" destOrd="0" presId="urn:microsoft.com/office/officeart/2008/layout/TitledPictureBlocks"/>
    <dgm:cxn modelId="{33DEBBC9-85FB-43B6-8820-045C1A94FDEB}" srcId="{4E235471-52C6-4D59-B9E7-3919D549962B}" destId="{FFB16773-DDAC-463D-83CB-C124D1D7EE63}" srcOrd="13" destOrd="0" parTransId="{F1A512CC-2244-4B0D-91DD-0D64B252F786}" sibTransId="{9F044C8C-06D0-49A2-8470-9510CF31A870}"/>
    <dgm:cxn modelId="{2E22AD18-225F-41A0-870F-294749D0D156}" type="presOf" srcId="{08B5596B-B137-4B2E-9B91-08E09AD954B8}" destId="{7674B9E5-43B4-467B-8A87-71EF1B9BE9C9}" srcOrd="0" destOrd="0" presId="urn:microsoft.com/office/officeart/2008/layout/TitledPictureBlocks"/>
    <dgm:cxn modelId="{8AA32604-083F-4277-8CC5-709371532E05}" type="presOf" srcId="{571F6B9E-92FF-495A-A01D-4B6162880355}" destId="{CDB45F35-ADA0-4295-8AA5-942A318AC8C4}" srcOrd="0" destOrd="0" presId="urn:microsoft.com/office/officeart/2008/layout/TitledPictureBlocks"/>
    <dgm:cxn modelId="{34911699-A588-4F1A-9BE8-12351CA4CDB8}" srcId="{4E235471-52C6-4D59-B9E7-3919D549962B}" destId="{232598A9-C759-4678-A43D-E176FBAADB28}" srcOrd="24" destOrd="0" parTransId="{B178B017-008F-4485-9E83-56517F8DF90E}" sibTransId="{E1026291-578F-4C2A-A764-0DE8FDE89878}"/>
    <dgm:cxn modelId="{8B52FCC4-2ACE-42A2-81DB-8099990F9C3F}" type="presOf" srcId="{F5CE703F-40C4-426F-9AC7-E26C3A13C38C}" destId="{40E75418-FEF0-43E1-B573-4BFD034C98BB}" srcOrd="0" destOrd="0" presId="urn:microsoft.com/office/officeart/2008/layout/TitledPictureBlocks"/>
    <dgm:cxn modelId="{C44F3383-7A91-44C2-82FA-662BFB277FBD}" type="presOf" srcId="{C266690F-743F-4486-B01B-B1D8D7E58284}" destId="{D48EE592-C9CD-442D-B252-33BB48189B58}" srcOrd="0" destOrd="0" presId="urn:microsoft.com/office/officeart/2008/layout/TitledPictureBlocks"/>
    <dgm:cxn modelId="{FC740E2E-D671-437B-B29E-1FD2F6502D02}" type="presOf" srcId="{FFB16773-DDAC-463D-83CB-C124D1D7EE63}" destId="{4A74B3DF-5DC9-418A-A295-6ED68ABB308B}" srcOrd="0" destOrd="0" presId="urn:microsoft.com/office/officeart/2008/layout/TitledPictureBlocks"/>
    <dgm:cxn modelId="{C8C0BE7E-FEBF-48BA-B854-E9C2B102EB97}" srcId="{4E235471-52C6-4D59-B9E7-3919D549962B}" destId="{002C3B53-FD34-43D5-9D8B-CC9962C36991}" srcOrd="37" destOrd="0" parTransId="{DF04BA5A-8FE2-496F-AA92-0F04480783A4}" sibTransId="{8C150E12-5DD6-4E22-B4E2-B1A6A2F6F7B1}"/>
    <dgm:cxn modelId="{A5018D7C-8CAC-42A1-AB24-826957789EE5}" type="presOf" srcId="{743151F4-FBFB-4958-A4BE-4F54CEBF64F3}" destId="{742E3408-F1FB-460F-AA70-B239DDCAF656}" srcOrd="0" destOrd="0" presId="urn:microsoft.com/office/officeart/2008/layout/TitledPictureBlocks"/>
    <dgm:cxn modelId="{79F62A06-90C8-4A1D-9A74-F3F49FB9AEE7}" type="presOf" srcId="{7CD754F1-265E-48B6-BC5C-4A89C4C75BF2}" destId="{0CBB61AF-D856-4E68-AC14-8F4DD2C25F3C}" srcOrd="0" destOrd="0" presId="urn:microsoft.com/office/officeart/2008/layout/TitledPictureBlocks"/>
    <dgm:cxn modelId="{BF84E705-CFD1-42CA-9C14-C5D26EDCFD2B}" type="presOf" srcId="{D80A87F9-4127-4C0D-9C8B-C613DFA32911}" destId="{B7FCB9E2-0972-4FF3-912B-B164F42DC7C6}" srcOrd="0" destOrd="0" presId="urn:microsoft.com/office/officeart/2008/layout/TitledPictureBlocks"/>
    <dgm:cxn modelId="{A99A39C0-9164-4EA8-BD8A-39E64F154866}" srcId="{4E235471-52C6-4D59-B9E7-3919D549962B}" destId="{5B432416-CF98-484C-B347-26B87FB9B7D8}" srcOrd="45" destOrd="0" parTransId="{E3CFACC7-CAFC-44E6-9168-C2AB334B9ACA}" sibTransId="{8AB45A5B-41DF-4F93-B1C9-7383F6224EE4}"/>
    <dgm:cxn modelId="{0A0AD914-2E30-46D4-8305-51A3E3F3152D}" type="presOf" srcId="{86D19C55-216B-42B8-9B62-8609A356E0D1}" destId="{D9724A51-8D6E-4230-BFC7-FA21C4C8C390}" srcOrd="0" destOrd="0" presId="urn:microsoft.com/office/officeart/2008/layout/TitledPictureBlocks"/>
    <dgm:cxn modelId="{E58BD0C2-128C-400D-AF1B-6DF250EC6E54}" srcId="{4E235471-52C6-4D59-B9E7-3919D549962B}" destId="{2E102220-D7AA-4695-9B3F-E97B4F3F32CF}" srcOrd="22" destOrd="0" parTransId="{D764011F-2709-47D0-9203-AEF06C0E647D}" sibTransId="{1479C0CD-2258-4112-8B21-CCE1FD3C936C}"/>
    <dgm:cxn modelId="{8D1EAA1A-3490-474F-B666-B192130A81A7}" srcId="{4E235471-52C6-4D59-B9E7-3919D549962B}" destId="{23831BF1-E2B3-4ECE-805B-F60B3E40E184}" srcOrd="44" destOrd="0" parTransId="{6E860F65-333D-402D-8FCE-5CF719CE9496}" sibTransId="{7482F253-6D75-4830-9AD6-0D738536BD65}"/>
    <dgm:cxn modelId="{24994E69-F07F-44FB-BAE7-2930EEDEF162}" srcId="{4E235471-52C6-4D59-B9E7-3919D549962B}" destId="{91CF7EA1-9A43-4FB5-A17C-50755EC9D58D}" srcOrd="49" destOrd="0" parTransId="{99824F4B-CD88-437E-BE99-9DB257CCC50E}" sibTransId="{40566C51-4415-44BA-8C5C-F54A430B4E2D}"/>
    <dgm:cxn modelId="{F1EB1DA8-AC14-46F7-A58F-2EF4B2CA7860}" srcId="{4E235471-52C6-4D59-B9E7-3919D549962B}" destId="{AFF0568F-697D-4EBE-8085-6A0C6CAEEF4F}" srcOrd="10" destOrd="0" parTransId="{518B2C93-C1FA-4B0C-906C-8A1D9B78C1FF}" sibTransId="{F9B2A3B8-271A-4898-A7F7-CA4FC201903F}"/>
    <dgm:cxn modelId="{04D53479-00CD-41D5-A8B8-81C6AEE8B145}" type="presOf" srcId="{E901EE54-8BDF-4E46-8CB7-379DF5709000}" destId="{817118C2-E559-4B7F-BE19-3F69CF42FAF1}" srcOrd="0" destOrd="0" presId="urn:microsoft.com/office/officeart/2008/layout/TitledPictureBlocks"/>
    <dgm:cxn modelId="{E06EEE32-C513-4F55-BC33-A2381732929E}" type="presOf" srcId="{2BE9BF2A-3CE8-476A-949E-64D4C77C8988}" destId="{5E6E136B-F068-456E-AACD-C953AEF5AF4D}" srcOrd="0" destOrd="0" presId="urn:microsoft.com/office/officeart/2008/layout/TitledPictureBlocks"/>
    <dgm:cxn modelId="{EF431515-F44B-4C84-9A12-BBF5A2AB0A76}" type="presOf" srcId="{E0598DB1-7F7C-4CA0-BB67-65BB3557176E}" destId="{307A67D0-D293-40DB-B662-B99A97C9F27F}" srcOrd="0" destOrd="0" presId="urn:microsoft.com/office/officeart/2008/layout/TitledPictureBlocks"/>
    <dgm:cxn modelId="{41EE127F-9151-438C-B797-3847A363B980}" type="presOf" srcId="{B61844A5-3EE5-4D25-80AD-77D6B752AB7F}" destId="{D16F563F-5813-4A75-BEDB-A5EAA25DEEBF}" srcOrd="0" destOrd="0" presId="urn:microsoft.com/office/officeart/2008/layout/TitledPictureBlocks"/>
    <dgm:cxn modelId="{F4D580B0-3AB8-45EF-A1BE-8E78FA8A02E0}" type="presOf" srcId="{F7628972-38BE-4C82-9824-E0847DB717C5}" destId="{705E5F8B-34FB-454A-AE37-0F527664F8DE}" srcOrd="0" destOrd="0" presId="urn:microsoft.com/office/officeart/2008/layout/TitledPictureBlocks"/>
    <dgm:cxn modelId="{937BD2E3-4252-4762-92A1-844DA8D1E345}" srcId="{4E235471-52C6-4D59-B9E7-3919D549962B}" destId="{DDDC3746-0405-4EFD-A50C-BE82A4660A83}" srcOrd="19" destOrd="0" parTransId="{01229E49-8589-4489-BC9A-F70A2E8587D9}" sibTransId="{5FFFC628-9EE9-4C2B-A092-7CF210494818}"/>
    <dgm:cxn modelId="{1EC873B6-7189-48F6-8462-CAE8A4567B98}" type="presOf" srcId="{18A09DA9-BE3D-47F3-984B-EC51CF0E93FE}" destId="{7711CB13-93F5-4020-B008-61D4F7AD6753}" srcOrd="0" destOrd="0" presId="urn:microsoft.com/office/officeart/2008/layout/TitledPictureBlocks"/>
    <dgm:cxn modelId="{08A1A6FA-F7A8-4064-8DF4-7A98B96DA1FF}" srcId="{4E235471-52C6-4D59-B9E7-3919D549962B}" destId="{2BE9BF2A-3CE8-476A-949E-64D4C77C8988}" srcOrd="54" destOrd="0" parTransId="{AC72D7BF-F5B4-43D6-B5E1-B391C1D4360D}" sibTransId="{C2285C25-469D-48D7-AEB3-1AE2C9A10B23}"/>
    <dgm:cxn modelId="{A57D0BF0-ABFC-4162-95B3-97521F23522A}" type="presOf" srcId="{A0A03381-7457-42E9-97A5-663A36AEB49D}" destId="{FBDF0B7D-F644-4C4B-BBB5-4AB3913CADDB}" srcOrd="0" destOrd="0" presId="urn:microsoft.com/office/officeart/2008/layout/TitledPictureBlocks"/>
    <dgm:cxn modelId="{D23B2CD2-2DE1-40EE-BA53-3C4DBEC16B4D}" srcId="{4E235471-52C6-4D59-B9E7-3919D549962B}" destId="{D129B001-D248-461B-9F76-E7FA296B940B}" srcOrd="12" destOrd="0" parTransId="{F8F53607-C319-4FDB-B83D-D5FDEEA2951C}" sibTransId="{60D492C0-A828-4448-BCB0-AF342AEA28E4}"/>
    <dgm:cxn modelId="{34C5F23F-797C-4140-939C-FF88BBFA8C7E}" type="presOf" srcId="{002C3B53-FD34-43D5-9D8B-CC9962C36991}" destId="{19C697D7-0D50-476C-AFF3-020E08926953}" srcOrd="0" destOrd="0" presId="urn:microsoft.com/office/officeart/2008/layout/TitledPictureBlocks"/>
    <dgm:cxn modelId="{64CD9E27-F305-4439-BCD9-EB642B647089}" srcId="{4E235471-52C6-4D59-B9E7-3919D549962B}" destId="{28BE3F83-F999-4089-BBC1-C55287E6AAFC}" srcOrd="51" destOrd="0" parTransId="{D581C09C-07E4-4382-B4F5-B6349B4ED6B5}" sibTransId="{FDD2F396-9A9D-43DC-AC3F-AA3B96A75BF5}"/>
    <dgm:cxn modelId="{EA9694FC-8AE7-4796-AEDD-B4900E200EC7}" srcId="{4E235471-52C6-4D59-B9E7-3919D549962B}" destId="{041AD5D6-8E80-4DF6-8832-43C774586661}" srcOrd="7" destOrd="0" parTransId="{B2ADC680-6965-4F65-A5E9-8EE05CE5571D}" sibTransId="{E82BE135-671D-40DB-947D-9BEAE3A7E8ED}"/>
    <dgm:cxn modelId="{2427463A-623A-435E-976C-8EC253D3DD21}" srcId="{4E235471-52C6-4D59-B9E7-3919D549962B}" destId="{7A09BAF2-EA62-483B-B548-D9D37D66087B}" srcOrd="1" destOrd="0" parTransId="{1A779AA9-39DE-481C-BB0B-E0401EA34CDA}" sibTransId="{D18ECFAB-57A6-461C-AC0B-17E0B6DEBFEE}"/>
    <dgm:cxn modelId="{474A2AA0-5F43-4210-8497-DF530D09760B}" srcId="{4E235471-52C6-4D59-B9E7-3919D549962B}" destId="{7213FE1B-34F3-4103-833E-261EF0CC286E}" srcOrd="5" destOrd="0" parTransId="{E38821BB-E6E1-467B-BEA1-FB8E5F6188A9}" sibTransId="{D10E567A-6A79-4626-B4EF-DFC86350FEB1}"/>
    <dgm:cxn modelId="{C8008BD9-7429-4F6E-A0BA-51B0253F5F13}" srcId="{4E235471-52C6-4D59-B9E7-3919D549962B}" destId="{E0598DB1-7F7C-4CA0-BB67-65BB3557176E}" srcOrd="33" destOrd="0" parTransId="{6EC6295E-CA20-4EB1-A9AD-BEFA1109EDAC}" sibTransId="{5D690E7C-867C-46B1-9BF4-7DCE15EB26D1}"/>
    <dgm:cxn modelId="{689E9841-A311-47A2-B45B-8535A61F51B3}" srcId="{4E235471-52C6-4D59-B9E7-3919D549962B}" destId="{1C7F0900-1414-47AE-B92D-FE8D67EB84E5}" srcOrd="8" destOrd="0" parTransId="{04EB4441-1A43-4B6A-BD6E-6F066EC4B25A}" sibTransId="{D0F9AE42-0B6B-4F17-93A4-73CF5FA0B5AD}"/>
    <dgm:cxn modelId="{E62C1A36-2019-4C12-A18C-49DDEDCC8258}" srcId="{4E235471-52C6-4D59-B9E7-3919D549962B}" destId="{497FDD44-2F1A-41BD-934A-BA813172870A}" srcOrd="14" destOrd="0" parTransId="{B76D6E8F-BBD0-427A-91C9-B569D2BA2085}" sibTransId="{0D2482AF-0649-48AC-AC59-AC683DC260B4}"/>
    <dgm:cxn modelId="{BF34E282-45EE-4E1F-B4EC-245DCEF66EB1}" type="presOf" srcId="{041AD5D6-8E80-4DF6-8832-43C774586661}" destId="{E042F39E-17AE-4C1C-A16E-A0E97AB2E6B5}" srcOrd="0" destOrd="0" presId="urn:microsoft.com/office/officeart/2008/layout/TitledPictureBlocks"/>
    <dgm:cxn modelId="{572EEB8F-FA3E-48D0-8E09-B8B5D847EB4B}" type="presOf" srcId="{55C78454-11F1-426C-A79E-35F601689072}" destId="{B5A8BE20-0924-47FB-9CF0-CB7D2E6305D3}" srcOrd="0" destOrd="0" presId="urn:microsoft.com/office/officeart/2008/layout/TitledPictureBlocks"/>
    <dgm:cxn modelId="{3621AE56-EB74-46CA-81C1-95FF24C3AEE7}" type="presOf" srcId="{FD29F48F-E601-4C43-B988-99FEF116B4E7}" destId="{09F8A54F-615D-4ECF-B3DE-82C6E4FDCFFC}" srcOrd="0" destOrd="0" presId="urn:microsoft.com/office/officeart/2008/layout/TitledPictureBlocks"/>
    <dgm:cxn modelId="{3AB52D82-05F9-403C-A09B-AF58644556BE}" srcId="{4E235471-52C6-4D59-B9E7-3919D549962B}" destId="{7C6FCFA6-A925-4562-B6FC-69C490C128A1}" srcOrd="15" destOrd="0" parTransId="{757B1F6A-B958-4187-835E-939E1E7F00B6}" sibTransId="{2EFF1E0B-4E8C-4B0E-B47C-8380DE261D7F}"/>
    <dgm:cxn modelId="{35C88212-81E9-4C39-8551-1EF35C12017E}" type="presOf" srcId="{28BE3F83-F999-4089-BBC1-C55287E6AAFC}" destId="{536940AC-C4EB-4F0E-BB84-9AB4E3F92396}" srcOrd="0" destOrd="0" presId="urn:microsoft.com/office/officeart/2008/layout/TitledPictureBlocks"/>
    <dgm:cxn modelId="{1202384C-FDA2-490B-B388-438574154627}" type="presOf" srcId="{75631588-7C3F-46D0-B777-51324E24A44F}" destId="{B5B0C1A9-B214-44BD-919F-B10EA51DA82D}" srcOrd="0" destOrd="0" presId="urn:microsoft.com/office/officeart/2008/layout/TitledPictureBlocks"/>
    <dgm:cxn modelId="{DD4E4DD7-66DA-48F3-B6DD-F86FD4CD4F29}" srcId="{4E235471-52C6-4D59-B9E7-3919D549962B}" destId="{DC8AD099-AD28-40BA-B63C-11B29A0DA181}" srcOrd="29" destOrd="0" parTransId="{929734B1-1A11-46CE-882B-593022FEDB61}" sibTransId="{3DE1D7C5-98EC-4379-B6B8-A9C8CBCFA6C7}"/>
    <dgm:cxn modelId="{4280580A-82FF-4FA2-ABF9-60621DCCF7A8}" srcId="{4E235471-52C6-4D59-B9E7-3919D549962B}" destId="{320887CD-2C4B-4283-ACA0-9FEDEC258F10}" srcOrd="53" destOrd="0" parTransId="{61F75715-862E-40A4-945A-674DBE88A416}" sibTransId="{461B16A9-99F1-4C7B-9D8E-A33EB233223A}"/>
    <dgm:cxn modelId="{1DE1B7ED-9494-491D-B6E2-CA713CE353B6}" type="presOf" srcId="{3026833E-140A-42C1-9C01-5AE28B7ADA6F}" destId="{12AE6E12-49B1-4B8A-B933-0CFAFADA69E1}" srcOrd="0" destOrd="0" presId="urn:microsoft.com/office/officeart/2008/layout/TitledPictureBlocks"/>
    <dgm:cxn modelId="{DD154208-6A37-4B6F-9689-45985ABDD9A5}" type="presOf" srcId="{9B543632-1541-45DF-BE8E-03A2F803F306}" destId="{6D52EEAF-7D30-4119-B17E-BB9E9DACE3E2}" srcOrd="0" destOrd="0" presId="urn:microsoft.com/office/officeart/2008/layout/TitledPictureBlocks"/>
    <dgm:cxn modelId="{55A49601-7AF8-4D57-A743-8A1218210B78}" srcId="{4E235471-52C6-4D59-B9E7-3919D549962B}" destId="{3267B169-84C3-49FE-8D2C-1D5C5DC64A76}" srcOrd="39" destOrd="0" parTransId="{9D1A216C-E867-44DF-B013-AC2951343260}" sibTransId="{335C5869-DED6-48A5-B9E7-41AA57DCF7C5}"/>
    <dgm:cxn modelId="{9B4204F9-2D39-4BAE-B428-6E0A3654343E}" type="presOf" srcId="{F7BC8682-4EF6-4AB8-969B-F0B78587BB98}" destId="{F8153F0A-D4B4-4AA0-8BF9-C093BCA5D424}" srcOrd="0" destOrd="0" presId="urn:microsoft.com/office/officeart/2008/layout/TitledPictureBlocks"/>
    <dgm:cxn modelId="{0A392998-22D2-4B8E-8B9F-D3043F5CF506}" srcId="{4E235471-52C6-4D59-B9E7-3919D549962B}" destId="{474C081E-E156-4F05-B305-63B0C64CE84C}" srcOrd="6" destOrd="0" parTransId="{C09C0BBC-9469-451D-9378-DBA8D01DE0E9}" sibTransId="{667BEF4A-036E-4C88-8000-A81974CD476A}"/>
    <dgm:cxn modelId="{6BE26915-B3D7-4400-B260-61294890A22A}" type="presOf" srcId="{F65D67EF-2A49-4ABA-8C68-167CAEA7BCAD}" destId="{2F814604-67FF-4697-8459-6183D8FEDC90}" srcOrd="0" destOrd="0" presId="urn:microsoft.com/office/officeart/2008/layout/TitledPictureBlocks"/>
    <dgm:cxn modelId="{F9A70DBE-7AF9-4688-936F-D8DA4D1A05E5}" srcId="{4E235471-52C6-4D59-B9E7-3919D549962B}" destId="{F65D67EF-2A49-4ABA-8C68-167CAEA7BCAD}" srcOrd="26" destOrd="0" parTransId="{B817A3C6-2BC2-4F1B-88A7-A6782F5A9961}" sibTransId="{CAD0FBEB-5974-43C2-95B1-BAD553B2D208}"/>
    <dgm:cxn modelId="{FEB5AB4B-31CB-46F9-8BEE-BA054E1146D8}" srcId="{4E235471-52C6-4D59-B9E7-3919D549962B}" destId="{571F6B9E-92FF-495A-A01D-4B6162880355}" srcOrd="38" destOrd="0" parTransId="{1AE02D37-E8A3-45E5-B484-3663F85809EC}" sibTransId="{0F54F078-46A2-463C-8B4C-545E2E231677}"/>
    <dgm:cxn modelId="{414433B7-1C49-4E16-BC73-22131C1215F2}" type="presOf" srcId="{2E102220-D7AA-4695-9B3F-E97B4F3F32CF}" destId="{64006983-25BC-4680-B108-D29D23011731}" srcOrd="0" destOrd="0" presId="urn:microsoft.com/office/officeart/2008/layout/TitledPictureBlocks"/>
    <dgm:cxn modelId="{712C2799-AB87-4628-8970-36E7C6CA8B7E}" type="presOf" srcId="{91CF7EA1-9A43-4FB5-A17C-50755EC9D58D}" destId="{9FA08C6D-71C3-44B4-B1D2-B782542685E3}" srcOrd="0" destOrd="0" presId="urn:microsoft.com/office/officeart/2008/layout/TitledPictureBlocks"/>
    <dgm:cxn modelId="{4E81BCF5-1E99-4C29-9C7E-599123270296}" srcId="{4E235471-52C6-4D59-B9E7-3919D549962B}" destId="{1701057E-FBED-45C6-9099-772146D1B4C8}" srcOrd="36" destOrd="0" parTransId="{F5FBD39C-DCD3-4819-B957-446CF65699F5}" sibTransId="{68474581-A44D-4F75-BC7D-9B04E26C17CE}"/>
    <dgm:cxn modelId="{1538C4C4-8953-4CCB-9B1C-8B7A0A92D1FC}" type="presOf" srcId="{740EEA60-647F-4132-9E1C-E408005CE2D6}" destId="{3DA0264A-FA54-4454-9A18-9D9673E3DE00}" srcOrd="0" destOrd="0" presId="urn:microsoft.com/office/officeart/2008/layout/TitledPictureBlocks"/>
    <dgm:cxn modelId="{CBBCD8BD-4DCA-497B-A6B9-39DB42884914}" srcId="{4E235471-52C6-4D59-B9E7-3919D549962B}" destId="{F7628972-38BE-4C82-9824-E0847DB717C5}" srcOrd="48" destOrd="0" parTransId="{08318428-5801-4782-8E23-27F258A0A0E3}" sibTransId="{686257AB-5B94-4EE5-8360-8AFABEDAFB82}"/>
    <dgm:cxn modelId="{9D3BC31B-ECF1-4666-9450-8C49585D693C}" type="presOf" srcId="{23831BF1-E2B3-4ECE-805B-F60B3E40E184}" destId="{FB570677-EA6E-495A-BD48-21FF5D38F160}" srcOrd="0" destOrd="0" presId="urn:microsoft.com/office/officeart/2008/layout/TitledPictureBlocks"/>
    <dgm:cxn modelId="{37009FB7-76D0-4EA6-A1C9-EDC0B76BD3CB}" type="presOf" srcId="{474C081E-E156-4F05-B305-63B0C64CE84C}" destId="{F2015BE3-D709-4680-93CB-49F30747D2EC}" srcOrd="0" destOrd="0" presId="urn:microsoft.com/office/officeart/2008/layout/TitledPictureBlocks"/>
    <dgm:cxn modelId="{6DA651C8-64C2-4C83-BE71-820D2AF35479}" srcId="{4E235471-52C6-4D59-B9E7-3919D549962B}" destId="{2E2E23F9-3F74-41E3-AEBF-463A078D6C9A}" srcOrd="27" destOrd="0" parTransId="{8D702344-54A0-43B6-AADD-205B97B738C6}" sibTransId="{66FC89D3-2AFB-45E9-9792-F2EA2549D65E}"/>
    <dgm:cxn modelId="{FCA36F0A-EE8A-4B16-9D14-762168B19558}" type="presOf" srcId="{4E235471-52C6-4D59-B9E7-3919D549962B}" destId="{2AB5F06B-1F45-4A4A-BA1B-A674A74563DE}" srcOrd="0" destOrd="0" presId="urn:microsoft.com/office/officeart/2008/layout/TitledPictureBlocks"/>
    <dgm:cxn modelId="{B96EA176-12F4-43D3-9738-AC33283DF03F}" srcId="{4E235471-52C6-4D59-B9E7-3919D549962B}" destId="{F7BC8682-4EF6-4AB8-969B-F0B78587BB98}" srcOrd="25" destOrd="0" parTransId="{DA7860C5-E7B8-4DB9-B012-E952C6E06BBE}" sibTransId="{579FF6EE-ED06-4E84-BA78-16408E19D090}"/>
    <dgm:cxn modelId="{D8FFC34D-3291-41CA-85C8-2637CA5E111F}" type="presOf" srcId="{EDE2302D-E2CB-4D9B-8961-C24A6F503B4E}" destId="{081559D3-1013-448B-B914-F283E7B8F0A2}" srcOrd="0" destOrd="0" presId="urn:microsoft.com/office/officeart/2008/layout/TitledPictureBlocks"/>
    <dgm:cxn modelId="{C4C2282A-4307-4886-939E-A4FBFDFC7F43}" srcId="{4E235471-52C6-4D59-B9E7-3919D549962B}" destId="{743151F4-FBFB-4958-A4BE-4F54CEBF64F3}" srcOrd="50" destOrd="0" parTransId="{603C4DE0-E30F-40B9-AC67-35D7445F33A3}" sibTransId="{95B63B33-28B7-4C71-A11D-8F330208F309}"/>
    <dgm:cxn modelId="{363F9554-9943-409A-AD5E-635FFFA7538F}" srcId="{4E235471-52C6-4D59-B9E7-3919D549962B}" destId="{9B543632-1541-45DF-BE8E-03A2F803F306}" srcOrd="32" destOrd="0" parTransId="{BDB2C243-5274-4778-96F3-8D0E849B42B2}" sibTransId="{5C163BFF-7080-4AA4-82E4-9C7F17332484}"/>
    <dgm:cxn modelId="{19BA0910-CD70-445A-92C0-DA9D8CD399EF}" srcId="{4E235471-52C6-4D59-B9E7-3919D549962B}" destId="{ADB4E65D-C932-4B08-95A2-2A6FE46414B0}" srcOrd="9" destOrd="0" parTransId="{3CFB38F5-B34C-418D-B4BA-4FFBECA83918}" sibTransId="{6C1FE75F-C20E-4D98-AC61-BC5F3926CE0F}"/>
    <dgm:cxn modelId="{6DD77CCA-47B2-47FA-A3B8-7063B49BDE50}" type="presOf" srcId="{533EFC55-5901-4DDA-8104-8C17CCBAD45E}" destId="{E49A5E67-DA78-4FCB-A80B-85E4ABB6C912}" srcOrd="0" destOrd="0" presId="urn:microsoft.com/office/officeart/2008/layout/TitledPictureBlocks"/>
    <dgm:cxn modelId="{5114BEEA-C251-4F00-9118-375529FE3AB0}" type="presOf" srcId="{DDDC3746-0405-4EFD-A50C-BE82A4660A83}" destId="{4FAD46CC-48E3-4710-9FDC-F7D072659419}" srcOrd="0" destOrd="0" presId="urn:microsoft.com/office/officeart/2008/layout/TitledPictureBlocks"/>
    <dgm:cxn modelId="{4A2461C9-B24B-4F19-B82E-C10AF49B9B4D}" type="presOf" srcId="{6B637E63-8825-4331-8069-E8DCF1F67837}" destId="{5526861B-BD77-4E71-96DC-FC9AB0E67E42}" srcOrd="0" destOrd="0" presId="urn:microsoft.com/office/officeart/2008/layout/TitledPictureBlocks"/>
    <dgm:cxn modelId="{E932ACBA-D447-49B3-AF30-3FB6D304D3AC}" srcId="{4E235471-52C6-4D59-B9E7-3919D549962B}" destId="{C266690F-743F-4486-B01B-B1D8D7E58284}" srcOrd="30" destOrd="0" parTransId="{D2138B91-46AA-45C2-B9C3-1F8AE414DC36}" sibTransId="{4CE4FB8C-E8BB-459D-ABB5-D0AB9465B0D6}"/>
    <dgm:cxn modelId="{F31D30E8-B7E8-41E6-BF4A-7411C3BD9240}" srcId="{4E235471-52C6-4D59-B9E7-3919D549962B}" destId="{FD29F48F-E601-4C43-B988-99FEF116B4E7}" srcOrd="23" destOrd="0" parTransId="{DD0D7609-3B0F-4D71-87CA-2FA64A91EE32}" sibTransId="{D4D57745-D125-4F72-B2B0-CAAF267F9902}"/>
    <dgm:cxn modelId="{61405D81-D3D8-4BA6-910B-0C298A5FAE21}" type="presOf" srcId="{AFF0568F-697D-4EBE-8085-6A0C6CAEEF4F}" destId="{B53E854F-1470-4AF8-8CD7-6C4A72909D20}" srcOrd="0" destOrd="0" presId="urn:microsoft.com/office/officeart/2008/layout/TitledPictureBlocks"/>
    <dgm:cxn modelId="{50106226-E2F7-46E8-8F80-DF5F5E4DCA01}" type="presOf" srcId="{497FDD44-2F1A-41BD-934A-BA813172870A}" destId="{D2516370-7394-4FAB-A7F9-52243D58152C}" srcOrd="0" destOrd="0" presId="urn:microsoft.com/office/officeart/2008/layout/TitledPictureBlocks"/>
    <dgm:cxn modelId="{A7BEEEDE-4671-4E5E-8A2A-2ACEE23F09FA}" srcId="{4E235471-52C6-4D59-B9E7-3919D549962B}" destId="{86D19C55-216B-42B8-9B62-8609A356E0D1}" srcOrd="43" destOrd="0" parTransId="{D5FEB840-8554-4916-A45D-B580D173A440}" sibTransId="{9FADA89C-594E-498B-AF8E-EC1A5C016AB6}"/>
    <dgm:cxn modelId="{0C3C2754-43AA-4BBD-AEA1-80C950B2F8BE}" srcId="{4E235471-52C6-4D59-B9E7-3919D549962B}" destId="{EA0F64CC-476B-400B-93D8-659D62046F1A}" srcOrd="20" destOrd="0" parTransId="{49FA5CDF-8577-4EC2-8BCF-8A120E3238F3}" sibTransId="{D066D0DB-5DB2-451E-950E-1969D6E3E611}"/>
    <dgm:cxn modelId="{4ED4CD58-5CF5-4149-AF94-B167A96A1323}" srcId="{4E235471-52C6-4D59-B9E7-3919D549962B}" destId="{A0A03381-7457-42E9-97A5-663A36AEB49D}" srcOrd="40" destOrd="0" parTransId="{E64804A6-7A07-4B5E-8B51-E544A4597565}" sibTransId="{A066A2E4-B9CD-4844-A464-26B9EE58D689}"/>
    <dgm:cxn modelId="{8CF79725-ECDE-446D-8BFA-C7EBAB340152}" srcId="{4E235471-52C6-4D59-B9E7-3919D549962B}" destId="{18A09DA9-BE3D-47F3-984B-EC51CF0E93FE}" srcOrd="47" destOrd="0" parTransId="{2C7F97A0-C8DE-41C4-ABD2-1840C0E4A167}" sibTransId="{F2E36A60-4B33-4FD3-8C5D-92A3D0093C39}"/>
    <dgm:cxn modelId="{03BB6754-3087-486A-BD57-C6F00B24E1C5}" type="presOf" srcId="{6CE4D8E3-1063-4F51-80CA-A6DA9DDBBDF7}" destId="{F31F4D64-8746-4D54-A062-6559AD6E6E9D}" srcOrd="0" destOrd="0" presId="urn:microsoft.com/office/officeart/2008/layout/TitledPictureBlocks"/>
    <dgm:cxn modelId="{4F4DAD5B-BC82-4B02-8A5C-88302C91101B}" srcId="{4E235471-52C6-4D59-B9E7-3919D549962B}" destId="{55C78454-11F1-426C-A79E-35F601689072}" srcOrd="2" destOrd="0" parTransId="{E2953A9C-3DB6-4E3A-AF7F-EAF0F9A5F0E3}" sibTransId="{AEA77CFD-08A1-473D-BF30-D4CD67F572EB}"/>
    <dgm:cxn modelId="{183A41FB-DCF2-4C3E-9601-C236E8C635F8}" type="presOf" srcId="{5B432416-CF98-484C-B347-26B87FB9B7D8}" destId="{C0E9DCDE-18BF-4ADD-811C-DFB116B2543E}" srcOrd="0" destOrd="0" presId="urn:microsoft.com/office/officeart/2008/layout/TitledPictureBlocks"/>
    <dgm:cxn modelId="{3F375082-0E23-46CA-A4D3-5C76262FB5B8}" type="presOf" srcId="{1701057E-FBED-45C6-9099-772146D1B4C8}" destId="{9A601671-B680-4390-9A9E-C9E100247BBD}" srcOrd="0" destOrd="0" presId="urn:microsoft.com/office/officeart/2008/layout/TitledPictureBlocks"/>
    <dgm:cxn modelId="{CFB06899-95B2-4038-A3F5-E437CC09826A}" srcId="{4E235471-52C6-4D59-B9E7-3919D549962B}" destId="{D80A87F9-4127-4C0D-9C8B-C613DFA32911}" srcOrd="18" destOrd="0" parTransId="{FCAE173D-8B8C-4CEB-8462-A8FA724F8E47}" sibTransId="{D75D4610-A19D-431F-9421-552C5E109DC8}"/>
    <dgm:cxn modelId="{1BD72917-1B54-4DE1-AD89-5920099028A5}" type="presOf" srcId="{EA0F64CC-476B-400B-93D8-659D62046F1A}" destId="{329A1C07-B5E8-402A-ABE7-5C4C0F425E92}" srcOrd="0" destOrd="0" presId="urn:microsoft.com/office/officeart/2008/layout/TitledPictureBlocks"/>
    <dgm:cxn modelId="{FD95BCE5-1E73-4C91-9586-3E5453B8279C}" srcId="{4E235471-52C6-4D59-B9E7-3919D549962B}" destId="{6B637E63-8825-4331-8069-E8DCF1F67837}" srcOrd="21" destOrd="0" parTransId="{37922C3A-5C65-4059-B1D6-EBAD252E59C4}" sibTransId="{0B568DD6-285B-4DDE-AD50-BFCDB0F5066B}"/>
    <dgm:cxn modelId="{48D2B88F-61C6-4413-AC59-A94C687CFF33}" srcId="{4E235471-52C6-4D59-B9E7-3919D549962B}" destId="{E901EE54-8BDF-4E46-8CB7-379DF5709000}" srcOrd="28" destOrd="0" parTransId="{EF8A8F3D-CD63-4222-AEEC-400920F044A0}" sibTransId="{EA46EAFE-2F19-43E3-BA28-20131BFC5CD6}"/>
    <dgm:cxn modelId="{6202FD1E-D2E8-4B4F-B1C5-58050CE0BEAD}" srcId="{4E235471-52C6-4D59-B9E7-3919D549962B}" destId="{6CE4D8E3-1063-4F51-80CA-A6DA9DDBBDF7}" srcOrd="35" destOrd="0" parTransId="{41A7CF97-361D-4AC5-B796-30C09A63664F}" sibTransId="{BC3A2053-5DA6-4448-BEA3-832E9F678708}"/>
    <dgm:cxn modelId="{60D8C550-73EF-4FA2-9AD3-08164E427C5F}" srcId="{4E235471-52C6-4D59-B9E7-3919D549962B}" destId="{F5CE703F-40C4-426F-9AC7-E26C3A13C38C}" srcOrd="34" destOrd="0" parTransId="{E36BDECC-1CAF-4007-9AAB-4F2153E51CE7}" sibTransId="{27CAA517-92B7-44FF-9E0B-18D37FE50289}"/>
    <dgm:cxn modelId="{05D3E32F-2C3A-4CDB-BCA9-03811597061C}" type="presOf" srcId="{1C7F0900-1414-47AE-B92D-FE8D67EB84E5}" destId="{14844F77-617D-4982-A476-664C99560724}" srcOrd="0" destOrd="0" presId="urn:microsoft.com/office/officeart/2008/layout/TitledPictureBlocks"/>
    <dgm:cxn modelId="{7B812B14-6338-40CE-9724-BE7BCF0D5A42}" type="presOf" srcId="{7A09BAF2-EA62-483B-B548-D9D37D66087B}" destId="{4F57315F-748C-4CF4-8F39-3269E3AC264A}" srcOrd="0" destOrd="0" presId="urn:microsoft.com/office/officeart/2008/layout/TitledPictureBlocks"/>
    <dgm:cxn modelId="{CD3EA255-D48F-489F-B05C-12FD9292189A}" srcId="{4E235471-52C6-4D59-B9E7-3919D549962B}" destId="{740EEA60-647F-4132-9E1C-E408005CE2D6}" srcOrd="31" destOrd="0" parTransId="{F35D00A3-CA0A-4983-AB88-28DBE96E9CEA}" sibTransId="{37AF97D0-6972-487D-A389-82BB3871B8E1}"/>
    <dgm:cxn modelId="{9E00E2B5-E871-4B71-95D0-8FA481BF03FF}" srcId="{4E235471-52C6-4D59-B9E7-3919D549962B}" destId="{60C7BAB9-F6EE-4777-9B18-F4020841DE46}" srcOrd="42" destOrd="0" parTransId="{9A1A8146-34E9-4DAF-97AE-7B86C9A410F1}" sibTransId="{14CA71AE-2EC0-48A2-A44C-F40A2C02FA50}"/>
    <dgm:cxn modelId="{A37102FD-FC99-4A22-B43D-C46D1CA6B0EC}" srcId="{4E235471-52C6-4D59-B9E7-3919D549962B}" destId="{7CD754F1-265E-48B6-BC5C-4A89C4C75BF2}" srcOrd="17" destOrd="0" parTransId="{B5521663-DE67-479B-8B4F-C3E46024447F}" sibTransId="{78FAD803-69D2-453E-93D9-01DFDA869034}"/>
    <dgm:cxn modelId="{6D879056-7FD7-4024-B49F-96CB79DFECFB}" type="presOf" srcId="{2E2E23F9-3F74-41E3-AEBF-463A078D6C9A}" destId="{A1EE20D8-17C6-40F7-A082-B0C97C421902}" srcOrd="0" destOrd="0" presId="urn:microsoft.com/office/officeart/2008/layout/TitledPictureBlocks"/>
    <dgm:cxn modelId="{67A5B199-714F-4D48-8908-78CA7E46F1E6}" type="presOf" srcId="{7C6FCFA6-A925-4562-B6FC-69C490C128A1}" destId="{CCE9EFB2-1A43-4E5C-A269-3A0729CB2299}" srcOrd="0" destOrd="0" presId="urn:microsoft.com/office/officeart/2008/layout/TitledPictureBlocks"/>
    <dgm:cxn modelId="{5479C2A5-0413-4C5D-8B3E-0E961515DA17}" srcId="{4E235471-52C6-4D59-B9E7-3919D549962B}" destId="{EDE2302D-E2CB-4D9B-8961-C24A6F503B4E}" srcOrd="0" destOrd="0" parTransId="{78AABAED-7059-46ED-8C32-5CA2CB6A3A81}" sibTransId="{2810150B-1252-457D-A15E-15E8F6AB8A4C}"/>
    <dgm:cxn modelId="{056625AA-CEA1-4F30-9906-ED7B32B74587}" type="presOf" srcId="{60C7BAB9-F6EE-4777-9B18-F4020841DE46}" destId="{B822162C-F0A9-488F-AC8D-88CFC1F7455B}" srcOrd="0" destOrd="0" presId="urn:microsoft.com/office/officeart/2008/layout/TitledPictureBlocks"/>
    <dgm:cxn modelId="{70BA380C-C0F3-4FF4-9990-650E30AF22D4}" type="presOf" srcId="{98659B13-0C35-445B-B986-79CE7E36C365}" destId="{2ACF00E7-3EBD-4933-9FD8-87731115D228}" srcOrd="0" destOrd="0" presId="urn:microsoft.com/office/officeart/2008/layout/TitledPictureBlocks"/>
    <dgm:cxn modelId="{3E07D864-68A6-4872-9AC2-B9A3888280DB}" type="presOf" srcId="{232598A9-C759-4678-A43D-E176FBAADB28}" destId="{1ACFD327-4132-4506-9877-F14B56722F46}" srcOrd="0" destOrd="0" presId="urn:microsoft.com/office/officeart/2008/layout/TitledPictureBlocks"/>
    <dgm:cxn modelId="{8C874B02-05CB-4C27-85C0-D7119A175ADB}" srcId="{4E235471-52C6-4D59-B9E7-3919D549962B}" destId="{3026833E-140A-42C1-9C01-5AE28B7ADA6F}" srcOrd="46" destOrd="0" parTransId="{320DBBF9-7FCB-4679-B5AD-9D924951D2FC}" sibTransId="{DE8A5E59-4DFC-4A6D-A0D4-4D958C1B97D3}"/>
    <dgm:cxn modelId="{83FB9893-A057-42F1-AA65-C8DEE5E3B59C}" srcId="{4E235471-52C6-4D59-B9E7-3919D549962B}" destId="{9D7D1385-5851-40CF-A5C1-F6C2C52500C4}" srcOrd="4" destOrd="0" parTransId="{1891416E-D3A8-4802-8ACA-DB6B6C7FC591}" sibTransId="{23C80065-351D-4CE5-B62A-0F5D5F1B3BCC}"/>
    <dgm:cxn modelId="{2A9F0A7F-8B33-4B3F-AF73-0F99AD1A792D}" srcId="{4E235471-52C6-4D59-B9E7-3919D549962B}" destId="{B61844A5-3EE5-4D25-80AD-77D6B752AB7F}" srcOrd="41" destOrd="0" parTransId="{EAF3C2EF-637A-470F-9440-C635EE54E5CD}" sibTransId="{0C5C21F9-2DF1-47E1-9284-8DAD852A1537}"/>
    <dgm:cxn modelId="{FAD98DDD-E982-458A-9BF3-6CF46703D3F8}" srcId="{4E235471-52C6-4D59-B9E7-3919D549962B}" destId="{533EFC55-5901-4DDA-8104-8C17CCBAD45E}" srcOrd="11" destOrd="0" parTransId="{7A0DD420-3F30-45C0-AAA8-6D8005E73610}" sibTransId="{83956453-C07D-4CA4-967E-0613F029C0CD}"/>
    <dgm:cxn modelId="{8078CB61-7144-4169-8A04-161DD6D20FB6}" type="presOf" srcId="{DC8AD099-AD28-40BA-B63C-11B29A0DA181}" destId="{F3387F93-4920-44D3-8F31-F396C3D0F1BE}" srcOrd="0" destOrd="0" presId="urn:microsoft.com/office/officeart/2008/layout/TitledPictureBlocks"/>
    <dgm:cxn modelId="{F7E9E3C9-0F0D-4D85-9BA5-964716E5B130}" type="presOf" srcId="{9D7D1385-5851-40CF-A5C1-F6C2C52500C4}" destId="{D4F1CB3A-D65E-47A6-BA91-48A674103178}" srcOrd="0" destOrd="0" presId="urn:microsoft.com/office/officeart/2008/layout/TitledPictureBlocks"/>
    <dgm:cxn modelId="{4E33E825-B72A-4635-B4BD-1AAD57DDE687}" type="presOf" srcId="{7213FE1B-34F3-4103-833E-261EF0CC286E}" destId="{E16AADFD-60AB-47BE-BB2C-45CC8F4BBD81}" srcOrd="0" destOrd="0" presId="urn:microsoft.com/office/officeart/2008/layout/TitledPictureBlocks"/>
    <dgm:cxn modelId="{3AD32256-F6B7-4AED-8D09-44406B416EDA}" type="presOf" srcId="{D129B001-D248-461B-9F76-E7FA296B940B}" destId="{E3F3B7CE-2702-45C4-A87B-D596310052EA}" srcOrd="0" destOrd="0" presId="urn:microsoft.com/office/officeart/2008/layout/TitledPictureBlocks"/>
    <dgm:cxn modelId="{81C5C1D3-92F9-4AEE-8AF5-A66C2BD5B979}" srcId="{4E235471-52C6-4D59-B9E7-3919D549962B}" destId="{98659B13-0C35-445B-B986-79CE7E36C365}" srcOrd="16" destOrd="0" parTransId="{B11229AF-D4B3-413C-90C5-82D983044C40}" sibTransId="{36CD050D-6873-4EA9-A478-F433B3392821}"/>
    <dgm:cxn modelId="{0444ACEE-522B-4A96-A583-2531ED606DAF}" type="presOf" srcId="{3267B169-84C3-49FE-8D2C-1D5C5DC64A76}" destId="{4AAA8DF4-F011-498D-9DD6-D5EE0B7CA059}" srcOrd="0" destOrd="0" presId="urn:microsoft.com/office/officeart/2008/layout/TitledPictureBlocks"/>
    <dgm:cxn modelId="{B2784DD0-F8E5-4741-8FC3-7B0E4BA41F99}" type="presOf" srcId="{320887CD-2C4B-4283-ACA0-9FEDEC258F10}" destId="{9E168911-849D-4149-A61A-584D934476CE}" srcOrd="0" destOrd="0" presId="urn:microsoft.com/office/officeart/2008/layout/TitledPictureBlocks"/>
    <dgm:cxn modelId="{42B71574-4AA0-4E6A-BD5F-1DECB931C71A}" srcId="{4E235471-52C6-4D59-B9E7-3919D549962B}" destId="{08B5596B-B137-4B2E-9B91-08E09AD954B8}" srcOrd="52" destOrd="0" parTransId="{811B210C-032E-47B7-826B-714BC52B4994}" sibTransId="{ED23800B-4FEC-49B0-9659-4DB2AFBE2EFA}"/>
    <dgm:cxn modelId="{B7470E8B-9FF4-4611-81D9-E4D9113A77C1}" srcId="{4E235471-52C6-4D59-B9E7-3919D549962B}" destId="{75631588-7C3F-46D0-B777-51324E24A44F}" srcOrd="3" destOrd="0" parTransId="{52B5E403-A631-4BDD-AE34-DC8557C99242}" sibTransId="{2ED66D0D-3504-40DB-9918-CF6B045FBCFC}"/>
    <dgm:cxn modelId="{F14BEAF5-A8E2-455C-B019-51D62422F255}" type="presParOf" srcId="{2AB5F06B-1F45-4A4A-BA1B-A674A74563DE}" destId="{69D373F2-D5A7-4637-8A01-42C357A041FE}" srcOrd="0" destOrd="0" presId="urn:microsoft.com/office/officeart/2008/layout/TitledPictureBlocks"/>
    <dgm:cxn modelId="{F6BAB63F-C207-44AB-90DE-7D0CB4D766C7}" type="presParOf" srcId="{69D373F2-D5A7-4637-8A01-42C357A041FE}" destId="{081559D3-1013-448B-B914-F283E7B8F0A2}" srcOrd="0" destOrd="0" presId="urn:microsoft.com/office/officeart/2008/layout/TitledPictureBlocks"/>
    <dgm:cxn modelId="{0EB19B5D-B934-4FE4-AB69-AAAC186A086B}" type="presParOf" srcId="{69D373F2-D5A7-4637-8A01-42C357A041FE}" destId="{1AD0CEF5-9462-401C-8F9A-03BA4106AD73}" srcOrd="1" destOrd="0" presId="urn:microsoft.com/office/officeart/2008/layout/TitledPictureBlocks"/>
    <dgm:cxn modelId="{B728E83E-7E3D-4DFC-8CB6-94D05248AA1F}" type="presParOf" srcId="{69D373F2-D5A7-4637-8A01-42C357A041FE}" destId="{AE8CA373-471C-4E26-AA3C-7748B1D3D6E7}" srcOrd="2" destOrd="0" presId="urn:microsoft.com/office/officeart/2008/layout/TitledPictureBlocks"/>
    <dgm:cxn modelId="{5ADDD39E-094D-490A-A2D4-66AD350513F1}" type="presParOf" srcId="{2AB5F06B-1F45-4A4A-BA1B-A674A74563DE}" destId="{BD754E32-C1C0-4704-B1E2-E579E7E077EE}" srcOrd="1" destOrd="0" presId="urn:microsoft.com/office/officeart/2008/layout/TitledPictureBlocks"/>
    <dgm:cxn modelId="{91D40BC7-8414-44EC-AD9B-D753C060AA8B}" type="presParOf" srcId="{2AB5F06B-1F45-4A4A-BA1B-A674A74563DE}" destId="{ADABD967-3B51-4E97-B6B9-A7655CF3266E}" srcOrd="2" destOrd="0" presId="urn:microsoft.com/office/officeart/2008/layout/TitledPictureBlocks"/>
    <dgm:cxn modelId="{49D8DB94-DA64-461A-A71B-94E5CC374CD9}" type="presParOf" srcId="{ADABD967-3B51-4E97-B6B9-A7655CF3266E}" destId="{4F57315F-748C-4CF4-8F39-3269E3AC264A}" srcOrd="0" destOrd="0" presId="urn:microsoft.com/office/officeart/2008/layout/TitledPictureBlocks"/>
    <dgm:cxn modelId="{261C096F-1B31-4B79-BBFE-B1951EEC12CE}" type="presParOf" srcId="{ADABD967-3B51-4E97-B6B9-A7655CF3266E}" destId="{F480F616-56FB-41BC-BFAE-39F48F7EBEDE}" srcOrd="1" destOrd="0" presId="urn:microsoft.com/office/officeart/2008/layout/TitledPictureBlocks"/>
    <dgm:cxn modelId="{BE438DF0-4C94-4EDE-8386-B2954D3F54A1}" type="presParOf" srcId="{ADABD967-3B51-4E97-B6B9-A7655CF3266E}" destId="{AD1B6A99-7807-4152-B010-2278033F43C6}" srcOrd="2" destOrd="0" presId="urn:microsoft.com/office/officeart/2008/layout/TitledPictureBlocks"/>
    <dgm:cxn modelId="{5069A4B2-60D6-447D-9CDC-6F92591CE2BA}" type="presParOf" srcId="{2AB5F06B-1F45-4A4A-BA1B-A674A74563DE}" destId="{45F6B42B-10C2-4CCA-A3D3-4EFC96B77E4D}" srcOrd="3" destOrd="0" presId="urn:microsoft.com/office/officeart/2008/layout/TitledPictureBlocks"/>
    <dgm:cxn modelId="{947B4E33-F16E-4B3A-8B0E-C501067E37A9}" type="presParOf" srcId="{2AB5F06B-1F45-4A4A-BA1B-A674A74563DE}" destId="{86F4A770-1FEB-43B1-8FB4-A064019B2704}" srcOrd="4" destOrd="0" presId="urn:microsoft.com/office/officeart/2008/layout/TitledPictureBlocks"/>
    <dgm:cxn modelId="{6F7BEFB8-A43D-42DF-8483-E54601CD7039}" type="presParOf" srcId="{86F4A770-1FEB-43B1-8FB4-A064019B2704}" destId="{B5A8BE20-0924-47FB-9CF0-CB7D2E6305D3}" srcOrd="0" destOrd="0" presId="urn:microsoft.com/office/officeart/2008/layout/TitledPictureBlocks"/>
    <dgm:cxn modelId="{8C35A3E2-22EF-498A-BBC1-BBF244388684}" type="presParOf" srcId="{86F4A770-1FEB-43B1-8FB4-A064019B2704}" destId="{3A745A37-0112-4D58-B347-31C86EC36FD2}" srcOrd="1" destOrd="0" presId="urn:microsoft.com/office/officeart/2008/layout/TitledPictureBlocks"/>
    <dgm:cxn modelId="{6A2F9AB0-49A9-44D5-BC13-BBC25FF3C5C3}" type="presParOf" srcId="{86F4A770-1FEB-43B1-8FB4-A064019B2704}" destId="{6171FE49-996E-4811-B901-E01856864369}" srcOrd="2" destOrd="0" presId="urn:microsoft.com/office/officeart/2008/layout/TitledPictureBlocks"/>
    <dgm:cxn modelId="{D921F858-EAF5-4FBD-B3B6-8BDB4DA217DD}" type="presParOf" srcId="{2AB5F06B-1F45-4A4A-BA1B-A674A74563DE}" destId="{01677E51-72CE-464D-82CD-A4120D904E38}" srcOrd="5" destOrd="0" presId="urn:microsoft.com/office/officeart/2008/layout/TitledPictureBlocks"/>
    <dgm:cxn modelId="{8CF4C257-88D5-4584-A16B-4E0348F359F6}" type="presParOf" srcId="{2AB5F06B-1F45-4A4A-BA1B-A674A74563DE}" destId="{0EB39038-8610-4D80-9262-4B859CB7097D}" srcOrd="6" destOrd="0" presId="urn:microsoft.com/office/officeart/2008/layout/TitledPictureBlocks"/>
    <dgm:cxn modelId="{D42875FA-582B-4445-9BBA-2FDDAF086AC1}" type="presParOf" srcId="{0EB39038-8610-4D80-9262-4B859CB7097D}" destId="{B5B0C1A9-B214-44BD-919F-B10EA51DA82D}" srcOrd="0" destOrd="0" presId="urn:microsoft.com/office/officeart/2008/layout/TitledPictureBlocks"/>
    <dgm:cxn modelId="{44A07480-473A-46D9-B8F3-950071C4CA97}" type="presParOf" srcId="{0EB39038-8610-4D80-9262-4B859CB7097D}" destId="{9979F657-DA06-41E1-AADD-B36012BBFD12}" srcOrd="1" destOrd="0" presId="urn:microsoft.com/office/officeart/2008/layout/TitledPictureBlocks"/>
    <dgm:cxn modelId="{5F0135D0-4F4B-4D03-BE5A-DA0CAB8096A8}" type="presParOf" srcId="{0EB39038-8610-4D80-9262-4B859CB7097D}" destId="{63F39E4F-EDEF-4741-B266-D65583A10A05}" srcOrd="2" destOrd="0" presId="urn:microsoft.com/office/officeart/2008/layout/TitledPictureBlocks"/>
    <dgm:cxn modelId="{2E31B7D8-50F7-4616-B27A-8BE91985EC34}" type="presParOf" srcId="{2AB5F06B-1F45-4A4A-BA1B-A674A74563DE}" destId="{061A2344-BAB5-4474-90F7-AD8FB6B8DC3A}" srcOrd="7" destOrd="0" presId="urn:microsoft.com/office/officeart/2008/layout/TitledPictureBlocks"/>
    <dgm:cxn modelId="{A974D2DA-3609-4090-B377-6A7B48742383}" type="presParOf" srcId="{2AB5F06B-1F45-4A4A-BA1B-A674A74563DE}" destId="{0AD4CDAF-F4F8-487B-B69C-837FB9DF7A5A}" srcOrd="8" destOrd="0" presId="urn:microsoft.com/office/officeart/2008/layout/TitledPictureBlocks"/>
    <dgm:cxn modelId="{47FCB2AF-7110-440A-A3E8-6ED3E008F863}" type="presParOf" srcId="{0AD4CDAF-F4F8-487B-B69C-837FB9DF7A5A}" destId="{D4F1CB3A-D65E-47A6-BA91-48A674103178}" srcOrd="0" destOrd="0" presId="urn:microsoft.com/office/officeart/2008/layout/TitledPictureBlocks"/>
    <dgm:cxn modelId="{C41D17E3-2890-4177-8B90-76C084FDA618}" type="presParOf" srcId="{0AD4CDAF-F4F8-487B-B69C-837FB9DF7A5A}" destId="{F9D7259A-3966-495B-8749-DAF50C0F6E09}" srcOrd="1" destOrd="0" presId="urn:microsoft.com/office/officeart/2008/layout/TitledPictureBlocks"/>
    <dgm:cxn modelId="{F6332C45-6C80-4742-A5C8-F2F1ED1CA710}" type="presParOf" srcId="{0AD4CDAF-F4F8-487B-B69C-837FB9DF7A5A}" destId="{3862B6F5-0868-4452-8188-1F89A86165FB}" srcOrd="2" destOrd="0" presId="urn:microsoft.com/office/officeart/2008/layout/TitledPictureBlocks"/>
    <dgm:cxn modelId="{CB262C6F-5250-4179-B5F6-F14796130157}" type="presParOf" srcId="{2AB5F06B-1F45-4A4A-BA1B-A674A74563DE}" destId="{573FB1DC-2698-4440-A3FA-32516A10FC74}" srcOrd="9" destOrd="0" presId="urn:microsoft.com/office/officeart/2008/layout/TitledPictureBlocks"/>
    <dgm:cxn modelId="{897E9D13-62DF-4C70-BCA6-E03AC4734AA6}" type="presParOf" srcId="{2AB5F06B-1F45-4A4A-BA1B-A674A74563DE}" destId="{A09D5969-25BF-4C2D-8370-11E426BFF8DD}" srcOrd="10" destOrd="0" presId="urn:microsoft.com/office/officeart/2008/layout/TitledPictureBlocks"/>
    <dgm:cxn modelId="{2E605CF4-E2F6-469F-B7BB-26F690393003}" type="presParOf" srcId="{A09D5969-25BF-4C2D-8370-11E426BFF8DD}" destId="{E16AADFD-60AB-47BE-BB2C-45CC8F4BBD81}" srcOrd="0" destOrd="0" presId="urn:microsoft.com/office/officeart/2008/layout/TitledPictureBlocks"/>
    <dgm:cxn modelId="{4072CF65-25E3-4377-AED9-1D7E1A828597}" type="presParOf" srcId="{A09D5969-25BF-4C2D-8370-11E426BFF8DD}" destId="{86D54282-30E1-4859-85D8-116D43550AA5}" srcOrd="1" destOrd="0" presId="urn:microsoft.com/office/officeart/2008/layout/TitledPictureBlocks"/>
    <dgm:cxn modelId="{78BB150E-CF27-488F-B476-586C24ECF9AD}" type="presParOf" srcId="{A09D5969-25BF-4C2D-8370-11E426BFF8DD}" destId="{E08075F2-C9BB-473E-9CEB-2E0771C1A7CC}" srcOrd="2" destOrd="0" presId="urn:microsoft.com/office/officeart/2008/layout/TitledPictureBlocks"/>
    <dgm:cxn modelId="{127A3EF6-555A-49B2-BBA2-0D8DF692F494}" type="presParOf" srcId="{2AB5F06B-1F45-4A4A-BA1B-A674A74563DE}" destId="{431B2EC3-E4C9-486C-9E59-78CBBC36750F}" srcOrd="11" destOrd="0" presId="urn:microsoft.com/office/officeart/2008/layout/TitledPictureBlocks"/>
    <dgm:cxn modelId="{6E8F1956-43B7-4B19-9F44-2B62F65667C2}" type="presParOf" srcId="{2AB5F06B-1F45-4A4A-BA1B-A674A74563DE}" destId="{2D965C38-57E7-4DAB-9768-03B32DD56B73}" srcOrd="12" destOrd="0" presId="urn:microsoft.com/office/officeart/2008/layout/TitledPictureBlocks"/>
    <dgm:cxn modelId="{81EF0B0B-A758-4C9C-9AB3-EDDFC3283610}" type="presParOf" srcId="{2D965C38-57E7-4DAB-9768-03B32DD56B73}" destId="{F2015BE3-D709-4680-93CB-49F30747D2EC}" srcOrd="0" destOrd="0" presId="urn:microsoft.com/office/officeart/2008/layout/TitledPictureBlocks"/>
    <dgm:cxn modelId="{35F3D772-316B-414B-B80C-75A1FB510C76}" type="presParOf" srcId="{2D965C38-57E7-4DAB-9768-03B32DD56B73}" destId="{8FAC152F-2188-48AF-8EAC-897168B29590}" srcOrd="1" destOrd="0" presId="urn:microsoft.com/office/officeart/2008/layout/TitledPictureBlocks"/>
    <dgm:cxn modelId="{CB9E0121-0B27-4BAB-9400-D7FC8CF96685}" type="presParOf" srcId="{2D965C38-57E7-4DAB-9768-03B32DD56B73}" destId="{88B683A3-C2D7-48FE-8829-D308E8DB71F2}" srcOrd="2" destOrd="0" presId="urn:microsoft.com/office/officeart/2008/layout/TitledPictureBlocks"/>
    <dgm:cxn modelId="{C477E094-1B43-43A8-A442-6D2F49742418}" type="presParOf" srcId="{2AB5F06B-1F45-4A4A-BA1B-A674A74563DE}" destId="{601436BE-BC61-4959-BFE2-BBEB0816CCD2}" srcOrd="13" destOrd="0" presId="urn:microsoft.com/office/officeart/2008/layout/TitledPictureBlocks"/>
    <dgm:cxn modelId="{073E4573-72E7-43ED-8ACD-17A2E9F41DDE}" type="presParOf" srcId="{2AB5F06B-1F45-4A4A-BA1B-A674A74563DE}" destId="{AE94E9A8-269E-4B88-A08D-97B75B12CB25}" srcOrd="14" destOrd="0" presId="urn:microsoft.com/office/officeart/2008/layout/TitledPictureBlocks"/>
    <dgm:cxn modelId="{FAA99BAB-EE5F-4E08-B81E-2250797083A0}" type="presParOf" srcId="{AE94E9A8-269E-4B88-A08D-97B75B12CB25}" destId="{E042F39E-17AE-4C1C-A16E-A0E97AB2E6B5}" srcOrd="0" destOrd="0" presId="urn:microsoft.com/office/officeart/2008/layout/TitledPictureBlocks"/>
    <dgm:cxn modelId="{CE39C3A3-04BF-4913-B460-9A14AFB860D6}" type="presParOf" srcId="{AE94E9A8-269E-4B88-A08D-97B75B12CB25}" destId="{3F6F8F70-C9E8-47B9-A7E5-A8889020FF7A}" srcOrd="1" destOrd="0" presId="urn:microsoft.com/office/officeart/2008/layout/TitledPictureBlocks"/>
    <dgm:cxn modelId="{94290949-1EDE-4AC3-8C3E-8EB3A8DEAE86}" type="presParOf" srcId="{AE94E9A8-269E-4B88-A08D-97B75B12CB25}" destId="{25BC63DD-2B3A-43F6-9EC5-93676B167E21}" srcOrd="2" destOrd="0" presId="urn:microsoft.com/office/officeart/2008/layout/TitledPictureBlocks"/>
    <dgm:cxn modelId="{80FA11B0-547D-4B75-B62B-2848D6FA101E}" type="presParOf" srcId="{2AB5F06B-1F45-4A4A-BA1B-A674A74563DE}" destId="{C9685892-7C7D-4334-9242-39EEB02E45CF}" srcOrd="15" destOrd="0" presId="urn:microsoft.com/office/officeart/2008/layout/TitledPictureBlocks"/>
    <dgm:cxn modelId="{0F455E29-001E-44C8-8C3E-C5FC0F4CC01C}" type="presParOf" srcId="{2AB5F06B-1F45-4A4A-BA1B-A674A74563DE}" destId="{92777643-7A44-4811-882A-6662077CBC3A}" srcOrd="16" destOrd="0" presId="urn:microsoft.com/office/officeart/2008/layout/TitledPictureBlocks"/>
    <dgm:cxn modelId="{414FA2A4-8C48-42B0-B420-80F1C71B9463}" type="presParOf" srcId="{92777643-7A44-4811-882A-6662077CBC3A}" destId="{14844F77-617D-4982-A476-664C99560724}" srcOrd="0" destOrd="0" presId="urn:microsoft.com/office/officeart/2008/layout/TitledPictureBlocks"/>
    <dgm:cxn modelId="{347CEDF8-EE6E-49F6-A989-E5CDF37981DB}" type="presParOf" srcId="{92777643-7A44-4811-882A-6662077CBC3A}" destId="{874FA10A-FA75-430F-809D-37157AC3DF04}" srcOrd="1" destOrd="0" presId="urn:microsoft.com/office/officeart/2008/layout/TitledPictureBlocks"/>
    <dgm:cxn modelId="{5C5CE1F6-AB03-4748-AC3C-7231664863E1}" type="presParOf" srcId="{92777643-7A44-4811-882A-6662077CBC3A}" destId="{932FFCA3-426A-4622-97DA-F354F490EB2C}" srcOrd="2" destOrd="0" presId="urn:microsoft.com/office/officeart/2008/layout/TitledPictureBlocks"/>
    <dgm:cxn modelId="{A63C4541-BE1F-44D2-84D1-D2EDCFBD6CB5}" type="presParOf" srcId="{2AB5F06B-1F45-4A4A-BA1B-A674A74563DE}" destId="{FD6882A8-0385-4E28-BB77-483167295485}" srcOrd="17" destOrd="0" presId="urn:microsoft.com/office/officeart/2008/layout/TitledPictureBlocks"/>
    <dgm:cxn modelId="{B2191031-AEB5-40A0-B3D1-F90D99BECF60}" type="presParOf" srcId="{2AB5F06B-1F45-4A4A-BA1B-A674A74563DE}" destId="{0077DBA7-57B3-4703-9B77-25CADAC8C3BE}" srcOrd="18" destOrd="0" presId="urn:microsoft.com/office/officeart/2008/layout/TitledPictureBlocks"/>
    <dgm:cxn modelId="{B728D9E5-2EEB-45AF-BA54-4AFFB270C1BA}" type="presParOf" srcId="{0077DBA7-57B3-4703-9B77-25CADAC8C3BE}" destId="{7E8F103A-4A67-4FCD-82CC-07B6DE7E4B04}" srcOrd="0" destOrd="0" presId="urn:microsoft.com/office/officeart/2008/layout/TitledPictureBlocks"/>
    <dgm:cxn modelId="{529CC029-23D2-4007-9653-65167DC26BA2}" type="presParOf" srcId="{0077DBA7-57B3-4703-9B77-25CADAC8C3BE}" destId="{FED07302-97E3-4B02-B77A-E51E98F02219}" srcOrd="1" destOrd="0" presId="urn:microsoft.com/office/officeart/2008/layout/TitledPictureBlocks"/>
    <dgm:cxn modelId="{87D80F37-EFD3-482A-ACA8-7FA5B5FB92D3}" type="presParOf" srcId="{0077DBA7-57B3-4703-9B77-25CADAC8C3BE}" destId="{7FFEB5DA-E16C-4467-9528-6161A5577DC8}" srcOrd="2" destOrd="0" presId="urn:microsoft.com/office/officeart/2008/layout/TitledPictureBlocks"/>
    <dgm:cxn modelId="{023FCEE3-793E-4506-BEE8-11657A1885A9}" type="presParOf" srcId="{2AB5F06B-1F45-4A4A-BA1B-A674A74563DE}" destId="{DCAF4480-4632-44DA-9BF6-86B1AED1548F}" srcOrd="19" destOrd="0" presId="urn:microsoft.com/office/officeart/2008/layout/TitledPictureBlocks"/>
    <dgm:cxn modelId="{2EA31AF0-1786-488E-9656-CA03F82CE27F}" type="presParOf" srcId="{2AB5F06B-1F45-4A4A-BA1B-A674A74563DE}" destId="{DBA7D925-CD51-4F2B-93E8-47584645911A}" srcOrd="20" destOrd="0" presId="urn:microsoft.com/office/officeart/2008/layout/TitledPictureBlocks"/>
    <dgm:cxn modelId="{195ADDC6-99E5-4A69-82AF-E06450B65DC3}" type="presParOf" srcId="{DBA7D925-CD51-4F2B-93E8-47584645911A}" destId="{B53E854F-1470-4AF8-8CD7-6C4A72909D20}" srcOrd="0" destOrd="0" presId="urn:microsoft.com/office/officeart/2008/layout/TitledPictureBlocks"/>
    <dgm:cxn modelId="{59A69F2A-1D15-4A35-852A-E77B08C800C5}" type="presParOf" srcId="{DBA7D925-CD51-4F2B-93E8-47584645911A}" destId="{141F1DF4-5903-4AB2-A80C-E50AB47CA7F4}" srcOrd="1" destOrd="0" presId="urn:microsoft.com/office/officeart/2008/layout/TitledPictureBlocks"/>
    <dgm:cxn modelId="{D84DA8AD-68DC-4166-828C-F75471D78475}" type="presParOf" srcId="{DBA7D925-CD51-4F2B-93E8-47584645911A}" destId="{55C83C47-3675-4B58-A812-FFF5DE689C7E}" srcOrd="2" destOrd="0" presId="urn:microsoft.com/office/officeart/2008/layout/TitledPictureBlocks"/>
    <dgm:cxn modelId="{87FD869F-77BF-4F1A-8476-527AF47C4CE9}" type="presParOf" srcId="{2AB5F06B-1F45-4A4A-BA1B-A674A74563DE}" destId="{6D11A0BF-3440-4022-A343-1DAB4E301B7A}" srcOrd="21" destOrd="0" presId="urn:microsoft.com/office/officeart/2008/layout/TitledPictureBlocks"/>
    <dgm:cxn modelId="{E0F55593-90D6-499C-A63D-4CFC31CBE0FA}" type="presParOf" srcId="{2AB5F06B-1F45-4A4A-BA1B-A674A74563DE}" destId="{4F383DE0-D874-4F9A-AA8B-E0FFE98EE231}" srcOrd="22" destOrd="0" presId="urn:microsoft.com/office/officeart/2008/layout/TitledPictureBlocks"/>
    <dgm:cxn modelId="{3ACF9F4B-F1FB-45A5-B264-74CB9E7E4280}" type="presParOf" srcId="{4F383DE0-D874-4F9A-AA8B-E0FFE98EE231}" destId="{E49A5E67-DA78-4FCB-A80B-85E4ABB6C912}" srcOrd="0" destOrd="0" presId="urn:microsoft.com/office/officeart/2008/layout/TitledPictureBlocks"/>
    <dgm:cxn modelId="{04EC8C29-7E76-4CCA-A725-64C2D4BD9FDF}" type="presParOf" srcId="{4F383DE0-D874-4F9A-AA8B-E0FFE98EE231}" destId="{48E7F110-15F5-489B-8EB3-80552C1B85CB}" srcOrd="1" destOrd="0" presId="urn:microsoft.com/office/officeart/2008/layout/TitledPictureBlocks"/>
    <dgm:cxn modelId="{20FB86DB-9AF5-479A-9820-A7F90555D345}" type="presParOf" srcId="{4F383DE0-D874-4F9A-AA8B-E0FFE98EE231}" destId="{975CB22E-483F-4B07-989C-41D1F1C6676C}" srcOrd="2" destOrd="0" presId="urn:microsoft.com/office/officeart/2008/layout/TitledPictureBlocks"/>
    <dgm:cxn modelId="{F30163F4-917D-47C2-BB52-22CDE3E7F979}" type="presParOf" srcId="{2AB5F06B-1F45-4A4A-BA1B-A674A74563DE}" destId="{CEF45015-1249-41DC-A561-4A3071AFF4F5}" srcOrd="23" destOrd="0" presId="urn:microsoft.com/office/officeart/2008/layout/TitledPictureBlocks"/>
    <dgm:cxn modelId="{842135C1-6971-4487-833A-3D0D314D9158}" type="presParOf" srcId="{2AB5F06B-1F45-4A4A-BA1B-A674A74563DE}" destId="{8AA1764A-DC1F-4A2B-B617-68DE798DD0F9}" srcOrd="24" destOrd="0" presId="urn:microsoft.com/office/officeart/2008/layout/TitledPictureBlocks"/>
    <dgm:cxn modelId="{2363FBB9-9206-4235-AAFE-A1E06E0C7C7E}" type="presParOf" srcId="{8AA1764A-DC1F-4A2B-B617-68DE798DD0F9}" destId="{E3F3B7CE-2702-45C4-A87B-D596310052EA}" srcOrd="0" destOrd="0" presId="urn:microsoft.com/office/officeart/2008/layout/TitledPictureBlocks"/>
    <dgm:cxn modelId="{7EE8EF27-7F0A-492E-BB80-4EDC79B68647}" type="presParOf" srcId="{8AA1764A-DC1F-4A2B-B617-68DE798DD0F9}" destId="{84414E68-8353-4049-B3E7-E1C21D7F222C}" srcOrd="1" destOrd="0" presId="urn:microsoft.com/office/officeart/2008/layout/TitledPictureBlocks"/>
    <dgm:cxn modelId="{324B956B-9911-4CE5-9A64-032504244CF8}" type="presParOf" srcId="{8AA1764A-DC1F-4A2B-B617-68DE798DD0F9}" destId="{3F92EC21-2AED-4B71-8FA4-FBC6A2766D35}" srcOrd="2" destOrd="0" presId="urn:microsoft.com/office/officeart/2008/layout/TitledPictureBlocks"/>
    <dgm:cxn modelId="{CC9F4F11-25F3-4FDA-9FFA-F33F405C93F4}" type="presParOf" srcId="{2AB5F06B-1F45-4A4A-BA1B-A674A74563DE}" destId="{F58EA068-50E0-4E4E-B70D-6D42352BFF2A}" srcOrd="25" destOrd="0" presId="urn:microsoft.com/office/officeart/2008/layout/TitledPictureBlocks"/>
    <dgm:cxn modelId="{7C02F1CD-7B12-4C45-8808-E8C1C583B64B}" type="presParOf" srcId="{2AB5F06B-1F45-4A4A-BA1B-A674A74563DE}" destId="{7B6369DF-8783-4C61-B942-A9F7F6D11D09}" srcOrd="26" destOrd="0" presId="urn:microsoft.com/office/officeart/2008/layout/TitledPictureBlocks"/>
    <dgm:cxn modelId="{553F8E57-D1C7-4C8A-8919-54A0D3BCC020}" type="presParOf" srcId="{7B6369DF-8783-4C61-B942-A9F7F6D11D09}" destId="{4A74B3DF-5DC9-418A-A295-6ED68ABB308B}" srcOrd="0" destOrd="0" presId="urn:microsoft.com/office/officeart/2008/layout/TitledPictureBlocks"/>
    <dgm:cxn modelId="{4F553B37-41F4-4605-9F1D-96CA3E09E651}" type="presParOf" srcId="{7B6369DF-8783-4C61-B942-A9F7F6D11D09}" destId="{2A43BE66-9019-4CBD-AD25-7F245B9E8F61}" srcOrd="1" destOrd="0" presId="urn:microsoft.com/office/officeart/2008/layout/TitledPictureBlocks"/>
    <dgm:cxn modelId="{3D38F15F-ABF2-434F-93AB-433714620058}" type="presParOf" srcId="{7B6369DF-8783-4C61-B942-A9F7F6D11D09}" destId="{596BF254-F13F-456E-B0DC-DA49B9DEAF02}" srcOrd="2" destOrd="0" presId="urn:microsoft.com/office/officeart/2008/layout/TitledPictureBlocks"/>
    <dgm:cxn modelId="{A19F1317-2EC7-43BC-9910-8B0785C2D6D5}" type="presParOf" srcId="{2AB5F06B-1F45-4A4A-BA1B-A674A74563DE}" destId="{97A4A2FE-544B-4529-877A-2D49E93DA6DC}" srcOrd="27" destOrd="0" presId="urn:microsoft.com/office/officeart/2008/layout/TitledPictureBlocks"/>
    <dgm:cxn modelId="{FF3B5775-4475-4086-8425-0DF9645BFD29}" type="presParOf" srcId="{2AB5F06B-1F45-4A4A-BA1B-A674A74563DE}" destId="{B5364343-253A-4121-BA00-CD93494AF337}" srcOrd="28" destOrd="0" presId="urn:microsoft.com/office/officeart/2008/layout/TitledPictureBlocks"/>
    <dgm:cxn modelId="{C609E93E-9542-417E-8D51-0E17EF2221D8}" type="presParOf" srcId="{B5364343-253A-4121-BA00-CD93494AF337}" destId="{D2516370-7394-4FAB-A7F9-52243D58152C}" srcOrd="0" destOrd="0" presId="urn:microsoft.com/office/officeart/2008/layout/TitledPictureBlocks"/>
    <dgm:cxn modelId="{64660DED-902D-4BF4-ADDA-4589277E0BFF}" type="presParOf" srcId="{B5364343-253A-4121-BA00-CD93494AF337}" destId="{EE76FC34-266A-406A-A0C9-FA93E53A19E1}" srcOrd="1" destOrd="0" presId="urn:microsoft.com/office/officeart/2008/layout/TitledPictureBlocks"/>
    <dgm:cxn modelId="{4F31A2AE-4E12-4991-AF43-B95052AB13BA}" type="presParOf" srcId="{B5364343-253A-4121-BA00-CD93494AF337}" destId="{FCCEB36F-909E-44CD-9517-4D4D440E5191}" srcOrd="2" destOrd="0" presId="urn:microsoft.com/office/officeart/2008/layout/TitledPictureBlocks"/>
    <dgm:cxn modelId="{D8573944-FB50-4C8D-B197-FB6450014EAC}" type="presParOf" srcId="{2AB5F06B-1F45-4A4A-BA1B-A674A74563DE}" destId="{0EDE9E97-0992-44C3-8F41-512CAC66F38B}" srcOrd="29" destOrd="0" presId="urn:microsoft.com/office/officeart/2008/layout/TitledPictureBlocks"/>
    <dgm:cxn modelId="{12FB2F44-7073-4998-84DC-5A41654A7326}" type="presParOf" srcId="{2AB5F06B-1F45-4A4A-BA1B-A674A74563DE}" destId="{3B666AA5-2040-43A0-9855-368689A5A416}" srcOrd="30" destOrd="0" presId="urn:microsoft.com/office/officeart/2008/layout/TitledPictureBlocks"/>
    <dgm:cxn modelId="{0F33DACE-5A23-4A4E-BFBD-1F703A7CA6A5}" type="presParOf" srcId="{3B666AA5-2040-43A0-9855-368689A5A416}" destId="{CCE9EFB2-1A43-4E5C-A269-3A0729CB2299}" srcOrd="0" destOrd="0" presId="urn:microsoft.com/office/officeart/2008/layout/TitledPictureBlocks"/>
    <dgm:cxn modelId="{AF210EBF-AE19-49B1-8F3C-1BF4ED8409AB}" type="presParOf" srcId="{3B666AA5-2040-43A0-9855-368689A5A416}" destId="{6DF095A1-6C3B-405F-A1D0-C19F2E445603}" srcOrd="1" destOrd="0" presId="urn:microsoft.com/office/officeart/2008/layout/TitledPictureBlocks"/>
    <dgm:cxn modelId="{1232AE68-863B-4FAB-84C0-7E95D5260FE0}" type="presParOf" srcId="{3B666AA5-2040-43A0-9855-368689A5A416}" destId="{12B1E28C-0A0D-40C3-A018-6CF2E7250B25}" srcOrd="2" destOrd="0" presId="urn:microsoft.com/office/officeart/2008/layout/TitledPictureBlocks"/>
    <dgm:cxn modelId="{35E45D97-E4FD-46AA-95FD-859DADB5E4CE}" type="presParOf" srcId="{2AB5F06B-1F45-4A4A-BA1B-A674A74563DE}" destId="{4941865A-94C2-4127-BEEE-F0BB48BB8274}" srcOrd="31" destOrd="0" presId="urn:microsoft.com/office/officeart/2008/layout/TitledPictureBlocks"/>
    <dgm:cxn modelId="{598C507A-6971-4F8A-9D16-0A46EB9B2892}" type="presParOf" srcId="{2AB5F06B-1F45-4A4A-BA1B-A674A74563DE}" destId="{A8A159F4-29F9-43E9-B322-E5F9C71A815D}" srcOrd="32" destOrd="0" presId="urn:microsoft.com/office/officeart/2008/layout/TitledPictureBlocks"/>
    <dgm:cxn modelId="{55EDB97A-F54D-4629-BBE5-2513B99E03F1}" type="presParOf" srcId="{A8A159F4-29F9-43E9-B322-E5F9C71A815D}" destId="{2ACF00E7-3EBD-4933-9FD8-87731115D228}" srcOrd="0" destOrd="0" presId="urn:microsoft.com/office/officeart/2008/layout/TitledPictureBlocks"/>
    <dgm:cxn modelId="{199483E4-90A1-4CE7-840E-C060C22DECEE}" type="presParOf" srcId="{A8A159F4-29F9-43E9-B322-E5F9C71A815D}" destId="{1717F590-9AE8-4F80-BA77-97B0434F8523}" srcOrd="1" destOrd="0" presId="urn:microsoft.com/office/officeart/2008/layout/TitledPictureBlocks"/>
    <dgm:cxn modelId="{1F875C77-B950-418D-BEF4-920C115C7D4F}" type="presParOf" srcId="{A8A159F4-29F9-43E9-B322-E5F9C71A815D}" destId="{273CDBFB-762A-4071-9E56-49DE117CFDF7}" srcOrd="2" destOrd="0" presId="urn:microsoft.com/office/officeart/2008/layout/TitledPictureBlocks"/>
    <dgm:cxn modelId="{BCCDF81D-6CD9-4673-A07E-2F6C368ECA31}" type="presParOf" srcId="{2AB5F06B-1F45-4A4A-BA1B-A674A74563DE}" destId="{F51DA895-B5EA-4FDA-81D1-F93E1212C2D6}" srcOrd="33" destOrd="0" presId="urn:microsoft.com/office/officeart/2008/layout/TitledPictureBlocks"/>
    <dgm:cxn modelId="{617A8962-88FE-4B71-A9BC-482D2B2F99A2}" type="presParOf" srcId="{2AB5F06B-1F45-4A4A-BA1B-A674A74563DE}" destId="{3C33927C-26A0-4434-A78D-9CBE0E18C97F}" srcOrd="34" destOrd="0" presId="urn:microsoft.com/office/officeart/2008/layout/TitledPictureBlocks"/>
    <dgm:cxn modelId="{5B025B57-2B51-41CC-B457-259605DE0F65}" type="presParOf" srcId="{3C33927C-26A0-4434-A78D-9CBE0E18C97F}" destId="{0CBB61AF-D856-4E68-AC14-8F4DD2C25F3C}" srcOrd="0" destOrd="0" presId="urn:microsoft.com/office/officeart/2008/layout/TitledPictureBlocks"/>
    <dgm:cxn modelId="{46932E93-6613-4E4F-AD9F-7C430A03C90A}" type="presParOf" srcId="{3C33927C-26A0-4434-A78D-9CBE0E18C97F}" destId="{F6B31C0B-6EB0-4128-A9F6-53BED9410320}" srcOrd="1" destOrd="0" presId="urn:microsoft.com/office/officeart/2008/layout/TitledPictureBlocks"/>
    <dgm:cxn modelId="{0F618F23-FEF6-4A1A-A959-389628BAB4B6}" type="presParOf" srcId="{3C33927C-26A0-4434-A78D-9CBE0E18C97F}" destId="{FAA02554-0D98-444A-AD84-392DC75E6F9F}" srcOrd="2" destOrd="0" presId="urn:microsoft.com/office/officeart/2008/layout/TitledPictureBlocks"/>
    <dgm:cxn modelId="{7EED60EA-16E5-4FF4-953F-DF6D2A1DFC12}" type="presParOf" srcId="{2AB5F06B-1F45-4A4A-BA1B-A674A74563DE}" destId="{67E86688-7D36-40B3-8834-2D3AADD56335}" srcOrd="35" destOrd="0" presId="urn:microsoft.com/office/officeart/2008/layout/TitledPictureBlocks"/>
    <dgm:cxn modelId="{341C1DEA-7D22-40B3-8AC1-6CBB8D35C4D2}" type="presParOf" srcId="{2AB5F06B-1F45-4A4A-BA1B-A674A74563DE}" destId="{CC524DFE-D1F3-4BDE-B773-63721262669C}" srcOrd="36" destOrd="0" presId="urn:microsoft.com/office/officeart/2008/layout/TitledPictureBlocks"/>
    <dgm:cxn modelId="{1A730A68-02D9-438D-B4FD-F5A972EA7C98}" type="presParOf" srcId="{CC524DFE-D1F3-4BDE-B773-63721262669C}" destId="{B7FCB9E2-0972-4FF3-912B-B164F42DC7C6}" srcOrd="0" destOrd="0" presId="urn:microsoft.com/office/officeart/2008/layout/TitledPictureBlocks"/>
    <dgm:cxn modelId="{EA624232-7A2B-44F9-A281-7DDEF5983EAF}" type="presParOf" srcId="{CC524DFE-D1F3-4BDE-B773-63721262669C}" destId="{ADF8812B-FDA5-4482-9B96-0D73BA7B49AF}" srcOrd="1" destOrd="0" presId="urn:microsoft.com/office/officeart/2008/layout/TitledPictureBlocks"/>
    <dgm:cxn modelId="{072DAE01-D146-401A-8B53-F7083EEEF9B6}" type="presParOf" srcId="{CC524DFE-D1F3-4BDE-B773-63721262669C}" destId="{DB4872CF-F014-4520-9BF9-8A19031990F3}" srcOrd="2" destOrd="0" presId="urn:microsoft.com/office/officeart/2008/layout/TitledPictureBlocks"/>
    <dgm:cxn modelId="{9244EE2D-C147-49CB-A6FE-B8C9A5C51524}" type="presParOf" srcId="{2AB5F06B-1F45-4A4A-BA1B-A674A74563DE}" destId="{0128F488-A37A-4582-A079-F3741FCB10BE}" srcOrd="37" destOrd="0" presId="urn:microsoft.com/office/officeart/2008/layout/TitledPictureBlocks"/>
    <dgm:cxn modelId="{B53909A5-965E-4772-8DE6-2D465F822D7A}" type="presParOf" srcId="{2AB5F06B-1F45-4A4A-BA1B-A674A74563DE}" destId="{678D8C30-6C6B-4D0C-BBAD-19106CEA4DC4}" srcOrd="38" destOrd="0" presId="urn:microsoft.com/office/officeart/2008/layout/TitledPictureBlocks"/>
    <dgm:cxn modelId="{FBBEFBE0-58A8-416E-B236-C3FA5C6EE617}" type="presParOf" srcId="{678D8C30-6C6B-4D0C-BBAD-19106CEA4DC4}" destId="{4FAD46CC-48E3-4710-9FDC-F7D072659419}" srcOrd="0" destOrd="0" presId="urn:microsoft.com/office/officeart/2008/layout/TitledPictureBlocks"/>
    <dgm:cxn modelId="{AE1F583A-F730-4E72-AC71-60C0DC106EBA}" type="presParOf" srcId="{678D8C30-6C6B-4D0C-BBAD-19106CEA4DC4}" destId="{F7D1BC93-207B-4D68-B231-C7B749EC4A06}" srcOrd="1" destOrd="0" presId="urn:microsoft.com/office/officeart/2008/layout/TitledPictureBlocks"/>
    <dgm:cxn modelId="{935ACC22-B41E-41D7-A484-F7A5B97544B2}" type="presParOf" srcId="{678D8C30-6C6B-4D0C-BBAD-19106CEA4DC4}" destId="{40CDB34D-94C1-4417-904F-FC023A0F5736}" srcOrd="2" destOrd="0" presId="urn:microsoft.com/office/officeart/2008/layout/TitledPictureBlocks"/>
    <dgm:cxn modelId="{A79CCAD1-2BAB-4B77-BEB8-A2AC3C850888}" type="presParOf" srcId="{2AB5F06B-1F45-4A4A-BA1B-A674A74563DE}" destId="{F4DD3269-8531-433F-95F7-FF6733673C37}" srcOrd="39" destOrd="0" presId="urn:microsoft.com/office/officeart/2008/layout/TitledPictureBlocks"/>
    <dgm:cxn modelId="{022EF992-0F9E-4A82-98F0-485AF986AE3F}" type="presParOf" srcId="{2AB5F06B-1F45-4A4A-BA1B-A674A74563DE}" destId="{A508F9AB-1CA9-4B1C-A556-412F81876B75}" srcOrd="40" destOrd="0" presId="urn:microsoft.com/office/officeart/2008/layout/TitledPictureBlocks"/>
    <dgm:cxn modelId="{E88AA842-254B-48EF-8981-5FAE337BAE22}" type="presParOf" srcId="{A508F9AB-1CA9-4B1C-A556-412F81876B75}" destId="{329A1C07-B5E8-402A-ABE7-5C4C0F425E92}" srcOrd="0" destOrd="0" presId="urn:microsoft.com/office/officeart/2008/layout/TitledPictureBlocks"/>
    <dgm:cxn modelId="{622D9222-EEF8-4A94-9D17-FE892E90531B}" type="presParOf" srcId="{A508F9AB-1CA9-4B1C-A556-412F81876B75}" destId="{15984938-468C-462C-AA0E-CAE0E7E6774F}" srcOrd="1" destOrd="0" presId="urn:microsoft.com/office/officeart/2008/layout/TitledPictureBlocks"/>
    <dgm:cxn modelId="{B34A07F6-B0C4-4A9E-93EA-C40B2DE3C27C}" type="presParOf" srcId="{A508F9AB-1CA9-4B1C-A556-412F81876B75}" destId="{7D254F1D-A20E-45D6-A36F-2C12392A7EED}" srcOrd="2" destOrd="0" presId="urn:microsoft.com/office/officeart/2008/layout/TitledPictureBlocks"/>
    <dgm:cxn modelId="{F7C644AD-DE26-4997-8A8C-04354E3EC2B7}" type="presParOf" srcId="{2AB5F06B-1F45-4A4A-BA1B-A674A74563DE}" destId="{7E4D4FAB-4006-40A9-9F64-EA85C64DE295}" srcOrd="41" destOrd="0" presId="urn:microsoft.com/office/officeart/2008/layout/TitledPictureBlocks"/>
    <dgm:cxn modelId="{B98DE03B-2F38-4190-B840-DE46B2A94037}" type="presParOf" srcId="{2AB5F06B-1F45-4A4A-BA1B-A674A74563DE}" destId="{3FE08C51-372A-4236-9C60-DB6693723A6C}" srcOrd="42" destOrd="0" presId="urn:microsoft.com/office/officeart/2008/layout/TitledPictureBlocks"/>
    <dgm:cxn modelId="{BB320556-1F36-4182-B8B5-B75B1C3001BD}" type="presParOf" srcId="{3FE08C51-372A-4236-9C60-DB6693723A6C}" destId="{5526861B-BD77-4E71-96DC-FC9AB0E67E42}" srcOrd="0" destOrd="0" presId="urn:microsoft.com/office/officeart/2008/layout/TitledPictureBlocks"/>
    <dgm:cxn modelId="{B6E456FB-9BCB-4475-A2E4-B0F1DFC8213A}" type="presParOf" srcId="{3FE08C51-372A-4236-9C60-DB6693723A6C}" destId="{114838ED-6C02-42C7-9991-706A27D16E71}" srcOrd="1" destOrd="0" presId="urn:microsoft.com/office/officeart/2008/layout/TitledPictureBlocks"/>
    <dgm:cxn modelId="{C76C904F-5232-495B-98A2-7AD4920F7CD7}" type="presParOf" srcId="{3FE08C51-372A-4236-9C60-DB6693723A6C}" destId="{0D4B4214-9427-423F-BB17-E825D4427BF1}" srcOrd="2" destOrd="0" presId="urn:microsoft.com/office/officeart/2008/layout/TitledPictureBlocks"/>
    <dgm:cxn modelId="{97700E94-01C2-4091-971E-1AF7A9BA57ED}" type="presParOf" srcId="{2AB5F06B-1F45-4A4A-BA1B-A674A74563DE}" destId="{2DFA7D69-8BBA-4F21-B5A9-BF692100652E}" srcOrd="43" destOrd="0" presId="urn:microsoft.com/office/officeart/2008/layout/TitledPictureBlocks"/>
    <dgm:cxn modelId="{A94379A4-C0E3-499F-B12F-61718CB9CBA0}" type="presParOf" srcId="{2AB5F06B-1F45-4A4A-BA1B-A674A74563DE}" destId="{C6AA8495-75D3-498A-A2D8-EF46C57C5DF0}" srcOrd="44" destOrd="0" presId="urn:microsoft.com/office/officeart/2008/layout/TitledPictureBlocks"/>
    <dgm:cxn modelId="{36EE1809-9BCF-42D6-88DB-8803F5A349AA}" type="presParOf" srcId="{C6AA8495-75D3-498A-A2D8-EF46C57C5DF0}" destId="{64006983-25BC-4680-B108-D29D23011731}" srcOrd="0" destOrd="0" presId="urn:microsoft.com/office/officeart/2008/layout/TitledPictureBlocks"/>
    <dgm:cxn modelId="{12DCA024-E64C-4958-BDA0-8B52B6D554ED}" type="presParOf" srcId="{C6AA8495-75D3-498A-A2D8-EF46C57C5DF0}" destId="{9B0261E9-05A6-4EF2-B516-6ABD579D1538}" srcOrd="1" destOrd="0" presId="urn:microsoft.com/office/officeart/2008/layout/TitledPictureBlocks"/>
    <dgm:cxn modelId="{76B72156-D4C3-4A8E-B5C3-90D3DF70F7E2}" type="presParOf" srcId="{C6AA8495-75D3-498A-A2D8-EF46C57C5DF0}" destId="{21117A2A-A24F-4894-92D5-F613382D1FAD}" srcOrd="2" destOrd="0" presId="urn:microsoft.com/office/officeart/2008/layout/TitledPictureBlocks"/>
    <dgm:cxn modelId="{189CADB3-32AE-486E-82A7-59513CA25AF3}" type="presParOf" srcId="{2AB5F06B-1F45-4A4A-BA1B-A674A74563DE}" destId="{5E84522F-EFE9-43BB-BC70-4FA96124AFDE}" srcOrd="45" destOrd="0" presId="urn:microsoft.com/office/officeart/2008/layout/TitledPictureBlocks"/>
    <dgm:cxn modelId="{55CBB544-35C0-461A-A473-EFF638F02768}" type="presParOf" srcId="{2AB5F06B-1F45-4A4A-BA1B-A674A74563DE}" destId="{F296E1E1-28E2-469D-8219-71FB82095620}" srcOrd="46" destOrd="0" presId="urn:microsoft.com/office/officeart/2008/layout/TitledPictureBlocks"/>
    <dgm:cxn modelId="{C6D17BA7-1CC6-49A2-939D-798D3926A28B}" type="presParOf" srcId="{F296E1E1-28E2-469D-8219-71FB82095620}" destId="{09F8A54F-615D-4ECF-B3DE-82C6E4FDCFFC}" srcOrd="0" destOrd="0" presId="urn:microsoft.com/office/officeart/2008/layout/TitledPictureBlocks"/>
    <dgm:cxn modelId="{E1F7DD7F-E14E-4854-A206-E174073DB123}" type="presParOf" srcId="{F296E1E1-28E2-469D-8219-71FB82095620}" destId="{931DA91F-1D88-4B85-9751-8ABB203B52B2}" srcOrd="1" destOrd="0" presId="urn:microsoft.com/office/officeart/2008/layout/TitledPictureBlocks"/>
    <dgm:cxn modelId="{9E3451B2-9C79-40A7-AE56-DF682CA3A3DB}" type="presParOf" srcId="{F296E1E1-28E2-469D-8219-71FB82095620}" destId="{0112F6EA-BD2C-4DE1-81DA-0287111F2941}" srcOrd="2" destOrd="0" presId="urn:microsoft.com/office/officeart/2008/layout/TitledPictureBlocks"/>
    <dgm:cxn modelId="{9C9E3CDF-2884-4CF1-97B8-02CE0546464B}" type="presParOf" srcId="{2AB5F06B-1F45-4A4A-BA1B-A674A74563DE}" destId="{5D688C50-2FF8-49B7-A593-239311671A48}" srcOrd="47" destOrd="0" presId="urn:microsoft.com/office/officeart/2008/layout/TitledPictureBlocks"/>
    <dgm:cxn modelId="{9074C1DE-4A08-4663-9F8D-59EDCF778FCC}" type="presParOf" srcId="{2AB5F06B-1F45-4A4A-BA1B-A674A74563DE}" destId="{69BB273C-C4FA-41BD-AAC2-D930E79DFEA9}" srcOrd="48" destOrd="0" presId="urn:microsoft.com/office/officeart/2008/layout/TitledPictureBlocks"/>
    <dgm:cxn modelId="{CA1127E5-799E-476C-909D-87B759EB0631}" type="presParOf" srcId="{69BB273C-C4FA-41BD-AAC2-D930E79DFEA9}" destId="{1ACFD327-4132-4506-9877-F14B56722F46}" srcOrd="0" destOrd="0" presId="urn:microsoft.com/office/officeart/2008/layout/TitledPictureBlocks"/>
    <dgm:cxn modelId="{A7592CC1-5695-46F5-A6C8-70EC9E80DAF6}" type="presParOf" srcId="{69BB273C-C4FA-41BD-AAC2-D930E79DFEA9}" destId="{C7B7CC2E-27A9-4EAF-BFDE-EC69B029A1E6}" srcOrd="1" destOrd="0" presId="urn:microsoft.com/office/officeart/2008/layout/TitledPictureBlocks"/>
    <dgm:cxn modelId="{6B9C61B6-AC8F-4CBB-B964-BDEA85D5CF48}" type="presParOf" srcId="{69BB273C-C4FA-41BD-AAC2-D930E79DFEA9}" destId="{862DF67F-1F02-420F-BEE8-98098130672F}" srcOrd="2" destOrd="0" presId="urn:microsoft.com/office/officeart/2008/layout/TitledPictureBlocks"/>
    <dgm:cxn modelId="{B37E2DD8-A73A-453E-810F-4F204C3D9EA7}" type="presParOf" srcId="{2AB5F06B-1F45-4A4A-BA1B-A674A74563DE}" destId="{0ABAA589-D37D-44DB-BF92-020E0AFAA7BA}" srcOrd="49" destOrd="0" presId="urn:microsoft.com/office/officeart/2008/layout/TitledPictureBlocks"/>
    <dgm:cxn modelId="{583CF7F1-003E-4AD2-8DFA-18112C72F31B}" type="presParOf" srcId="{2AB5F06B-1F45-4A4A-BA1B-A674A74563DE}" destId="{30F2EEB0-51C7-4182-BDC3-FD78581D7F4F}" srcOrd="50" destOrd="0" presId="urn:microsoft.com/office/officeart/2008/layout/TitledPictureBlocks"/>
    <dgm:cxn modelId="{C1F51EC9-89C2-406C-A074-782C0FDDC7A3}" type="presParOf" srcId="{30F2EEB0-51C7-4182-BDC3-FD78581D7F4F}" destId="{F8153F0A-D4B4-4AA0-8BF9-C093BCA5D424}" srcOrd="0" destOrd="0" presId="urn:microsoft.com/office/officeart/2008/layout/TitledPictureBlocks"/>
    <dgm:cxn modelId="{45C35B5E-0DC7-420E-9D5D-111A254E3F86}" type="presParOf" srcId="{30F2EEB0-51C7-4182-BDC3-FD78581D7F4F}" destId="{3492F365-52FC-47BA-BCC9-EE9FA27C8DF6}" srcOrd="1" destOrd="0" presId="urn:microsoft.com/office/officeart/2008/layout/TitledPictureBlocks"/>
    <dgm:cxn modelId="{2E65AA70-D9BF-4D17-B2BD-B6D446C59747}" type="presParOf" srcId="{30F2EEB0-51C7-4182-BDC3-FD78581D7F4F}" destId="{7A027610-5DD7-4181-897D-7B4B08F92458}" srcOrd="2" destOrd="0" presId="urn:microsoft.com/office/officeart/2008/layout/TitledPictureBlocks"/>
    <dgm:cxn modelId="{EB992C3E-3F04-40FD-ADD1-78E697CAFEAA}" type="presParOf" srcId="{2AB5F06B-1F45-4A4A-BA1B-A674A74563DE}" destId="{DA75AA07-7016-42CF-BD88-66DC0AB3AF21}" srcOrd="51" destOrd="0" presId="urn:microsoft.com/office/officeart/2008/layout/TitledPictureBlocks"/>
    <dgm:cxn modelId="{C70B67CA-00A6-477A-8E0C-D6314C9A786C}" type="presParOf" srcId="{2AB5F06B-1F45-4A4A-BA1B-A674A74563DE}" destId="{53217E10-E693-4FD9-8B08-DF48D349DD4A}" srcOrd="52" destOrd="0" presId="urn:microsoft.com/office/officeart/2008/layout/TitledPictureBlocks"/>
    <dgm:cxn modelId="{BE345F97-4CBC-4551-95EC-CF55E1A0A0F5}" type="presParOf" srcId="{53217E10-E693-4FD9-8B08-DF48D349DD4A}" destId="{2F814604-67FF-4697-8459-6183D8FEDC90}" srcOrd="0" destOrd="0" presId="urn:microsoft.com/office/officeart/2008/layout/TitledPictureBlocks"/>
    <dgm:cxn modelId="{E5947AEC-BD31-4A64-B8EB-6CDE01B435A1}" type="presParOf" srcId="{53217E10-E693-4FD9-8B08-DF48D349DD4A}" destId="{B1E503B6-BAAA-4997-9755-54573B087118}" srcOrd="1" destOrd="0" presId="urn:microsoft.com/office/officeart/2008/layout/TitledPictureBlocks"/>
    <dgm:cxn modelId="{08B9B51C-055E-433E-B5FB-1FB26141D067}" type="presParOf" srcId="{53217E10-E693-4FD9-8B08-DF48D349DD4A}" destId="{999A0DFC-843E-4D94-8E24-DD24F4AB16F4}" srcOrd="2" destOrd="0" presId="urn:microsoft.com/office/officeart/2008/layout/TitledPictureBlocks"/>
    <dgm:cxn modelId="{E79CF339-91EA-485D-B9C0-CF27F6DE7468}" type="presParOf" srcId="{2AB5F06B-1F45-4A4A-BA1B-A674A74563DE}" destId="{1C16EBEC-B6CC-4AB6-824B-5A1BFCE84566}" srcOrd="53" destOrd="0" presId="urn:microsoft.com/office/officeart/2008/layout/TitledPictureBlocks"/>
    <dgm:cxn modelId="{F25D584B-F448-4D59-A9C0-23D778949D36}" type="presParOf" srcId="{2AB5F06B-1F45-4A4A-BA1B-A674A74563DE}" destId="{18808D86-F750-45C3-83B8-4BC885E13B4E}" srcOrd="54" destOrd="0" presId="urn:microsoft.com/office/officeart/2008/layout/TitledPictureBlocks"/>
    <dgm:cxn modelId="{2F37A72A-B412-431C-996F-22E3DEEAEBE6}" type="presParOf" srcId="{18808D86-F750-45C3-83B8-4BC885E13B4E}" destId="{A1EE20D8-17C6-40F7-A082-B0C97C421902}" srcOrd="0" destOrd="0" presId="urn:microsoft.com/office/officeart/2008/layout/TitledPictureBlocks"/>
    <dgm:cxn modelId="{0E4EE674-09FD-4B86-A5D6-2FF33E5304A4}" type="presParOf" srcId="{18808D86-F750-45C3-83B8-4BC885E13B4E}" destId="{FB317329-43E5-44B7-ADF3-109DF1BEF40C}" srcOrd="1" destOrd="0" presId="urn:microsoft.com/office/officeart/2008/layout/TitledPictureBlocks"/>
    <dgm:cxn modelId="{8B0CBC0E-C48F-418B-B081-A3836D937012}" type="presParOf" srcId="{18808D86-F750-45C3-83B8-4BC885E13B4E}" destId="{3B4A7583-2909-47D9-8F20-FDEDD47249C2}" srcOrd="2" destOrd="0" presId="urn:microsoft.com/office/officeart/2008/layout/TitledPictureBlocks"/>
    <dgm:cxn modelId="{4AD675F4-98E3-489D-9944-282C15F833B0}" type="presParOf" srcId="{2AB5F06B-1F45-4A4A-BA1B-A674A74563DE}" destId="{376ECA25-8296-499E-87B2-432EB75327A8}" srcOrd="55" destOrd="0" presId="urn:microsoft.com/office/officeart/2008/layout/TitledPictureBlocks"/>
    <dgm:cxn modelId="{1B4EF045-953E-4311-BF42-F4CD4D33C247}" type="presParOf" srcId="{2AB5F06B-1F45-4A4A-BA1B-A674A74563DE}" destId="{6DD35DEF-FCD3-48A5-8AE8-56AF590A4FE0}" srcOrd="56" destOrd="0" presId="urn:microsoft.com/office/officeart/2008/layout/TitledPictureBlocks"/>
    <dgm:cxn modelId="{DA2A0E58-81C8-4411-B086-3C47E37D7F80}" type="presParOf" srcId="{6DD35DEF-FCD3-48A5-8AE8-56AF590A4FE0}" destId="{817118C2-E559-4B7F-BE19-3F69CF42FAF1}" srcOrd="0" destOrd="0" presId="urn:microsoft.com/office/officeart/2008/layout/TitledPictureBlocks"/>
    <dgm:cxn modelId="{2405B0BA-EDCE-43CE-8870-A2B3DF51D1A1}" type="presParOf" srcId="{6DD35DEF-FCD3-48A5-8AE8-56AF590A4FE0}" destId="{CC11F921-B725-4B9E-99F0-EF59BF891127}" srcOrd="1" destOrd="0" presId="urn:microsoft.com/office/officeart/2008/layout/TitledPictureBlocks"/>
    <dgm:cxn modelId="{61B3FCEC-2410-489C-AA11-8B9F78B8F7DA}" type="presParOf" srcId="{6DD35DEF-FCD3-48A5-8AE8-56AF590A4FE0}" destId="{C5AAB4B2-10F1-4CCD-B2DE-0A0D23F4C513}" srcOrd="2" destOrd="0" presId="urn:microsoft.com/office/officeart/2008/layout/TitledPictureBlocks"/>
    <dgm:cxn modelId="{580F0F2C-8640-4E5E-94D6-3F0A3A4F9641}" type="presParOf" srcId="{2AB5F06B-1F45-4A4A-BA1B-A674A74563DE}" destId="{497C2DCC-6BDF-41A3-B21C-F10D64DBD6E2}" srcOrd="57" destOrd="0" presId="urn:microsoft.com/office/officeart/2008/layout/TitledPictureBlocks"/>
    <dgm:cxn modelId="{BEEA3DDE-114D-40F4-A11B-D5546D24C886}" type="presParOf" srcId="{2AB5F06B-1F45-4A4A-BA1B-A674A74563DE}" destId="{A57ACD7E-1BCE-4634-BFF0-0F007281E7D0}" srcOrd="58" destOrd="0" presId="urn:microsoft.com/office/officeart/2008/layout/TitledPictureBlocks"/>
    <dgm:cxn modelId="{35983956-975E-4B47-A8A9-1415D92919CB}" type="presParOf" srcId="{A57ACD7E-1BCE-4634-BFF0-0F007281E7D0}" destId="{F3387F93-4920-44D3-8F31-F396C3D0F1BE}" srcOrd="0" destOrd="0" presId="urn:microsoft.com/office/officeart/2008/layout/TitledPictureBlocks"/>
    <dgm:cxn modelId="{F94CD1D9-A376-4352-A6FA-41C6C7067D12}" type="presParOf" srcId="{A57ACD7E-1BCE-4634-BFF0-0F007281E7D0}" destId="{24BA61DE-D7A0-446F-8798-6F3F51E36B02}" srcOrd="1" destOrd="0" presId="urn:microsoft.com/office/officeart/2008/layout/TitledPictureBlocks"/>
    <dgm:cxn modelId="{A3C32DF1-8304-428D-A5D1-4653D6D35D3F}" type="presParOf" srcId="{A57ACD7E-1BCE-4634-BFF0-0F007281E7D0}" destId="{D6196C68-BF2F-4C4F-9BB9-D26DAEFDF9D7}" srcOrd="2" destOrd="0" presId="urn:microsoft.com/office/officeart/2008/layout/TitledPictureBlocks"/>
    <dgm:cxn modelId="{890084E0-ABAF-423B-BF71-25FC6B5C0B50}" type="presParOf" srcId="{2AB5F06B-1F45-4A4A-BA1B-A674A74563DE}" destId="{E6DD0EDA-2899-49C3-A9AA-4DE277465E16}" srcOrd="59" destOrd="0" presId="urn:microsoft.com/office/officeart/2008/layout/TitledPictureBlocks"/>
    <dgm:cxn modelId="{DA7BC278-6B7A-4B31-B26C-F97C545BFFA8}" type="presParOf" srcId="{2AB5F06B-1F45-4A4A-BA1B-A674A74563DE}" destId="{5D75A47A-0F12-4561-BB02-608C563A05C7}" srcOrd="60" destOrd="0" presId="urn:microsoft.com/office/officeart/2008/layout/TitledPictureBlocks"/>
    <dgm:cxn modelId="{D5DBBEAD-1972-4A55-9FD1-5286BB3F0DED}" type="presParOf" srcId="{5D75A47A-0F12-4561-BB02-608C563A05C7}" destId="{D48EE592-C9CD-442D-B252-33BB48189B58}" srcOrd="0" destOrd="0" presId="urn:microsoft.com/office/officeart/2008/layout/TitledPictureBlocks"/>
    <dgm:cxn modelId="{BF2EE59C-AF89-4562-B577-296CCA0137E4}" type="presParOf" srcId="{5D75A47A-0F12-4561-BB02-608C563A05C7}" destId="{56994752-C203-4B6C-9D6D-11C47B317B1F}" srcOrd="1" destOrd="0" presId="urn:microsoft.com/office/officeart/2008/layout/TitledPictureBlocks"/>
    <dgm:cxn modelId="{00A7D6DC-8F1C-429F-8EFF-9B8BABD6D91F}" type="presParOf" srcId="{5D75A47A-0F12-4561-BB02-608C563A05C7}" destId="{FF63718D-9B26-4751-92FE-EA211AEDBD50}" srcOrd="2" destOrd="0" presId="urn:microsoft.com/office/officeart/2008/layout/TitledPictureBlocks"/>
    <dgm:cxn modelId="{9C18CC09-F0B4-4DAC-9451-DEB552BB2FAD}" type="presParOf" srcId="{2AB5F06B-1F45-4A4A-BA1B-A674A74563DE}" destId="{DB41730F-471B-4E35-A975-06BFD300EAF7}" srcOrd="61" destOrd="0" presId="urn:microsoft.com/office/officeart/2008/layout/TitledPictureBlocks"/>
    <dgm:cxn modelId="{AC90DAB9-70A7-4DC7-A136-798DF0DB1DD3}" type="presParOf" srcId="{2AB5F06B-1F45-4A4A-BA1B-A674A74563DE}" destId="{F0F477B3-6943-42CC-B5FF-B72ED28BD608}" srcOrd="62" destOrd="0" presId="urn:microsoft.com/office/officeart/2008/layout/TitledPictureBlocks"/>
    <dgm:cxn modelId="{542AEC17-4E6B-4412-828B-72056BCBA4E4}" type="presParOf" srcId="{F0F477B3-6943-42CC-B5FF-B72ED28BD608}" destId="{3DA0264A-FA54-4454-9A18-9D9673E3DE00}" srcOrd="0" destOrd="0" presId="urn:microsoft.com/office/officeart/2008/layout/TitledPictureBlocks"/>
    <dgm:cxn modelId="{6E87E206-6F14-442E-BA7E-C9D574407A72}" type="presParOf" srcId="{F0F477B3-6943-42CC-B5FF-B72ED28BD608}" destId="{CD305092-265C-4260-A6E7-70E80A989DDB}" srcOrd="1" destOrd="0" presId="urn:microsoft.com/office/officeart/2008/layout/TitledPictureBlocks"/>
    <dgm:cxn modelId="{281A6191-5B32-421F-B6B5-E3FB114688C5}" type="presParOf" srcId="{F0F477B3-6943-42CC-B5FF-B72ED28BD608}" destId="{64D0871E-88ED-43B7-A7EB-329D27B69BF6}" srcOrd="2" destOrd="0" presId="urn:microsoft.com/office/officeart/2008/layout/TitledPictureBlocks"/>
    <dgm:cxn modelId="{DC0F702A-9323-4FBA-A90B-DCFA61C081D6}" type="presParOf" srcId="{2AB5F06B-1F45-4A4A-BA1B-A674A74563DE}" destId="{031DA2A2-FCFB-4768-B36C-769FDB60F26B}" srcOrd="63" destOrd="0" presId="urn:microsoft.com/office/officeart/2008/layout/TitledPictureBlocks"/>
    <dgm:cxn modelId="{001B1D0B-8E80-4EF2-8125-37CEC51CE02F}" type="presParOf" srcId="{2AB5F06B-1F45-4A4A-BA1B-A674A74563DE}" destId="{75732946-F93B-4B9E-88E2-B2F8190B345C}" srcOrd="64" destOrd="0" presId="urn:microsoft.com/office/officeart/2008/layout/TitledPictureBlocks"/>
    <dgm:cxn modelId="{EA336350-9EB9-4F42-B2D6-9BE2F06175EB}" type="presParOf" srcId="{75732946-F93B-4B9E-88E2-B2F8190B345C}" destId="{6D52EEAF-7D30-4119-B17E-BB9E9DACE3E2}" srcOrd="0" destOrd="0" presId="urn:microsoft.com/office/officeart/2008/layout/TitledPictureBlocks"/>
    <dgm:cxn modelId="{F64D7841-525E-408F-8F77-536BB5AD1A5B}" type="presParOf" srcId="{75732946-F93B-4B9E-88E2-B2F8190B345C}" destId="{27A073C6-000E-4488-9BF3-E0B66C85B4AA}" srcOrd="1" destOrd="0" presId="urn:microsoft.com/office/officeart/2008/layout/TitledPictureBlocks"/>
    <dgm:cxn modelId="{636C2942-6A0F-4D76-9213-A58654ABEAB5}" type="presParOf" srcId="{75732946-F93B-4B9E-88E2-B2F8190B345C}" destId="{41DC1065-404D-4607-AC8B-85E0BF5AD800}" srcOrd="2" destOrd="0" presId="urn:microsoft.com/office/officeart/2008/layout/TitledPictureBlocks"/>
    <dgm:cxn modelId="{E38FDABB-1A1B-427F-8B7A-DA80271D55B3}" type="presParOf" srcId="{2AB5F06B-1F45-4A4A-BA1B-A674A74563DE}" destId="{4306D076-2FCE-4C0C-ADAC-D14BAB8937ED}" srcOrd="65" destOrd="0" presId="urn:microsoft.com/office/officeart/2008/layout/TitledPictureBlocks"/>
    <dgm:cxn modelId="{8E32B5FB-B758-4EEB-8089-833AEF58E174}" type="presParOf" srcId="{2AB5F06B-1F45-4A4A-BA1B-A674A74563DE}" destId="{679F526C-1DD7-4F6C-910D-6F19D1B028B7}" srcOrd="66" destOrd="0" presId="urn:microsoft.com/office/officeart/2008/layout/TitledPictureBlocks"/>
    <dgm:cxn modelId="{B4B259FB-269C-4735-A901-C1CBDEF30EB6}" type="presParOf" srcId="{679F526C-1DD7-4F6C-910D-6F19D1B028B7}" destId="{307A67D0-D293-40DB-B662-B99A97C9F27F}" srcOrd="0" destOrd="0" presId="urn:microsoft.com/office/officeart/2008/layout/TitledPictureBlocks"/>
    <dgm:cxn modelId="{5BE5DFEE-79F3-4F64-82D1-C8544CC690AB}" type="presParOf" srcId="{679F526C-1DD7-4F6C-910D-6F19D1B028B7}" destId="{52D959EE-309E-4C40-954D-57C11E95B7A6}" srcOrd="1" destOrd="0" presId="urn:microsoft.com/office/officeart/2008/layout/TitledPictureBlocks"/>
    <dgm:cxn modelId="{98D48FD2-F84E-490C-910A-E9B8E7677641}" type="presParOf" srcId="{679F526C-1DD7-4F6C-910D-6F19D1B028B7}" destId="{70B8AFA4-462F-474A-814E-3A3F662DC491}" srcOrd="2" destOrd="0" presId="urn:microsoft.com/office/officeart/2008/layout/TitledPictureBlocks"/>
    <dgm:cxn modelId="{553B0B0C-0BB6-4B08-AFF5-007332D97134}" type="presParOf" srcId="{2AB5F06B-1F45-4A4A-BA1B-A674A74563DE}" destId="{F150D67C-8D55-47C0-B78E-A69339FEEB1C}" srcOrd="67" destOrd="0" presId="urn:microsoft.com/office/officeart/2008/layout/TitledPictureBlocks"/>
    <dgm:cxn modelId="{F5E85557-7787-4E32-AD45-030F4391660C}" type="presParOf" srcId="{2AB5F06B-1F45-4A4A-BA1B-A674A74563DE}" destId="{026AB220-4094-4CC6-89C4-10513BC06256}" srcOrd="68" destOrd="0" presId="urn:microsoft.com/office/officeart/2008/layout/TitledPictureBlocks"/>
    <dgm:cxn modelId="{EBF40C70-C140-4C40-B096-A0C3389519F5}" type="presParOf" srcId="{026AB220-4094-4CC6-89C4-10513BC06256}" destId="{40E75418-FEF0-43E1-B573-4BFD034C98BB}" srcOrd="0" destOrd="0" presId="urn:microsoft.com/office/officeart/2008/layout/TitledPictureBlocks"/>
    <dgm:cxn modelId="{076510A9-9F63-470F-BF77-6F6932A51F38}" type="presParOf" srcId="{026AB220-4094-4CC6-89C4-10513BC06256}" destId="{FDFD78F8-9376-4CF1-9A90-DB1A564323C3}" srcOrd="1" destOrd="0" presId="urn:microsoft.com/office/officeart/2008/layout/TitledPictureBlocks"/>
    <dgm:cxn modelId="{D2B8E1AD-8651-4A11-85E7-26623A5D8A44}" type="presParOf" srcId="{026AB220-4094-4CC6-89C4-10513BC06256}" destId="{04992198-3FEC-4252-8058-D8E94BD306C5}" srcOrd="2" destOrd="0" presId="urn:microsoft.com/office/officeart/2008/layout/TitledPictureBlocks"/>
    <dgm:cxn modelId="{3794219A-D688-49D6-AC09-C1F5450F6986}" type="presParOf" srcId="{2AB5F06B-1F45-4A4A-BA1B-A674A74563DE}" destId="{0C3CD694-9431-43DE-81AF-CE72438627A6}" srcOrd="69" destOrd="0" presId="urn:microsoft.com/office/officeart/2008/layout/TitledPictureBlocks"/>
    <dgm:cxn modelId="{6E826138-B221-48A7-97CC-E3F8F0156F4A}" type="presParOf" srcId="{2AB5F06B-1F45-4A4A-BA1B-A674A74563DE}" destId="{CF2E9AE5-790F-424C-93A3-A55A094E90C1}" srcOrd="70" destOrd="0" presId="urn:microsoft.com/office/officeart/2008/layout/TitledPictureBlocks"/>
    <dgm:cxn modelId="{7497FC7B-E3A5-4089-B435-E5E9AFD21A63}" type="presParOf" srcId="{CF2E9AE5-790F-424C-93A3-A55A094E90C1}" destId="{F31F4D64-8746-4D54-A062-6559AD6E6E9D}" srcOrd="0" destOrd="0" presId="urn:microsoft.com/office/officeart/2008/layout/TitledPictureBlocks"/>
    <dgm:cxn modelId="{ED83CE7B-1089-4FF1-8D27-E63C6B5265BF}" type="presParOf" srcId="{CF2E9AE5-790F-424C-93A3-A55A094E90C1}" destId="{5BF5FABF-CF51-4D85-934B-F06B9D7AE607}" srcOrd="1" destOrd="0" presId="urn:microsoft.com/office/officeart/2008/layout/TitledPictureBlocks"/>
    <dgm:cxn modelId="{14E47503-3189-4E5A-9916-175FD36E1985}" type="presParOf" srcId="{CF2E9AE5-790F-424C-93A3-A55A094E90C1}" destId="{84AE04FB-48DA-42DA-A8D1-D4E26ED85EAC}" srcOrd="2" destOrd="0" presId="urn:microsoft.com/office/officeart/2008/layout/TitledPictureBlocks"/>
    <dgm:cxn modelId="{9EB840C1-2F3F-49AD-A576-2EC8E695B95F}" type="presParOf" srcId="{2AB5F06B-1F45-4A4A-BA1B-A674A74563DE}" destId="{1E413FE6-B681-4F23-9768-03CDE7F66AC7}" srcOrd="71" destOrd="0" presId="urn:microsoft.com/office/officeart/2008/layout/TitledPictureBlocks"/>
    <dgm:cxn modelId="{9DF64AC5-00D6-4CB6-823B-7124E8C64123}" type="presParOf" srcId="{2AB5F06B-1F45-4A4A-BA1B-A674A74563DE}" destId="{9CFDE828-4C88-4871-AF1F-9E85F41A4B4A}" srcOrd="72" destOrd="0" presId="urn:microsoft.com/office/officeart/2008/layout/TitledPictureBlocks"/>
    <dgm:cxn modelId="{368D32DF-C572-4C16-8683-79917439D98A}" type="presParOf" srcId="{9CFDE828-4C88-4871-AF1F-9E85F41A4B4A}" destId="{9A601671-B680-4390-9A9E-C9E100247BBD}" srcOrd="0" destOrd="0" presId="urn:microsoft.com/office/officeart/2008/layout/TitledPictureBlocks"/>
    <dgm:cxn modelId="{DEF0C9BF-B4CF-4A9E-B93F-963A34EDC1FC}" type="presParOf" srcId="{9CFDE828-4C88-4871-AF1F-9E85F41A4B4A}" destId="{68EE32C7-BBE3-4FDD-984A-F5400996B008}" srcOrd="1" destOrd="0" presId="urn:microsoft.com/office/officeart/2008/layout/TitledPictureBlocks"/>
    <dgm:cxn modelId="{6234D18A-B93E-4B94-9870-B4430C7FE846}" type="presParOf" srcId="{9CFDE828-4C88-4871-AF1F-9E85F41A4B4A}" destId="{E23D360E-50E8-45B9-A772-D9C8D486CCAD}" srcOrd="2" destOrd="0" presId="urn:microsoft.com/office/officeart/2008/layout/TitledPictureBlocks"/>
    <dgm:cxn modelId="{E945F50E-0300-4AA8-B551-94FD3C317D0C}" type="presParOf" srcId="{2AB5F06B-1F45-4A4A-BA1B-A674A74563DE}" destId="{09B96EFA-15F8-46B7-B2C0-CEE58EDF746F}" srcOrd="73" destOrd="0" presId="urn:microsoft.com/office/officeart/2008/layout/TitledPictureBlocks"/>
    <dgm:cxn modelId="{1906B80C-271D-46FC-B7E4-8035BF476433}" type="presParOf" srcId="{2AB5F06B-1F45-4A4A-BA1B-A674A74563DE}" destId="{8DAE59E6-532F-4DF6-A501-2C13D9472A49}" srcOrd="74" destOrd="0" presId="urn:microsoft.com/office/officeart/2008/layout/TitledPictureBlocks"/>
    <dgm:cxn modelId="{B7C1E7ED-3236-4B9D-AD56-0D50FB2E4724}" type="presParOf" srcId="{8DAE59E6-532F-4DF6-A501-2C13D9472A49}" destId="{19C697D7-0D50-476C-AFF3-020E08926953}" srcOrd="0" destOrd="0" presId="urn:microsoft.com/office/officeart/2008/layout/TitledPictureBlocks"/>
    <dgm:cxn modelId="{29F63169-9620-48C8-AF69-0C589A419933}" type="presParOf" srcId="{8DAE59E6-532F-4DF6-A501-2C13D9472A49}" destId="{FB85179E-9BC3-4D89-94E3-B813BC6B393C}" srcOrd="1" destOrd="0" presId="urn:microsoft.com/office/officeart/2008/layout/TitledPictureBlocks"/>
    <dgm:cxn modelId="{F0D3AB54-874B-459A-B36D-B3CCBA78DB29}" type="presParOf" srcId="{8DAE59E6-532F-4DF6-A501-2C13D9472A49}" destId="{224B4A6D-F8F4-4D8D-BBF1-D9DF7C105BA2}" srcOrd="2" destOrd="0" presId="urn:microsoft.com/office/officeart/2008/layout/TitledPictureBlocks"/>
    <dgm:cxn modelId="{929A71A4-1404-4C6F-8233-E299BD1E1A30}" type="presParOf" srcId="{2AB5F06B-1F45-4A4A-BA1B-A674A74563DE}" destId="{5FF4438F-639C-4CC5-AACE-C6F579E64D7E}" srcOrd="75" destOrd="0" presId="urn:microsoft.com/office/officeart/2008/layout/TitledPictureBlocks"/>
    <dgm:cxn modelId="{C75B522A-BA40-406B-A69B-656056B940F8}" type="presParOf" srcId="{2AB5F06B-1F45-4A4A-BA1B-A674A74563DE}" destId="{3ECEB83C-3E58-4684-8808-A3EDACE2B083}" srcOrd="76" destOrd="0" presId="urn:microsoft.com/office/officeart/2008/layout/TitledPictureBlocks"/>
    <dgm:cxn modelId="{6655B4B8-18B7-4799-AED9-FFC62B75B31E}" type="presParOf" srcId="{3ECEB83C-3E58-4684-8808-A3EDACE2B083}" destId="{CDB45F35-ADA0-4295-8AA5-942A318AC8C4}" srcOrd="0" destOrd="0" presId="urn:microsoft.com/office/officeart/2008/layout/TitledPictureBlocks"/>
    <dgm:cxn modelId="{15E7976D-1DDC-47B4-A4FB-9DF59DA0D7D6}" type="presParOf" srcId="{3ECEB83C-3E58-4684-8808-A3EDACE2B083}" destId="{5FE0EAAE-F3DE-43A0-821C-58726DA6B588}" srcOrd="1" destOrd="0" presId="urn:microsoft.com/office/officeart/2008/layout/TitledPictureBlocks"/>
    <dgm:cxn modelId="{B47D1815-CCA5-4166-A57C-0150952C1DFF}" type="presParOf" srcId="{3ECEB83C-3E58-4684-8808-A3EDACE2B083}" destId="{25B21637-86FD-48FD-BF08-369495CD05DF}" srcOrd="2" destOrd="0" presId="urn:microsoft.com/office/officeart/2008/layout/TitledPictureBlocks"/>
    <dgm:cxn modelId="{BCD879EC-416F-423C-B2CB-8DCF93EE7813}" type="presParOf" srcId="{2AB5F06B-1F45-4A4A-BA1B-A674A74563DE}" destId="{A9FF4A99-A216-403C-B807-68598DC99BA7}" srcOrd="77" destOrd="0" presId="urn:microsoft.com/office/officeart/2008/layout/TitledPictureBlocks"/>
    <dgm:cxn modelId="{7C832E7B-F75F-4BDC-A5F4-49EA4B8EDF0D}" type="presParOf" srcId="{2AB5F06B-1F45-4A4A-BA1B-A674A74563DE}" destId="{85ABDC8B-A787-4EC9-8586-078B97359D83}" srcOrd="78" destOrd="0" presId="urn:microsoft.com/office/officeart/2008/layout/TitledPictureBlocks"/>
    <dgm:cxn modelId="{304B4B13-2A41-4EED-A4FE-563CA09676F0}" type="presParOf" srcId="{85ABDC8B-A787-4EC9-8586-078B97359D83}" destId="{4AAA8DF4-F011-498D-9DD6-D5EE0B7CA059}" srcOrd="0" destOrd="0" presId="urn:microsoft.com/office/officeart/2008/layout/TitledPictureBlocks"/>
    <dgm:cxn modelId="{E55B2DDF-6033-4955-B0B6-279C3A3F8D68}" type="presParOf" srcId="{85ABDC8B-A787-4EC9-8586-078B97359D83}" destId="{07CD299D-B9B3-4B75-9FDA-0908F6345EC5}" srcOrd="1" destOrd="0" presId="urn:microsoft.com/office/officeart/2008/layout/TitledPictureBlocks"/>
    <dgm:cxn modelId="{D2FCC4A5-AD50-4590-ABB9-54C8219CC943}" type="presParOf" srcId="{85ABDC8B-A787-4EC9-8586-078B97359D83}" destId="{356790DA-37DA-4126-9144-371E61FD6919}" srcOrd="2" destOrd="0" presId="urn:microsoft.com/office/officeart/2008/layout/TitledPictureBlocks"/>
    <dgm:cxn modelId="{1F431AE2-636A-4CF7-A8FD-D61612B47AF8}" type="presParOf" srcId="{2AB5F06B-1F45-4A4A-BA1B-A674A74563DE}" destId="{5B73E74A-3B6E-469B-BE1C-374B6ECF4366}" srcOrd="79" destOrd="0" presId="urn:microsoft.com/office/officeart/2008/layout/TitledPictureBlocks"/>
    <dgm:cxn modelId="{8250872B-A387-46E6-82CF-44DA40DD8303}" type="presParOf" srcId="{2AB5F06B-1F45-4A4A-BA1B-A674A74563DE}" destId="{FE6C39B9-978E-4BDB-9C12-577D716C9154}" srcOrd="80" destOrd="0" presId="urn:microsoft.com/office/officeart/2008/layout/TitledPictureBlocks"/>
    <dgm:cxn modelId="{1C56561E-A08F-4C47-B2B3-4206709F9C04}" type="presParOf" srcId="{FE6C39B9-978E-4BDB-9C12-577D716C9154}" destId="{FBDF0B7D-F644-4C4B-BBB5-4AB3913CADDB}" srcOrd="0" destOrd="0" presId="urn:microsoft.com/office/officeart/2008/layout/TitledPictureBlocks"/>
    <dgm:cxn modelId="{6884F490-C737-4074-8155-A6688D185BB5}" type="presParOf" srcId="{FE6C39B9-978E-4BDB-9C12-577D716C9154}" destId="{93571C24-90A9-419C-94B9-CF35D94E2222}" srcOrd="1" destOrd="0" presId="urn:microsoft.com/office/officeart/2008/layout/TitledPictureBlocks"/>
    <dgm:cxn modelId="{43F7EA8B-5736-4AAA-9C94-4AFDF4DE4A3B}" type="presParOf" srcId="{FE6C39B9-978E-4BDB-9C12-577D716C9154}" destId="{B1C5E511-0C39-4B78-B0C4-793D853CD141}" srcOrd="2" destOrd="0" presId="urn:microsoft.com/office/officeart/2008/layout/TitledPictureBlocks"/>
    <dgm:cxn modelId="{7A28C24A-51DD-42BA-8C0D-2BE92C9DA4AF}" type="presParOf" srcId="{2AB5F06B-1F45-4A4A-BA1B-A674A74563DE}" destId="{0A6F4723-8025-42E9-A07C-771940C5660C}" srcOrd="81" destOrd="0" presId="urn:microsoft.com/office/officeart/2008/layout/TitledPictureBlocks"/>
    <dgm:cxn modelId="{31AF44D7-A47C-435F-825A-A8503D5FD3DE}" type="presParOf" srcId="{2AB5F06B-1F45-4A4A-BA1B-A674A74563DE}" destId="{4E04D345-B6F5-49D7-B90E-5C1A1BC4E3CC}" srcOrd="82" destOrd="0" presId="urn:microsoft.com/office/officeart/2008/layout/TitledPictureBlocks"/>
    <dgm:cxn modelId="{8785A07E-36AA-462E-A694-40AA2CD24BC0}" type="presParOf" srcId="{4E04D345-B6F5-49D7-B90E-5C1A1BC4E3CC}" destId="{D16F563F-5813-4A75-BEDB-A5EAA25DEEBF}" srcOrd="0" destOrd="0" presId="urn:microsoft.com/office/officeart/2008/layout/TitledPictureBlocks"/>
    <dgm:cxn modelId="{B112C6A3-A2F2-4ADB-8775-9CC511DBE8A7}" type="presParOf" srcId="{4E04D345-B6F5-49D7-B90E-5C1A1BC4E3CC}" destId="{B1FA3C72-660D-4E52-A53C-0DF956350089}" srcOrd="1" destOrd="0" presId="urn:microsoft.com/office/officeart/2008/layout/TitledPictureBlocks"/>
    <dgm:cxn modelId="{D13053CA-1C65-4FB8-8B68-E6657FFB3373}" type="presParOf" srcId="{4E04D345-B6F5-49D7-B90E-5C1A1BC4E3CC}" destId="{E285EE5F-76DC-4925-BA06-2FA39B331164}" srcOrd="2" destOrd="0" presId="urn:microsoft.com/office/officeart/2008/layout/TitledPictureBlocks"/>
    <dgm:cxn modelId="{E26EE830-86A6-4C3E-838D-D7BEB85F6ACF}" type="presParOf" srcId="{2AB5F06B-1F45-4A4A-BA1B-A674A74563DE}" destId="{2788A133-42B8-46F9-B512-0611188CE114}" srcOrd="83" destOrd="0" presId="urn:microsoft.com/office/officeart/2008/layout/TitledPictureBlocks"/>
    <dgm:cxn modelId="{61EE0157-F65C-4D12-8356-4C6305ACDAC9}" type="presParOf" srcId="{2AB5F06B-1F45-4A4A-BA1B-A674A74563DE}" destId="{D56189BB-12D3-4DBB-81AA-E43BDD5EF0D8}" srcOrd="84" destOrd="0" presId="urn:microsoft.com/office/officeart/2008/layout/TitledPictureBlocks"/>
    <dgm:cxn modelId="{8F549DF0-8AD5-40DE-9568-179BCCEC2CD5}" type="presParOf" srcId="{D56189BB-12D3-4DBB-81AA-E43BDD5EF0D8}" destId="{B822162C-F0A9-488F-AC8D-88CFC1F7455B}" srcOrd="0" destOrd="0" presId="urn:microsoft.com/office/officeart/2008/layout/TitledPictureBlocks"/>
    <dgm:cxn modelId="{DE96DBAC-29E2-43D4-A04F-0D37D764932C}" type="presParOf" srcId="{D56189BB-12D3-4DBB-81AA-E43BDD5EF0D8}" destId="{AB177209-2853-4EA0-B801-A811DECA46B8}" srcOrd="1" destOrd="0" presId="urn:microsoft.com/office/officeart/2008/layout/TitledPictureBlocks"/>
    <dgm:cxn modelId="{8D881129-A563-4C05-AFC7-051406A4E69B}" type="presParOf" srcId="{D56189BB-12D3-4DBB-81AA-E43BDD5EF0D8}" destId="{DF02C23E-71F1-4A60-A1FB-B3DE3290EDEA}" srcOrd="2" destOrd="0" presId="urn:microsoft.com/office/officeart/2008/layout/TitledPictureBlocks"/>
    <dgm:cxn modelId="{B470FE12-B205-4E8E-A544-64233FCC209A}" type="presParOf" srcId="{2AB5F06B-1F45-4A4A-BA1B-A674A74563DE}" destId="{9A5CAAF7-4C8A-481D-8568-3C506BDB2502}" srcOrd="85" destOrd="0" presId="urn:microsoft.com/office/officeart/2008/layout/TitledPictureBlocks"/>
    <dgm:cxn modelId="{85364169-CA1E-42A7-B937-33E4C70F3B37}" type="presParOf" srcId="{2AB5F06B-1F45-4A4A-BA1B-A674A74563DE}" destId="{3E80A5E2-86F2-4AB6-9186-8D5091FE6DCB}" srcOrd="86" destOrd="0" presId="urn:microsoft.com/office/officeart/2008/layout/TitledPictureBlocks"/>
    <dgm:cxn modelId="{06932B00-6368-46AD-BA09-824D69065DBC}" type="presParOf" srcId="{3E80A5E2-86F2-4AB6-9186-8D5091FE6DCB}" destId="{D9724A51-8D6E-4230-BFC7-FA21C4C8C390}" srcOrd="0" destOrd="0" presId="urn:microsoft.com/office/officeart/2008/layout/TitledPictureBlocks"/>
    <dgm:cxn modelId="{EA5495A3-3737-45B2-A336-8E58A352718C}" type="presParOf" srcId="{3E80A5E2-86F2-4AB6-9186-8D5091FE6DCB}" destId="{E5BB478F-3F92-4449-9013-26A8E61CE006}" srcOrd="1" destOrd="0" presId="urn:microsoft.com/office/officeart/2008/layout/TitledPictureBlocks"/>
    <dgm:cxn modelId="{60A1794F-6AB9-4EDD-8877-CB38BB3DCAC5}" type="presParOf" srcId="{3E80A5E2-86F2-4AB6-9186-8D5091FE6DCB}" destId="{E577AE7D-D4B9-4E65-BD77-CB3F222F68DB}" srcOrd="2" destOrd="0" presId="urn:microsoft.com/office/officeart/2008/layout/TitledPictureBlocks"/>
    <dgm:cxn modelId="{42ED11A4-73F6-49B0-B45F-6EA95307CF52}" type="presParOf" srcId="{2AB5F06B-1F45-4A4A-BA1B-A674A74563DE}" destId="{9335771C-2D47-4435-99D0-FB83B5612E00}" srcOrd="87" destOrd="0" presId="urn:microsoft.com/office/officeart/2008/layout/TitledPictureBlocks"/>
    <dgm:cxn modelId="{6294A3A8-AE49-48B5-B5D8-B8789525BF79}" type="presParOf" srcId="{2AB5F06B-1F45-4A4A-BA1B-A674A74563DE}" destId="{72DAF4E0-1A30-4E30-B54B-2A17DFB27C66}" srcOrd="88" destOrd="0" presId="urn:microsoft.com/office/officeart/2008/layout/TitledPictureBlocks"/>
    <dgm:cxn modelId="{BB07BD76-C842-4597-9271-046BCF25FDB0}" type="presParOf" srcId="{72DAF4E0-1A30-4E30-B54B-2A17DFB27C66}" destId="{FB570677-EA6E-495A-BD48-21FF5D38F160}" srcOrd="0" destOrd="0" presId="urn:microsoft.com/office/officeart/2008/layout/TitledPictureBlocks"/>
    <dgm:cxn modelId="{268F2AEA-E868-4FEA-88E5-58CDF1B34657}" type="presParOf" srcId="{72DAF4E0-1A30-4E30-B54B-2A17DFB27C66}" destId="{19E2C8B4-1F7B-4CF7-8D34-000BD172CEF7}" srcOrd="1" destOrd="0" presId="urn:microsoft.com/office/officeart/2008/layout/TitledPictureBlocks"/>
    <dgm:cxn modelId="{AC18E9F9-9CD0-4C62-AC17-0A957427D826}" type="presParOf" srcId="{72DAF4E0-1A30-4E30-B54B-2A17DFB27C66}" destId="{1E8B72BE-4AB5-4A83-B00A-CC54C0B0BDFC}" srcOrd="2" destOrd="0" presId="urn:microsoft.com/office/officeart/2008/layout/TitledPictureBlocks"/>
    <dgm:cxn modelId="{E6C98D8C-6A8B-495C-9FB4-84ACA4CD85A1}" type="presParOf" srcId="{2AB5F06B-1F45-4A4A-BA1B-A674A74563DE}" destId="{E2D1DCB9-E105-4AF9-AC21-AF6F76FB4B53}" srcOrd="89" destOrd="0" presId="urn:microsoft.com/office/officeart/2008/layout/TitledPictureBlocks"/>
    <dgm:cxn modelId="{411D1B6A-A0F2-4306-B3E3-8D5FCED63B76}" type="presParOf" srcId="{2AB5F06B-1F45-4A4A-BA1B-A674A74563DE}" destId="{44E2D602-3AB5-4E77-9FB5-1B8F6D9023FF}" srcOrd="90" destOrd="0" presId="urn:microsoft.com/office/officeart/2008/layout/TitledPictureBlocks"/>
    <dgm:cxn modelId="{DA089F34-32D9-4792-BCA0-269DAEE5B3CE}" type="presParOf" srcId="{44E2D602-3AB5-4E77-9FB5-1B8F6D9023FF}" destId="{C0E9DCDE-18BF-4ADD-811C-DFB116B2543E}" srcOrd="0" destOrd="0" presId="urn:microsoft.com/office/officeart/2008/layout/TitledPictureBlocks"/>
    <dgm:cxn modelId="{27841391-C457-4A11-8060-E22235CC3725}" type="presParOf" srcId="{44E2D602-3AB5-4E77-9FB5-1B8F6D9023FF}" destId="{FD307C6D-13C2-4476-A88A-6E3A1010578E}" srcOrd="1" destOrd="0" presId="urn:microsoft.com/office/officeart/2008/layout/TitledPictureBlocks"/>
    <dgm:cxn modelId="{EE171ABC-DE84-42C9-A332-60596BE44595}" type="presParOf" srcId="{44E2D602-3AB5-4E77-9FB5-1B8F6D9023FF}" destId="{9634BE0A-674D-4B52-ABE0-081F475D5F10}" srcOrd="2" destOrd="0" presId="urn:microsoft.com/office/officeart/2008/layout/TitledPictureBlocks"/>
    <dgm:cxn modelId="{60C2B201-F358-4EB2-9D53-A0FD5B55755C}" type="presParOf" srcId="{2AB5F06B-1F45-4A4A-BA1B-A674A74563DE}" destId="{8C354AD8-52E9-42DF-9DC9-BEEEBF7B31A2}" srcOrd="91" destOrd="0" presId="urn:microsoft.com/office/officeart/2008/layout/TitledPictureBlocks"/>
    <dgm:cxn modelId="{7B958B60-7BB2-487F-9C35-E8B7A0B6FA9D}" type="presParOf" srcId="{2AB5F06B-1F45-4A4A-BA1B-A674A74563DE}" destId="{9AEBBD36-AE6B-4863-914F-C54C4C73D334}" srcOrd="92" destOrd="0" presId="urn:microsoft.com/office/officeart/2008/layout/TitledPictureBlocks"/>
    <dgm:cxn modelId="{D20C199E-C269-4936-987E-C68BAEB72B6A}" type="presParOf" srcId="{9AEBBD36-AE6B-4863-914F-C54C4C73D334}" destId="{12AE6E12-49B1-4B8A-B933-0CFAFADA69E1}" srcOrd="0" destOrd="0" presId="urn:microsoft.com/office/officeart/2008/layout/TitledPictureBlocks"/>
    <dgm:cxn modelId="{6C245BB1-77CD-4047-93C7-77CE2AFEECD0}" type="presParOf" srcId="{9AEBBD36-AE6B-4863-914F-C54C4C73D334}" destId="{6F97F96D-D015-4303-B198-5E56BBED0D02}" srcOrd="1" destOrd="0" presId="urn:microsoft.com/office/officeart/2008/layout/TitledPictureBlocks"/>
    <dgm:cxn modelId="{9D3DA7BB-C001-4E36-8C5D-081B1957359E}" type="presParOf" srcId="{9AEBBD36-AE6B-4863-914F-C54C4C73D334}" destId="{B3C0A5C6-9189-462F-B575-542ED3EAF191}" srcOrd="2" destOrd="0" presId="urn:microsoft.com/office/officeart/2008/layout/TitledPictureBlocks"/>
    <dgm:cxn modelId="{02E37840-34A8-416D-99EE-79C1A605CC75}" type="presParOf" srcId="{2AB5F06B-1F45-4A4A-BA1B-A674A74563DE}" destId="{FDC756F2-FEDB-4142-896F-E9FCFE1FE925}" srcOrd="93" destOrd="0" presId="urn:microsoft.com/office/officeart/2008/layout/TitledPictureBlocks"/>
    <dgm:cxn modelId="{5F962324-6CAF-4BFA-8386-3FC054F8D1CC}" type="presParOf" srcId="{2AB5F06B-1F45-4A4A-BA1B-A674A74563DE}" destId="{2A88283C-BD1D-4E1D-95C5-29430399B11C}" srcOrd="94" destOrd="0" presId="urn:microsoft.com/office/officeart/2008/layout/TitledPictureBlocks"/>
    <dgm:cxn modelId="{98E60FD4-A445-4B57-95AC-790C69B39712}" type="presParOf" srcId="{2A88283C-BD1D-4E1D-95C5-29430399B11C}" destId="{7711CB13-93F5-4020-B008-61D4F7AD6753}" srcOrd="0" destOrd="0" presId="urn:microsoft.com/office/officeart/2008/layout/TitledPictureBlocks"/>
    <dgm:cxn modelId="{014F04E3-7C17-4CB6-BD29-144EFA6BDEE6}" type="presParOf" srcId="{2A88283C-BD1D-4E1D-95C5-29430399B11C}" destId="{AA67EF9A-99F2-4F25-B21C-3511CF8ADE5A}" srcOrd="1" destOrd="0" presId="urn:microsoft.com/office/officeart/2008/layout/TitledPictureBlocks"/>
    <dgm:cxn modelId="{23CFC30E-E1C3-4D32-8607-6BC3E4706D36}" type="presParOf" srcId="{2A88283C-BD1D-4E1D-95C5-29430399B11C}" destId="{1CC8F7E7-CFC9-44B4-8979-486B97F2D71D}" srcOrd="2" destOrd="0" presId="urn:microsoft.com/office/officeart/2008/layout/TitledPictureBlocks"/>
    <dgm:cxn modelId="{67478C6F-245D-4C98-942B-C4F9705D2AA1}" type="presParOf" srcId="{2AB5F06B-1F45-4A4A-BA1B-A674A74563DE}" destId="{42C61246-9BDD-4CAB-B018-4943E1905889}" srcOrd="95" destOrd="0" presId="urn:microsoft.com/office/officeart/2008/layout/TitledPictureBlocks"/>
    <dgm:cxn modelId="{E94CDC94-9A40-482D-827E-B64A63CA772C}" type="presParOf" srcId="{2AB5F06B-1F45-4A4A-BA1B-A674A74563DE}" destId="{301AC324-CBE9-45FC-A833-235EDB9FA1B8}" srcOrd="96" destOrd="0" presId="urn:microsoft.com/office/officeart/2008/layout/TitledPictureBlocks"/>
    <dgm:cxn modelId="{39FC91A0-BA27-4D3D-AE06-3F58BBC33994}" type="presParOf" srcId="{301AC324-CBE9-45FC-A833-235EDB9FA1B8}" destId="{705E5F8B-34FB-454A-AE37-0F527664F8DE}" srcOrd="0" destOrd="0" presId="urn:microsoft.com/office/officeart/2008/layout/TitledPictureBlocks"/>
    <dgm:cxn modelId="{AFCF6D43-9058-4FED-8312-BA8C7ACD63C9}" type="presParOf" srcId="{301AC324-CBE9-45FC-A833-235EDB9FA1B8}" destId="{B4B58E9F-C97B-40F7-9F0D-0A12945ABF00}" srcOrd="1" destOrd="0" presId="urn:microsoft.com/office/officeart/2008/layout/TitledPictureBlocks"/>
    <dgm:cxn modelId="{E9A8C372-84DE-45C3-B7BD-99F196EC7BCE}" type="presParOf" srcId="{301AC324-CBE9-45FC-A833-235EDB9FA1B8}" destId="{293F3AB5-775B-4913-9696-F4AABF0CFBF2}" srcOrd="2" destOrd="0" presId="urn:microsoft.com/office/officeart/2008/layout/TitledPictureBlocks"/>
    <dgm:cxn modelId="{1BB26679-B65F-4FA7-BD64-9160863383C6}" type="presParOf" srcId="{2AB5F06B-1F45-4A4A-BA1B-A674A74563DE}" destId="{97ABE5B0-7B76-4575-816D-7351AF4D5CAD}" srcOrd="97" destOrd="0" presId="urn:microsoft.com/office/officeart/2008/layout/TitledPictureBlocks"/>
    <dgm:cxn modelId="{CFB5F2A3-F657-4DE3-ACC6-DCA5DD206775}" type="presParOf" srcId="{2AB5F06B-1F45-4A4A-BA1B-A674A74563DE}" destId="{8F9D9E79-3021-4EA9-8E00-43795F6DCEA9}" srcOrd="98" destOrd="0" presId="urn:microsoft.com/office/officeart/2008/layout/TitledPictureBlocks"/>
    <dgm:cxn modelId="{77AA6567-4688-483B-9515-E5E913FA2B90}" type="presParOf" srcId="{8F9D9E79-3021-4EA9-8E00-43795F6DCEA9}" destId="{9FA08C6D-71C3-44B4-B1D2-B782542685E3}" srcOrd="0" destOrd="0" presId="urn:microsoft.com/office/officeart/2008/layout/TitledPictureBlocks"/>
    <dgm:cxn modelId="{FC956182-18EE-4E1D-89BB-3D13D622ECD3}" type="presParOf" srcId="{8F9D9E79-3021-4EA9-8E00-43795F6DCEA9}" destId="{A5659F77-26B4-4191-BECD-9788ED80A102}" srcOrd="1" destOrd="0" presId="urn:microsoft.com/office/officeart/2008/layout/TitledPictureBlocks"/>
    <dgm:cxn modelId="{4D3E03E4-5FBD-4930-854E-9AA4FA58EB7B}" type="presParOf" srcId="{8F9D9E79-3021-4EA9-8E00-43795F6DCEA9}" destId="{27044F79-D819-41F0-872E-A7847F8EC36C}" srcOrd="2" destOrd="0" presId="urn:microsoft.com/office/officeart/2008/layout/TitledPictureBlocks"/>
    <dgm:cxn modelId="{DD8DB548-B315-43FC-9CC1-F1CB8FD577ED}" type="presParOf" srcId="{2AB5F06B-1F45-4A4A-BA1B-A674A74563DE}" destId="{2DCFAEB9-B72F-44D3-824B-11F869447889}" srcOrd="99" destOrd="0" presId="urn:microsoft.com/office/officeart/2008/layout/TitledPictureBlocks"/>
    <dgm:cxn modelId="{4F09B763-65AE-42E7-9652-7D9CD94EE7AB}" type="presParOf" srcId="{2AB5F06B-1F45-4A4A-BA1B-A674A74563DE}" destId="{42C8A20C-4A01-4DD8-BA24-F10F0A6B54D0}" srcOrd="100" destOrd="0" presId="urn:microsoft.com/office/officeart/2008/layout/TitledPictureBlocks"/>
    <dgm:cxn modelId="{3E964852-0D9D-4467-A8C8-75722CD7B642}" type="presParOf" srcId="{42C8A20C-4A01-4DD8-BA24-F10F0A6B54D0}" destId="{742E3408-F1FB-460F-AA70-B239DDCAF656}" srcOrd="0" destOrd="0" presId="urn:microsoft.com/office/officeart/2008/layout/TitledPictureBlocks"/>
    <dgm:cxn modelId="{0EC8BA28-6BC3-4820-889C-C7157AEE3892}" type="presParOf" srcId="{42C8A20C-4A01-4DD8-BA24-F10F0A6B54D0}" destId="{BD912121-E25A-40FF-802E-4D6B5769131A}" srcOrd="1" destOrd="0" presId="urn:microsoft.com/office/officeart/2008/layout/TitledPictureBlocks"/>
    <dgm:cxn modelId="{B361E4FD-59A4-45F0-A184-AB866D28B87E}" type="presParOf" srcId="{42C8A20C-4A01-4DD8-BA24-F10F0A6B54D0}" destId="{C8539AEB-1458-4FC4-A975-55CC73417BEF}" srcOrd="2" destOrd="0" presId="urn:microsoft.com/office/officeart/2008/layout/TitledPictureBlocks"/>
    <dgm:cxn modelId="{E22CFDC2-48F3-49F3-B492-E04772F93588}" type="presParOf" srcId="{2AB5F06B-1F45-4A4A-BA1B-A674A74563DE}" destId="{AD4DB127-2DF8-438F-9BC2-3B5A1400565E}" srcOrd="101" destOrd="0" presId="urn:microsoft.com/office/officeart/2008/layout/TitledPictureBlocks"/>
    <dgm:cxn modelId="{383C7887-0040-404C-9B1E-F3DF376A55BC}" type="presParOf" srcId="{2AB5F06B-1F45-4A4A-BA1B-A674A74563DE}" destId="{B49EF9D5-247D-44C8-91B4-A05EA958C002}" srcOrd="102" destOrd="0" presId="urn:microsoft.com/office/officeart/2008/layout/TitledPictureBlocks"/>
    <dgm:cxn modelId="{49F958AA-A0FC-489A-A00A-29AE9686B717}" type="presParOf" srcId="{B49EF9D5-247D-44C8-91B4-A05EA958C002}" destId="{536940AC-C4EB-4F0E-BB84-9AB4E3F92396}" srcOrd="0" destOrd="0" presId="urn:microsoft.com/office/officeart/2008/layout/TitledPictureBlocks"/>
    <dgm:cxn modelId="{73FBE25B-07AC-4761-A9C5-33B88E65543C}" type="presParOf" srcId="{B49EF9D5-247D-44C8-91B4-A05EA958C002}" destId="{C5293508-6541-442C-9B38-B406EE87A380}" srcOrd="1" destOrd="0" presId="urn:microsoft.com/office/officeart/2008/layout/TitledPictureBlocks"/>
    <dgm:cxn modelId="{095D7204-A2F5-4C24-AAEC-E525BE265202}" type="presParOf" srcId="{B49EF9D5-247D-44C8-91B4-A05EA958C002}" destId="{0199E413-735D-444B-8DB8-E2050AB862A1}" srcOrd="2" destOrd="0" presId="urn:microsoft.com/office/officeart/2008/layout/TitledPictureBlocks"/>
    <dgm:cxn modelId="{D0AA5CA2-B19E-485A-BB8D-5D7523F0088C}" type="presParOf" srcId="{2AB5F06B-1F45-4A4A-BA1B-A674A74563DE}" destId="{4E3453D9-4A5D-45C6-85A6-4D2486AB6984}" srcOrd="103" destOrd="0" presId="urn:microsoft.com/office/officeart/2008/layout/TitledPictureBlocks"/>
    <dgm:cxn modelId="{F8C79FF2-0EC0-4B0D-9ADB-4538118E4B14}" type="presParOf" srcId="{2AB5F06B-1F45-4A4A-BA1B-A674A74563DE}" destId="{CBE6FFA2-59C5-4EE0-91FD-2F0F9876D6AF}" srcOrd="104" destOrd="0" presId="urn:microsoft.com/office/officeart/2008/layout/TitledPictureBlocks"/>
    <dgm:cxn modelId="{A3CCAFFA-9522-4469-9D1F-8DFEC980F1E8}" type="presParOf" srcId="{CBE6FFA2-59C5-4EE0-91FD-2F0F9876D6AF}" destId="{7674B9E5-43B4-467B-8A87-71EF1B9BE9C9}" srcOrd="0" destOrd="0" presId="urn:microsoft.com/office/officeart/2008/layout/TitledPictureBlocks"/>
    <dgm:cxn modelId="{7F67D0D6-E7D2-44A2-90E0-0CBD2A01C831}" type="presParOf" srcId="{CBE6FFA2-59C5-4EE0-91FD-2F0F9876D6AF}" destId="{8BB803B3-F0A3-4402-9602-F1B8D67E0DFB}" srcOrd="1" destOrd="0" presId="urn:microsoft.com/office/officeart/2008/layout/TitledPictureBlocks"/>
    <dgm:cxn modelId="{F44EDFA9-B595-4EBC-8203-79CE260A9DAC}" type="presParOf" srcId="{CBE6FFA2-59C5-4EE0-91FD-2F0F9876D6AF}" destId="{6FED774E-FDBB-4341-976B-D84CF7FAEDFA}" srcOrd="2" destOrd="0" presId="urn:microsoft.com/office/officeart/2008/layout/TitledPictureBlocks"/>
    <dgm:cxn modelId="{C4509DAC-6299-42C3-AA20-79E494AC9809}" type="presParOf" srcId="{2AB5F06B-1F45-4A4A-BA1B-A674A74563DE}" destId="{F2A7E9AE-1A4C-4C3C-A6ED-7D199B660DF9}" srcOrd="105" destOrd="0" presId="urn:microsoft.com/office/officeart/2008/layout/TitledPictureBlocks"/>
    <dgm:cxn modelId="{480F06EB-803E-403B-8513-EB6FC26B3E1C}" type="presParOf" srcId="{2AB5F06B-1F45-4A4A-BA1B-A674A74563DE}" destId="{4A58E4C8-6B3D-4B37-84FE-7CEB6F87653B}" srcOrd="106" destOrd="0" presId="urn:microsoft.com/office/officeart/2008/layout/TitledPictureBlocks"/>
    <dgm:cxn modelId="{4840DF95-2DAE-40C8-ABD9-BCDC04D8AC0A}" type="presParOf" srcId="{4A58E4C8-6B3D-4B37-84FE-7CEB6F87653B}" destId="{9E168911-849D-4149-A61A-584D934476CE}" srcOrd="0" destOrd="0" presId="urn:microsoft.com/office/officeart/2008/layout/TitledPictureBlocks"/>
    <dgm:cxn modelId="{1E4253FC-9D3E-4F95-AFC2-34870E14A7D3}" type="presParOf" srcId="{4A58E4C8-6B3D-4B37-84FE-7CEB6F87653B}" destId="{86C1390C-4790-4524-8585-DA1EF9D9CF5B}" srcOrd="1" destOrd="0" presId="urn:microsoft.com/office/officeart/2008/layout/TitledPictureBlocks"/>
    <dgm:cxn modelId="{1F0FEA31-385F-4610-9664-0D65F7D083A0}" type="presParOf" srcId="{4A58E4C8-6B3D-4B37-84FE-7CEB6F87653B}" destId="{58B4C6AE-5623-44FC-A346-DF5550DB95E6}" srcOrd="2" destOrd="0" presId="urn:microsoft.com/office/officeart/2008/layout/TitledPictureBlocks"/>
    <dgm:cxn modelId="{833A042A-923B-44D1-B4F6-A15076701232}" type="presParOf" srcId="{2AB5F06B-1F45-4A4A-BA1B-A674A74563DE}" destId="{883DAAF9-104A-4B87-A1BA-FE37CF7AADD8}" srcOrd="107" destOrd="0" presId="urn:microsoft.com/office/officeart/2008/layout/TitledPictureBlocks"/>
    <dgm:cxn modelId="{71D81DF5-3E29-4711-9603-6E7695BAF226}" type="presParOf" srcId="{2AB5F06B-1F45-4A4A-BA1B-A674A74563DE}" destId="{7BE3FD6C-86D4-4AD6-9976-8D088CA05A9A}" srcOrd="108" destOrd="0" presId="urn:microsoft.com/office/officeart/2008/layout/TitledPictureBlocks"/>
    <dgm:cxn modelId="{D055625F-BF28-47DA-90F6-1EA9BDE7FF3C}" type="presParOf" srcId="{7BE3FD6C-86D4-4AD6-9976-8D088CA05A9A}" destId="{5E6E136B-F068-456E-AACD-C953AEF5AF4D}" srcOrd="0" destOrd="0" presId="urn:microsoft.com/office/officeart/2008/layout/TitledPictureBlocks"/>
    <dgm:cxn modelId="{66312071-4064-4762-86ED-F356C0A42E0F}" type="presParOf" srcId="{7BE3FD6C-86D4-4AD6-9976-8D088CA05A9A}" destId="{D54C1936-2461-49C4-954F-0680B509BEE6}" srcOrd="1" destOrd="0" presId="urn:microsoft.com/office/officeart/2008/layout/TitledPictureBlocks"/>
    <dgm:cxn modelId="{D8A0E924-0D17-47C6-A0BE-EA1D4C80208E}" type="presParOf" srcId="{7BE3FD6C-86D4-4AD6-9976-8D088CA05A9A}" destId="{15C37656-7B97-4E42-A5C3-28CC0BA22183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0CEF5-9462-401C-8F9A-03BA4106AD73}">
      <dsp:nvSpPr>
        <dsp:cNvPr id="0" name=""/>
        <dsp:cNvSpPr/>
      </dsp:nvSpPr>
      <dsp:spPr>
        <a:xfrm>
          <a:off x="4185" y="355280"/>
          <a:ext cx="466467" cy="39523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559D3-1013-448B-B914-F283E7B8F0A2}">
      <dsp:nvSpPr>
        <dsp:cNvPr id="0" name=""/>
        <dsp:cNvSpPr/>
      </dsp:nvSpPr>
      <dsp:spPr>
        <a:xfrm>
          <a:off x="4185" y="27991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5" y="279917"/>
        <a:ext cx="466467" cy="68057"/>
      </dsp:txXfrm>
    </dsp:sp>
    <dsp:sp modelId="{F480F616-56FB-41BC-BFAE-39F48F7EBEDE}">
      <dsp:nvSpPr>
        <dsp:cNvPr id="0" name=""/>
        <dsp:cNvSpPr/>
      </dsp:nvSpPr>
      <dsp:spPr>
        <a:xfrm>
          <a:off x="692283" y="355280"/>
          <a:ext cx="466467" cy="39523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4000" b="-3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7315F-748C-4CF4-8F39-3269E3AC264A}">
      <dsp:nvSpPr>
        <dsp:cNvPr id="0" name=""/>
        <dsp:cNvSpPr/>
      </dsp:nvSpPr>
      <dsp:spPr>
        <a:xfrm>
          <a:off x="692283" y="27991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2283" y="279917"/>
        <a:ext cx="466467" cy="68057"/>
      </dsp:txXfrm>
    </dsp:sp>
    <dsp:sp modelId="{3A745A37-0112-4D58-B347-31C86EC36FD2}">
      <dsp:nvSpPr>
        <dsp:cNvPr id="0" name=""/>
        <dsp:cNvSpPr/>
      </dsp:nvSpPr>
      <dsp:spPr>
        <a:xfrm>
          <a:off x="1380380" y="355280"/>
          <a:ext cx="466467" cy="39523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8BE20-0924-47FB-9CF0-CB7D2E6305D3}">
      <dsp:nvSpPr>
        <dsp:cNvPr id="0" name=""/>
        <dsp:cNvSpPr/>
      </dsp:nvSpPr>
      <dsp:spPr>
        <a:xfrm>
          <a:off x="1380380" y="27991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0380" y="279917"/>
        <a:ext cx="466467" cy="68057"/>
      </dsp:txXfrm>
    </dsp:sp>
    <dsp:sp modelId="{9979F657-DA06-41E1-AADD-B36012BBFD12}">
      <dsp:nvSpPr>
        <dsp:cNvPr id="0" name=""/>
        <dsp:cNvSpPr/>
      </dsp:nvSpPr>
      <dsp:spPr>
        <a:xfrm>
          <a:off x="2068478" y="355280"/>
          <a:ext cx="466467" cy="39523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65000" b="-6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0C1A9-B214-44BD-919F-B10EA51DA82D}">
      <dsp:nvSpPr>
        <dsp:cNvPr id="0" name=""/>
        <dsp:cNvSpPr/>
      </dsp:nvSpPr>
      <dsp:spPr>
        <a:xfrm>
          <a:off x="2068478" y="27991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8478" y="279917"/>
        <a:ext cx="466467" cy="68057"/>
      </dsp:txXfrm>
    </dsp:sp>
    <dsp:sp modelId="{F9D7259A-3966-495B-8749-DAF50C0F6E09}">
      <dsp:nvSpPr>
        <dsp:cNvPr id="0" name=""/>
        <dsp:cNvSpPr/>
      </dsp:nvSpPr>
      <dsp:spPr>
        <a:xfrm>
          <a:off x="2756575" y="355280"/>
          <a:ext cx="466467" cy="39523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3000" b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CB3A-D65E-47A6-BA91-48A674103178}">
      <dsp:nvSpPr>
        <dsp:cNvPr id="0" name=""/>
        <dsp:cNvSpPr/>
      </dsp:nvSpPr>
      <dsp:spPr>
        <a:xfrm>
          <a:off x="2756575" y="27991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6575" y="279917"/>
        <a:ext cx="466467" cy="68057"/>
      </dsp:txXfrm>
    </dsp:sp>
    <dsp:sp modelId="{86D54282-30E1-4859-85D8-116D43550AA5}">
      <dsp:nvSpPr>
        <dsp:cNvPr id="0" name=""/>
        <dsp:cNvSpPr/>
      </dsp:nvSpPr>
      <dsp:spPr>
        <a:xfrm>
          <a:off x="3444673" y="355280"/>
          <a:ext cx="466467" cy="395235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AADFD-60AB-47BE-BB2C-45CC8F4BBD81}">
      <dsp:nvSpPr>
        <dsp:cNvPr id="0" name=""/>
        <dsp:cNvSpPr/>
      </dsp:nvSpPr>
      <dsp:spPr>
        <a:xfrm>
          <a:off x="3444673" y="27991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4673" y="279917"/>
        <a:ext cx="466467" cy="68057"/>
      </dsp:txXfrm>
    </dsp:sp>
    <dsp:sp modelId="{8FAC152F-2188-48AF-8EAC-897168B29590}">
      <dsp:nvSpPr>
        <dsp:cNvPr id="0" name=""/>
        <dsp:cNvSpPr/>
      </dsp:nvSpPr>
      <dsp:spPr>
        <a:xfrm>
          <a:off x="4132770" y="355280"/>
          <a:ext cx="466467" cy="395235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5000" b="-4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15BE3-D709-4680-93CB-49F30747D2EC}">
      <dsp:nvSpPr>
        <dsp:cNvPr id="0" name=""/>
        <dsp:cNvSpPr/>
      </dsp:nvSpPr>
      <dsp:spPr>
        <a:xfrm>
          <a:off x="4132770" y="27991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2770" y="279917"/>
        <a:ext cx="466467" cy="68057"/>
      </dsp:txXfrm>
    </dsp:sp>
    <dsp:sp modelId="{3F6F8F70-C9E8-47B9-A7E5-A8889020FF7A}">
      <dsp:nvSpPr>
        <dsp:cNvPr id="0" name=""/>
        <dsp:cNvSpPr/>
      </dsp:nvSpPr>
      <dsp:spPr>
        <a:xfrm>
          <a:off x="4185" y="888433"/>
          <a:ext cx="466467" cy="395235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6000" b="-3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2F39E-17AE-4C1C-A16E-A0E97AB2E6B5}">
      <dsp:nvSpPr>
        <dsp:cNvPr id="0" name=""/>
        <dsp:cNvSpPr/>
      </dsp:nvSpPr>
      <dsp:spPr>
        <a:xfrm>
          <a:off x="4185" y="813070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5" y="813070"/>
        <a:ext cx="466467" cy="68057"/>
      </dsp:txXfrm>
    </dsp:sp>
    <dsp:sp modelId="{874FA10A-FA75-430F-809D-37157AC3DF04}">
      <dsp:nvSpPr>
        <dsp:cNvPr id="0" name=""/>
        <dsp:cNvSpPr/>
      </dsp:nvSpPr>
      <dsp:spPr>
        <a:xfrm>
          <a:off x="692283" y="888433"/>
          <a:ext cx="466467" cy="395235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6000" b="-3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44F77-617D-4982-A476-664C99560724}">
      <dsp:nvSpPr>
        <dsp:cNvPr id="0" name=""/>
        <dsp:cNvSpPr/>
      </dsp:nvSpPr>
      <dsp:spPr>
        <a:xfrm>
          <a:off x="692283" y="813070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2283" y="813070"/>
        <a:ext cx="466467" cy="68057"/>
      </dsp:txXfrm>
    </dsp:sp>
    <dsp:sp modelId="{FED07302-97E3-4B02-B77A-E51E98F02219}">
      <dsp:nvSpPr>
        <dsp:cNvPr id="0" name=""/>
        <dsp:cNvSpPr/>
      </dsp:nvSpPr>
      <dsp:spPr>
        <a:xfrm>
          <a:off x="1380380" y="888433"/>
          <a:ext cx="466467" cy="395235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2000" b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F103A-4A67-4FCD-82CC-07B6DE7E4B04}">
      <dsp:nvSpPr>
        <dsp:cNvPr id="0" name=""/>
        <dsp:cNvSpPr/>
      </dsp:nvSpPr>
      <dsp:spPr>
        <a:xfrm>
          <a:off x="1380380" y="813070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0380" y="813070"/>
        <a:ext cx="466467" cy="68057"/>
      </dsp:txXfrm>
    </dsp:sp>
    <dsp:sp modelId="{141F1DF4-5903-4AB2-A80C-E50AB47CA7F4}">
      <dsp:nvSpPr>
        <dsp:cNvPr id="0" name=""/>
        <dsp:cNvSpPr/>
      </dsp:nvSpPr>
      <dsp:spPr>
        <a:xfrm>
          <a:off x="2068478" y="888433"/>
          <a:ext cx="466467" cy="395235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E854F-1470-4AF8-8CD7-6C4A72909D20}">
      <dsp:nvSpPr>
        <dsp:cNvPr id="0" name=""/>
        <dsp:cNvSpPr/>
      </dsp:nvSpPr>
      <dsp:spPr>
        <a:xfrm>
          <a:off x="2068478" y="813070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8478" y="813070"/>
        <a:ext cx="466467" cy="68057"/>
      </dsp:txXfrm>
    </dsp:sp>
    <dsp:sp modelId="{48E7F110-15F5-489B-8EB3-80552C1B85CB}">
      <dsp:nvSpPr>
        <dsp:cNvPr id="0" name=""/>
        <dsp:cNvSpPr/>
      </dsp:nvSpPr>
      <dsp:spPr>
        <a:xfrm>
          <a:off x="2756575" y="888433"/>
          <a:ext cx="466467" cy="395235"/>
        </a:xfrm>
        <a:prstGeom prst="rect">
          <a:avLst/>
        </a:prstGeom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A5E67-DA78-4FCB-A80B-85E4ABB6C912}">
      <dsp:nvSpPr>
        <dsp:cNvPr id="0" name=""/>
        <dsp:cNvSpPr/>
      </dsp:nvSpPr>
      <dsp:spPr>
        <a:xfrm>
          <a:off x="2756575" y="813070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6575" y="813070"/>
        <a:ext cx="466467" cy="68057"/>
      </dsp:txXfrm>
    </dsp:sp>
    <dsp:sp modelId="{84414E68-8353-4049-B3E7-E1C21D7F222C}">
      <dsp:nvSpPr>
        <dsp:cNvPr id="0" name=""/>
        <dsp:cNvSpPr/>
      </dsp:nvSpPr>
      <dsp:spPr>
        <a:xfrm>
          <a:off x="3444673" y="888433"/>
          <a:ext cx="466467" cy="395235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B7CE-2702-45C4-A87B-D596310052EA}">
      <dsp:nvSpPr>
        <dsp:cNvPr id="0" name=""/>
        <dsp:cNvSpPr/>
      </dsp:nvSpPr>
      <dsp:spPr>
        <a:xfrm>
          <a:off x="3444673" y="813070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4673" y="813070"/>
        <a:ext cx="466467" cy="68057"/>
      </dsp:txXfrm>
    </dsp:sp>
    <dsp:sp modelId="{2A43BE66-9019-4CBD-AD25-7F245B9E8F61}">
      <dsp:nvSpPr>
        <dsp:cNvPr id="0" name=""/>
        <dsp:cNvSpPr/>
      </dsp:nvSpPr>
      <dsp:spPr>
        <a:xfrm>
          <a:off x="4132770" y="888433"/>
          <a:ext cx="466467" cy="395235"/>
        </a:xfrm>
        <a:prstGeom prst="rect">
          <a:avLst/>
        </a:prstGeom>
        <a:blipFill>
          <a:blip xmlns:r="http://schemas.openxmlformats.org/officeDocument/2006/relationships"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4B3DF-5DC9-418A-A295-6ED68ABB308B}">
      <dsp:nvSpPr>
        <dsp:cNvPr id="0" name=""/>
        <dsp:cNvSpPr/>
      </dsp:nvSpPr>
      <dsp:spPr>
        <a:xfrm>
          <a:off x="4132770" y="813070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2770" y="813070"/>
        <a:ext cx="466467" cy="68057"/>
      </dsp:txXfrm>
    </dsp:sp>
    <dsp:sp modelId="{EE76FC34-266A-406A-A0C9-FA93E53A19E1}">
      <dsp:nvSpPr>
        <dsp:cNvPr id="0" name=""/>
        <dsp:cNvSpPr/>
      </dsp:nvSpPr>
      <dsp:spPr>
        <a:xfrm>
          <a:off x="4185" y="1421585"/>
          <a:ext cx="466467" cy="395235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16370-7394-4FAB-A7F9-52243D58152C}">
      <dsp:nvSpPr>
        <dsp:cNvPr id="0" name=""/>
        <dsp:cNvSpPr/>
      </dsp:nvSpPr>
      <dsp:spPr>
        <a:xfrm>
          <a:off x="4185" y="1346222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5" y="1346222"/>
        <a:ext cx="466467" cy="68057"/>
      </dsp:txXfrm>
    </dsp:sp>
    <dsp:sp modelId="{6DF095A1-6C3B-405F-A1D0-C19F2E445603}">
      <dsp:nvSpPr>
        <dsp:cNvPr id="0" name=""/>
        <dsp:cNvSpPr/>
      </dsp:nvSpPr>
      <dsp:spPr>
        <a:xfrm>
          <a:off x="692283" y="1421585"/>
          <a:ext cx="466467" cy="395235"/>
        </a:xfrm>
        <a:prstGeom prst="rect">
          <a:avLst/>
        </a:prstGeom>
        <a:blipFill>
          <a:blip xmlns:r="http://schemas.openxmlformats.org/officeDocument/2006/relationships"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9EFB2-1A43-4E5C-A269-3A0729CB2299}">
      <dsp:nvSpPr>
        <dsp:cNvPr id="0" name=""/>
        <dsp:cNvSpPr/>
      </dsp:nvSpPr>
      <dsp:spPr>
        <a:xfrm>
          <a:off x="692283" y="1346222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2283" y="1346222"/>
        <a:ext cx="466467" cy="68057"/>
      </dsp:txXfrm>
    </dsp:sp>
    <dsp:sp modelId="{1717F590-9AE8-4F80-BA77-97B0434F8523}">
      <dsp:nvSpPr>
        <dsp:cNvPr id="0" name=""/>
        <dsp:cNvSpPr/>
      </dsp:nvSpPr>
      <dsp:spPr>
        <a:xfrm>
          <a:off x="1380380" y="1421585"/>
          <a:ext cx="466467" cy="395235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F00E7-3EBD-4933-9FD8-87731115D228}">
      <dsp:nvSpPr>
        <dsp:cNvPr id="0" name=""/>
        <dsp:cNvSpPr/>
      </dsp:nvSpPr>
      <dsp:spPr>
        <a:xfrm>
          <a:off x="1380380" y="1346222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0380" y="1346222"/>
        <a:ext cx="466467" cy="68057"/>
      </dsp:txXfrm>
    </dsp:sp>
    <dsp:sp modelId="{F6B31C0B-6EB0-4128-A9F6-53BED9410320}">
      <dsp:nvSpPr>
        <dsp:cNvPr id="0" name=""/>
        <dsp:cNvSpPr/>
      </dsp:nvSpPr>
      <dsp:spPr>
        <a:xfrm>
          <a:off x="2068478" y="1421585"/>
          <a:ext cx="466467" cy="395235"/>
        </a:xfrm>
        <a:prstGeom prst="rect">
          <a:avLst/>
        </a:prstGeom>
        <a:blipFill>
          <a:blip xmlns:r="http://schemas.openxmlformats.org/officeDocument/2006/relationships"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3000" b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B61AF-D856-4E68-AC14-8F4DD2C25F3C}">
      <dsp:nvSpPr>
        <dsp:cNvPr id="0" name=""/>
        <dsp:cNvSpPr/>
      </dsp:nvSpPr>
      <dsp:spPr>
        <a:xfrm>
          <a:off x="2068478" y="1346222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8478" y="1346222"/>
        <a:ext cx="466467" cy="68057"/>
      </dsp:txXfrm>
    </dsp:sp>
    <dsp:sp modelId="{ADF8812B-FDA5-4482-9B96-0D73BA7B49AF}">
      <dsp:nvSpPr>
        <dsp:cNvPr id="0" name=""/>
        <dsp:cNvSpPr/>
      </dsp:nvSpPr>
      <dsp:spPr>
        <a:xfrm>
          <a:off x="2756575" y="1421585"/>
          <a:ext cx="466467" cy="395235"/>
        </a:xfrm>
        <a:prstGeom prst="rect">
          <a:avLst/>
        </a:prstGeom>
        <a:blipFill>
          <a:blip xmlns:r="http://schemas.openxmlformats.org/officeDocument/2006/relationships"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0" b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CB9E2-0972-4FF3-912B-B164F42DC7C6}">
      <dsp:nvSpPr>
        <dsp:cNvPr id="0" name=""/>
        <dsp:cNvSpPr/>
      </dsp:nvSpPr>
      <dsp:spPr>
        <a:xfrm>
          <a:off x="2756575" y="1346222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6575" y="1346222"/>
        <a:ext cx="466467" cy="68057"/>
      </dsp:txXfrm>
    </dsp:sp>
    <dsp:sp modelId="{F7D1BC93-207B-4D68-B231-C7B749EC4A06}">
      <dsp:nvSpPr>
        <dsp:cNvPr id="0" name=""/>
        <dsp:cNvSpPr/>
      </dsp:nvSpPr>
      <dsp:spPr>
        <a:xfrm>
          <a:off x="3444673" y="1421585"/>
          <a:ext cx="466467" cy="395235"/>
        </a:xfrm>
        <a:prstGeom prst="rect">
          <a:avLst/>
        </a:prstGeom>
        <a:blipFill>
          <a:blip xmlns:r="http://schemas.openxmlformats.org/officeDocument/2006/relationships"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D46CC-48E3-4710-9FDC-F7D072659419}">
      <dsp:nvSpPr>
        <dsp:cNvPr id="0" name=""/>
        <dsp:cNvSpPr/>
      </dsp:nvSpPr>
      <dsp:spPr>
        <a:xfrm>
          <a:off x="3444673" y="1346222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4673" y="1346222"/>
        <a:ext cx="466467" cy="68057"/>
      </dsp:txXfrm>
    </dsp:sp>
    <dsp:sp modelId="{15984938-468C-462C-AA0E-CAE0E7E6774F}">
      <dsp:nvSpPr>
        <dsp:cNvPr id="0" name=""/>
        <dsp:cNvSpPr/>
      </dsp:nvSpPr>
      <dsp:spPr>
        <a:xfrm>
          <a:off x="4132770" y="1421585"/>
          <a:ext cx="466467" cy="395235"/>
        </a:xfrm>
        <a:prstGeom prst="rect">
          <a:avLst/>
        </a:prstGeom>
        <a:blipFill>
          <a:blip xmlns:r="http://schemas.openxmlformats.org/officeDocument/2006/relationships"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3000" b="-4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A1C07-B5E8-402A-ABE7-5C4C0F425E92}">
      <dsp:nvSpPr>
        <dsp:cNvPr id="0" name=""/>
        <dsp:cNvSpPr/>
      </dsp:nvSpPr>
      <dsp:spPr>
        <a:xfrm>
          <a:off x="4132770" y="1346222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2770" y="1346222"/>
        <a:ext cx="466467" cy="68057"/>
      </dsp:txXfrm>
    </dsp:sp>
    <dsp:sp modelId="{114838ED-6C02-42C7-9991-706A27D16E71}">
      <dsp:nvSpPr>
        <dsp:cNvPr id="0" name=""/>
        <dsp:cNvSpPr/>
      </dsp:nvSpPr>
      <dsp:spPr>
        <a:xfrm>
          <a:off x="4185" y="1954737"/>
          <a:ext cx="466467" cy="395235"/>
        </a:xfrm>
        <a:prstGeom prst="rect">
          <a:avLst/>
        </a:prstGeom>
        <a:blipFill>
          <a:blip xmlns:r="http://schemas.openxmlformats.org/officeDocument/2006/relationships"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6861B-BD77-4E71-96DC-FC9AB0E67E42}">
      <dsp:nvSpPr>
        <dsp:cNvPr id="0" name=""/>
        <dsp:cNvSpPr/>
      </dsp:nvSpPr>
      <dsp:spPr>
        <a:xfrm>
          <a:off x="4185" y="187937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5" y="1879374"/>
        <a:ext cx="466467" cy="68057"/>
      </dsp:txXfrm>
    </dsp:sp>
    <dsp:sp modelId="{9B0261E9-05A6-4EF2-B516-6ABD579D1538}">
      <dsp:nvSpPr>
        <dsp:cNvPr id="0" name=""/>
        <dsp:cNvSpPr/>
      </dsp:nvSpPr>
      <dsp:spPr>
        <a:xfrm>
          <a:off x="692283" y="1954737"/>
          <a:ext cx="466467" cy="395235"/>
        </a:xfrm>
        <a:prstGeom prst="rect">
          <a:avLst/>
        </a:prstGeom>
        <a:blipFill>
          <a:blip xmlns:r="http://schemas.openxmlformats.org/officeDocument/2006/relationships"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7000" b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06983-25BC-4680-B108-D29D23011731}">
      <dsp:nvSpPr>
        <dsp:cNvPr id="0" name=""/>
        <dsp:cNvSpPr/>
      </dsp:nvSpPr>
      <dsp:spPr>
        <a:xfrm>
          <a:off x="692283" y="187937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2283" y="1879374"/>
        <a:ext cx="466467" cy="68057"/>
      </dsp:txXfrm>
    </dsp:sp>
    <dsp:sp modelId="{931DA91F-1D88-4B85-9751-8ABB203B52B2}">
      <dsp:nvSpPr>
        <dsp:cNvPr id="0" name=""/>
        <dsp:cNvSpPr/>
      </dsp:nvSpPr>
      <dsp:spPr>
        <a:xfrm>
          <a:off x="1380380" y="1954737"/>
          <a:ext cx="466467" cy="395235"/>
        </a:xfrm>
        <a:prstGeom prst="rect">
          <a:avLst/>
        </a:prstGeom>
        <a:blipFill>
          <a:blip xmlns:r="http://schemas.openxmlformats.org/officeDocument/2006/relationships"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8A54F-615D-4ECF-B3DE-82C6E4FDCFFC}">
      <dsp:nvSpPr>
        <dsp:cNvPr id="0" name=""/>
        <dsp:cNvSpPr/>
      </dsp:nvSpPr>
      <dsp:spPr>
        <a:xfrm>
          <a:off x="1380380" y="187937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0380" y="1879374"/>
        <a:ext cx="466467" cy="68057"/>
      </dsp:txXfrm>
    </dsp:sp>
    <dsp:sp modelId="{C7B7CC2E-27A9-4EAF-BFDE-EC69B029A1E6}">
      <dsp:nvSpPr>
        <dsp:cNvPr id="0" name=""/>
        <dsp:cNvSpPr/>
      </dsp:nvSpPr>
      <dsp:spPr>
        <a:xfrm>
          <a:off x="2068478" y="1954737"/>
          <a:ext cx="466467" cy="395235"/>
        </a:xfrm>
        <a:prstGeom prst="rect">
          <a:avLst/>
        </a:prstGeom>
        <a:blipFill>
          <a:blip xmlns:r="http://schemas.openxmlformats.org/officeDocument/2006/relationships"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FD327-4132-4506-9877-F14B56722F46}">
      <dsp:nvSpPr>
        <dsp:cNvPr id="0" name=""/>
        <dsp:cNvSpPr/>
      </dsp:nvSpPr>
      <dsp:spPr>
        <a:xfrm>
          <a:off x="2068478" y="187937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8478" y="1879374"/>
        <a:ext cx="466467" cy="68057"/>
      </dsp:txXfrm>
    </dsp:sp>
    <dsp:sp modelId="{3492F365-52FC-47BA-BCC9-EE9FA27C8DF6}">
      <dsp:nvSpPr>
        <dsp:cNvPr id="0" name=""/>
        <dsp:cNvSpPr/>
      </dsp:nvSpPr>
      <dsp:spPr>
        <a:xfrm>
          <a:off x="2756575" y="1954737"/>
          <a:ext cx="466467" cy="395235"/>
        </a:xfrm>
        <a:prstGeom prst="rect">
          <a:avLst/>
        </a:prstGeom>
        <a:blipFill>
          <a:blip xmlns:r="http://schemas.openxmlformats.org/officeDocument/2006/relationships"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53F0A-D4B4-4AA0-8BF9-C093BCA5D424}">
      <dsp:nvSpPr>
        <dsp:cNvPr id="0" name=""/>
        <dsp:cNvSpPr/>
      </dsp:nvSpPr>
      <dsp:spPr>
        <a:xfrm>
          <a:off x="2756575" y="187937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6575" y="1879374"/>
        <a:ext cx="466467" cy="68057"/>
      </dsp:txXfrm>
    </dsp:sp>
    <dsp:sp modelId="{B1E503B6-BAAA-4997-9755-54573B087118}">
      <dsp:nvSpPr>
        <dsp:cNvPr id="0" name=""/>
        <dsp:cNvSpPr/>
      </dsp:nvSpPr>
      <dsp:spPr>
        <a:xfrm>
          <a:off x="3444673" y="1954737"/>
          <a:ext cx="466467" cy="395235"/>
        </a:xfrm>
        <a:prstGeom prst="rect">
          <a:avLst/>
        </a:prstGeom>
        <a:blipFill>
          <a:blip xmlns:r="http://schemas.openxmlformats.org/officeDocument/2006/relationships"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40000" r="-4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14604-67FF-4697-8459-6183D8FEDC90}">
      <dsp:nvSpPr>
        <dsp:cNvPr id="0" name=""/>
        <dsp:cNvSpPr/>
      </dsp:nvSpPr>
      <dsp:spPr>
        <a:xfrm>
          <a:off x="3444673" y="187937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4673" y="1879374"/>
        <a:ext cx="466467" cy="68057"/>
      </dsp:txXfrm>
    </dsp:sp>
    <dsp:sp modelId="{FB317329-43E5-44B7-ADF3-109DF1BEF40C}">
      <dsp:nvSpPr>
        <dsp:cNvPr id="0" name=""/>
        <dsp:cNvSpPr/>
      </dsp:nvSpPr>
      <dsp:spPr>
        <a:xfrm>
          <a:off x="4132770" y="1954737"/>
          <a:ext cx="466467" cy="395235"/>
        </a:xfrm>
        <a:prstGeom prst="rect">
          <a:avLst/>
        </a:prstGeom>
        <a:blipFill>
          <a:blip xmlns:r="http://schemas.openxmlformats.org/officeDocument/2006/relationships"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3000" b="-4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E20D8-17C6-40F7-A082-B0C97C421902}">
      <dsp:nvSpPr>
        <dsp:cNvPr id="0" name=""/>
        <dsp:cNvSpPr/>
      </dsp:nvSpPr>
      <dsp:spPr>
        <a:xfrm>
          <a:off x="4132770" y="187937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2770" y="1879374"/>
        <a:ext cx="466467" cy="68057"/>
      </dsp:txXfrm>
    </dsp:sp>
    <dsp:sp modelId="{CC11F921-B725-4B9E-99F0-EF59BF891127}">
      <dsp:nvSpPr>
        <dsp:cNvPr id="0" name=""/>
        <dsp:cNvSpPr/>
      </dsp:nvSpPr>
      <dsp:spPr>
        <a:xfrm>
          <a:off x="4185" y="2487889"/>
          <a:ext cx="466467" cy="395235"/>
        </a:xfrm>
        <a:prstGeom prst="rect">
          <a:avLst/>
        </a:prstGeom>
        <a:blipFill>
          <a:blip xmlns:r="http://schemas.openxmlformats.org/officeDocument/2006/relationships"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5000" b="-3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118C2-E559-4B7F-BE19-3F69CF42FAF1}">
      <dsp:nvSpPr>
        <dsp:cNvPr id="0" name=""/>
        <dsp:cNvSpPr/>
      </dsp:nvSpPr>
      <dsp:spPr>
        <a:xfrm>
          <a:off x="4185" y="241252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5" y="2412527"/>
        <a:ext cx="466467" cy="68057"/>
      </dsp:txXfrm>
    </dsp:sp>
    <dsp:sp modelId="{24BA61DE-D7A0-446F-8798-6F3F51E36B02}">
      <dsp:nvSpPr>
        <dsp:cNvPr id="0" name=""/>
        <dsp:cNvSpPr/>
      </dsp:nvSpPr>
      <dsp:spPr>
        <a:xfrm>
          <a:off x="692283" y="2487889"/>
          <a:ext cx="466467" cy="395235"/>
        </a:xfrm>
        <a:prstGeom prst="rect">
          <a:avLst/>
        </a:prstGeom>
        <a:blipFill>
          <a:blip xmlns:r="http://schemas.openxmlformats.org/officeDocument/2006/relationships"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5000" b="-3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87F93-4920-44D3-8F31-F396C3D0F1BE}">
      <dsp:nvSpPr>
        <dsp:cNvPr id="0" name=""/>
        <dsp:cNvSpPr/>
      </dsp:nvSpPr>
      <dsp:spPr>
        <a:xfrm>
          <a:off x="692283" y="241252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2283" y="2412527"/>
        <a:ext cx="466467" cy="68057"/>
      </dsp:txXfrm>
    </dsp:sp>
    <dsp:sp modelId="{56994752-C203-4B6C-9D6D-11C47B317B1F}">
      <dsp:nvSpPr>
        <dsp:cNvPr id="0" name=""/>
        <dsp:cNvSpPr/>
      </dsp:nvSpPr>
      <dsp:spPr>
        <a:xfrm>
          <a:off x="1380380" y="2487889"/>
          <a:ext cx="466467" cy="395235"/>
        </a:xfrm>
        <a:prstGeom prst="rect">
          <a:avLst/>
        </a:prstGeom>
        <a:blipFill>
          <a:blip xmlns:r="http://schemas.openxmlformats.org/officeDocument/2006/relationships"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EE592-C9CD-442D-B252-33BB48189B58}">
      <dsp:nvSpPr>
        <dsp:cNvPr id="0" name=""/>
        <dsp:cNvSpPr/>
      </dsp:nvSpPr>
      <dsp:spPr>
        <a:xfrm>
          <a:off x="1380380" y="241252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0380" y="2412527"/>
        <a:ext cx="466467" cy="68057"/>
      </dsp:txXfrm>
    </dsp:sp>
    <dsp:sp modelId="{CD305092-265C-4260-A6E7-70E80A989DDB}">
      <dsp:nvSpPr>
        <dsp:cNvPr id="0" name=""/>
        <dsp:cNvSpPr/>
      </dsp:nvSpPr>
      <dsp:spPr>
        <a:xfrm>
          <a:off x="2068478" y="2487889"/>
          <a:ext cx="466467" cy="395235"/>
        </a:xfrm>
        <a:prstGeom prst="rect">
          <a:avLst/>
        </a:prstGeom>
        <a:blipFill>
          <a:blip xmlns:r="http://schemas.openxmlformats.org/officeDocument/2006/relationships"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0264A-FA54-4454-9A18-9D9673E3DE00}">
      <dsp:nvSpPr>
        <dsp:cNvPr id="0" name=""/>
        <dsp:cNvSpPr/>
      </dsp:nvSpPr>
      <dsp:spPr>
        <a:xfrm>
          <a:off x="2068478" y="241252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8478" y="2412527"/>
        <a:ext cx="466467" cy="68057"/>
      </dsp:txXfrm>
    </dsp:sp>
    <dsp:sp modelId="{27A073C6-000E-4488-9BF3-E0B66C85B4AA}">
      <dsp:nvSpPr>
        <dsp:cNvPr id="0" name=""/>
        <dsp:cNvSpPr/>
      </dsp:nvSpPr>
      <dsp:spPr>
        <a:xfrm>
          <a:off x="2756575" y="2487889"/>
          <a:ext cx="466467" cy="395235"/>
        </a:xfrm>
        <a:prstGeom prst="rect">
          <a:avLst/>
        </a:prstGeom>
        <a:blipFill>
          <a:blip xmlns:r="http://schemas.openxmlformats.org/officeDocument/2006/relationships"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2EEAF-7D30-4119-B17E-BB9E9DACE3E2}">
      <dsp:nvSpPr>
        <dsp:cNvPr id="0" name=""/>
        <dsp:cNvSpPr/>
      </dsp:nvSpPr>
      <dsp:spPr>
        <a:xfrm>
          <a:off x="2756575" y="241252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6575" y="2412527"/>
        <a:ext cx="466467" cy="68057"/>
      </dsp:txXfrm>
    </dsp:sp>
    <dsp:sp modelId="{52D959EE-309E-4C40-954D-57C11E95B7A6}">
      <dsp:nvSpPr>
        <dsp:cNvPr id="0" name=""/>
        <dsp:cNvSpPr/>
      </dsp:nvSpPr>
      <dsp:spPr>
        <a:xfrm>
          <a:off x="3444673" y="2487889"/>
          <a:ext cx="466467" cy="395235"/>
        </a:xfrm>
        <a:prstGeom prst="rect">
          <a:avLst/>
        </a:prstGeom>
        <a:blipFill>
          <a:blip xmlns:r="http://schemas.openxmlformats.org/officeDocument/2006/relationships"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A67D0-D293-40DB-B662-B99A97C9F27F}">
      <dsp:nvSpPr>
        <dsp:cNvPr id="0" name=""/>
        <dsp:cNvSpPr/>
      </dsp:nvSpPr>
      <dsp:spPr>
        <a:xfrm>
          <a:off x="3444673" y="241252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4673" y="2412527"/>
        <a:ext cx="466467" cy="68057"/>
      </dsp:txXfrm>
    </dsp:sp>
    <dsp:sp modelId="{FDFD78F8-9376-4CF1-9A90-DB1A564323C3}">
      <dsp:nvSpPr>
        <dsp:cNvPr id="0" name=""/>
        <dsp:cNvSpPr/>
      </dsp:nvSpPr>
      <dsp:spPr>
        <a:xfrm>
          <a:off x="4132770" y="2487889"/>
          <a:ext cx="466467" cy="395235"/>
        </a:xfrm>
        <a:prstGeom prst="rect">
          <a:avLst/>
        </a:prstGeom>
        <a:blipFill>
          <a:blip xmlns:r="http://schemas.openxmlformats.org/officeDocument/2006/relationships"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75418-FEF0-43E1-B573-4BFD034C98BB}">
      <dsp:nvSpPr>
        <dsp:cNvPr id="0" name=""/>
        <dsp:cNvSpPr/>
      </dsp:nvSpPr>
      <dsp:spPr>
        <a:xfrm>
          <a:off x="4132770" y="2412527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2770" y="2412527"/>
        <a:ext cx="466467" cy="68057"/>
      </dsp:txXfrm>
    </dsp:sp>
    <dsp:sp modelId="{5BF5FABF-CF51-4D85-934B-F06B9D7AE607}">
      <dsp:nvSpPr>
        <dsp:cNvPr id="0" name=""/>
        <dsp:cNvSpPr/>
      </dsp:nvSpPr>
      <dsp:spPr>
        <a:xfrm>
          <a:off x="4185" y="3021042"/>
          <a:ext cx="466467" cy="395235"/>
        </a:xfrm>
        <a:prstGeom prst="rect">
          <a:avLst/>
        </a:prstGeom>
        <a:blipFill>
          <a:blip xmlns:r="http://schemas.openxmlformats.org/officeDocument/2006/relationships"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F4D64-8746-4D54-A062-6559AD6E6E9D}">
      <dsp:nvSpPr>
        <dsp:cNvPr id="0" name=""/>
        <dsp:cNvSpPr/>
      </dsp:nvSpPr>
      <dsp:spPr>
        <a:xfrm>
          <a:off x="4185" y="2945679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5" y="2945679"/>
        <a:ext cx="466467" cy="68057"/>
      </dsp:txXfrm>
    </dsp:sp>
    <dsp:sp modelId="{68EE32C7-BBE3-4FDD-984A-F5400996B008}">
      <dsp:nvSpPr>
        <dsp:cNvPr id="0" name=""/>
        <dsp:cNvSpPr/>
      </dsp:nvSpPr>
      <dsp:spPr>
        <a:xfrm>
          <a:off x="692283" y="3021042"/>
          <a:ext cx="466467" cy="395235"/>
        </a:xfrm>
        <a:prstGeom prst="rect">
          <a:avLst/>
        </a:prstGeom>
        <a:blipFill>
          <a:blip xmlns:r="http://schemas.openxmlformats.org/officeDocument/2006/relationships"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1671-B680-4390-9A9E-C9E100247BBD}">
      <dsp:nvSpPr>
        <dsp:cNvPr id="0" name=""/>
        <dsp:cNvSpPr/>
      </dsp:nvSpPr>
      <dsp:spPr>
        <a:xfrm>
          <a:off x="692283" y="2945679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2283" y="2945679"/>
        <a:ext cx="466467" cy="68057"/>
      </dsp:txXfrm>
    </dsp:sp>
    <dsp:sp modelId="{FB85179E-9BC3-4D89-94E3-B813BC6B393C}">
      <dsp:nvSpPr>
        <dsp:cNvPr id="0" name=""/>
        <dsp:cNvSpPr/>
      </dsp:nvSpPr>
      <dsp:spPr>
        <a:xfrm>
          <a:off x="1380380" y="3021042"/>
          <a:ext cx="466467" cy="395235"/>
        </a:xfrm>
        <a:prstGeom prst="rect">
          <a:avLst/>
        </a:prstGeom>
        <a:blipFill>
          <a:blip xmlns:r="http://schemas.openxmlformats.org/officeDocument/2006/relationships"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697D7-0D50-476C-AFF3-020E08926953}">
      <dsp:nvSpPr>
        <dsp:cNvPr id="0" name=""/>
        <dsp:cNvSpPr/>
      </dsp:nvSpPr>
      <dsp:spPr>
        <a:xfrm>
          <a:off x="1380380" y="2945679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0380" y="2945679"/>
        <a:ext cx="466467" cy="68057"/>
      </dsp:txXfrm>
    </dsp:sp>
    <dsp:sp modelId="{5FE0EAAE-F3DE-43A0-821C-58726DA6B588}">
      <dsp:nvSpPr>
        <dsp:cNvPr id="0" name=""/>
        <dsp:cNvSpPr/>
      </dsp:nvSpPr>
      <dsp:spPr>
        <a:xfrm>
          <a:off x="2068478" y="3021042"/>
          <a:ext cx="466467" cy="395235"/>
        </a:xfrm>
        <a:prstGeom prst="rect">
          <a:avLst/>
        </a:prstGeom>
        <a:blipFill>
          <a:blip xmlns:r="http://schemas.openxmlformats.org/officeDocument/2006/relationships"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45F35-ADA0-4295-8AA5-942A318AC8C4}">
      <dsp:nvSpPr>
        <dsp:cNvPr id="0" name=""/>
        <dsp:cNvSpPr/>
      </dsp:nvSpPr>
      <dsp:spPr>
        <a:xfrm>
          <a:off x="2068478" y="2945679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8478" y="2945679"/>
        <a:ext cx="466467" cy="68057"/>
      </dsp:txXfrm>
    </dsp:sp>
    <dsp:sp modelId="{07CD299D-B9B3-4B75-9FDA-0908F6345EC5}">
      <dsp:nvSpPr>
        <dsp:cNvPr id="0" name=""/>
        <dsp:cNvSpPr/>
      </dsp:nvSpPr>
      <dsp:spPr>
        <a:xfrm>
          <a:off x="2756575" y="3021042"/>
          <a:ext cx="466467" cy="395235"/>
        </a:xfrm>
        <a:prstGeom prst="rect">
          <a:avLst/>
        </a:prstGeom>
        <a:blipFill>
          <a:blip xmlns:r="http://schemas.openxmlformats.org/officeDocument/2006/relationships"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0" b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A8DF4-F011-498D-9DD6-D5EE0B7CA059}">
      <dsp:nvSpPr>
        <dsp:cNvPr id="0" name=""/>
        <dsp:cNvSpPr/>
      </dsp:nvSpPr>
      <dsp:spPr>
        <a:xfrm>
          <a:off x="2756575" y="2945679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6575" y="2945679"/>
        <a:ext cx="466467" cy="68057"/>
      </dsp:txXfrm>
    </dsp:sp>
    <dsp:sp modelId="{93571C24-90A9-419C-94B9-CF35D94E2222}">
      <dsp:nvSpPr>
        <dsp:cNvPr id="0" name=""/>
        <dsp:cNvSpPr/>
      </dsp:nvSpPr>
      <dsp:spPr>
        <a:xfrm>
          <a:off x="3444673" y="3021042"/>
          <a:ext cx="466467" cy="395235"/>
        </a:xfrm>
        <a:prstGeom prst="rect">
          <a:avLst/>
        </a:prstGeom>
        <a:blipFill>
          <a:blip xmlns:r="http://schemas.openxmlformats.org/officeDocument/2006/relationships"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7000" b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F0B7D-F644-4C4B-BBB5-4AB3913CADDB}">
      <dsp:nvSpPr>
        <dsp:cNvPr id="0" name=""/>
        <dsp:cNvSpPr/>
      </dsp:nvSpPr>
      <dsp:spPr>
        <a:xfrm>
          <a:off x="3444673" y="2945679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4673" y="2945679"/>
        <a:ext cx="466467" cy="68057"/>
      </dsp:txXfrm>
    </dsp:sp>
    <dsp:sp modelId="{B1FA3C72-660D-4E52-A53C-0DF956350089}">
      <dsp:nvSpPr>
        <dsp:cNvPr id="0" name=""/>
        <dsp:cNvSpPr/>
      </dsp:nvSpPr>
      <dsp:spPr>
        <a:xfrm>
          <a:off x="4132770" y="3021042"/>
          <a:ext cx="466467" cy="395235"/>
        </a:xfrm>
        <a:prstGeom prst="rect">
          <a:avLst/>
        </a:prstGeom>
        <a:blipFill>
          <a:blip xmlns:r="http://schemas.openxmlformats.org/officeDocument/2006/relationships"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93000" r="-9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F563F-5813-4A75-BEDB-A5EAA25DEEBF}">
      <dsp:nvSpPr>
        <dsp:cNvPr id="0" name=""/>
        <dsp:cNvSpPr/>
      </dsp:nvSpPr>
      <dsp:spPr>
        <a:xfrm>
          <a:off x="4132770" y="2945679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2770" y="2945679"/>
        <a:ext cx="466467" cy="68057"/>
      </dsp:txXfrm>
    </dsp:sp>
    <dsp:sp modelId="{AB177209-2853-4EA0-B801-A811DECA46B8}">
      <dsp:nvSpPr>
        <dsp:cNvPr id="0" name=""/>
        <dsp:cNvSpPr/>
      </dsp:nvSpPr>
      <dsp:spPr>
        <a:xfrm>
          <a:off x="4185" y="3554194"/>
          <a:ext cx="466467" cy="395235"/>
        </a:xfrm>
        <a:prstGeom prst="rect">
          <a:avLst/>
        </a:prstGeom>
        <a:blipFill>
          <a:blip xmlns:r="http://schemas.openxmlformats.org/officeDocument/2006/relationships"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2162C-F0A9-488F-AC8D-88CFC1F7455B}">
      <dsp:nvSpPr>
        <dsp:cNvPr id="0" name=""/>
        <dsp:cNvSpPr/>
      </dsp:nvSpPr>
      <dsp:spPr>
        <a:xfrm>
          <a:off x="4185" y="3478831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5" y="3478831"/>
        <a:ext cx="466467" cy="68057"/>
      </dsp:txXfrm>
    </dsp:sp>
    <dsp:sp modelId="{E5BB478F-3F92-4449-9013-26A8E61CE006}">
      <dsp:nvSpPr>
        <dsp:cNvPr id="0" name=""/>
        <dsp:cNvSpPr/>
      </dsp:nvSpPr>
      <dsp:spPr>
        <a:xfrm>
          <a:off x="692283" y="3554194"/>
          <a:ext cx="466467" cy="395235"/>
        </a:xfrm>
        <a:prstGeom prst="rect">
          <a:avLst/>
        </a:prstGeom>
        <a:blipFill>
          <a:blip xmlns:r="http://schemas.openxmlformats.org/officeDocument/2006/relationships"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24A51-8D6E-4230-BFC7-FA21C4C8C390}">
      <dsp:nvSpPr>
        <dsp:cNvPr id="0" name=""/>
        <dsp:cNvSpPr/>
      </dsp:nvSpPr>
      <dsp:spPr>
        <a:xfrm>
          <a:off x="692283" y="3478831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2283" y="3478831"/>
        <a:ext cx="466467" cy="68057"/>
      </dsp:txXfrm>
    </dsp:sp>
    <dsp:sp modelId="{19E2C8B4-1F7B-4CF7-8D34-000BD172CEF7}">
      <dsp:nvSpPr>
        <dsp:cNvPr id="0" name=""/>
        <dsp:cNvSpPr/>
      </dsp:nvSpPr>
      <dsp:spPr>
        <a:xfrm>
          <a:off x="1380380" y="3554194"/>
          <a:ext cx="466467" cy="395235"/>
        </a:xfrm>
        <a:prstGeom prst="rect">
          <a:avLst/>
        </a:prstGeom>
        <a:blipFill>
          <a:blip xmlns:r="http://schemas.openxmlformats.org/officeDocument/2006/relationships"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70677-EA6E-495A-BD48-21FF5D38F160}">
      <dsp:nvSpPr>
        <dsp:cNvPr id="0" name=""/>
        <dsp:cNvSpPr/>
      </dsp:nvSpPr>
      <dsp:spPr>
        <a:xfrm>
          <a:off x="1380380" y="3478831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0380" y="3478831"/>
        <a:ext cx="466467" cy="68057"/>
      </dsp:txXfrm>
    </dsp:sp>
    <dsp:sp modelId="{FD307C6D-13C2-4476-A88A-6E3A1010578E}">
      <dsp:nvSpPr>
        <dsp:cNvPr id="0" name=""/>
        <dsp:cNvSpPr/>
      </dsp:nvSpPr>
      <dsp:spPr>
        <a:xfrm>
          <a:off x="2068478" y="3554194"/>
          <a:ext cx="466467" cy="395235"/>
        </a:xfrm>
        <a:prstGeom prst="rect">
          <a:avLst/>
        </a:prstGeom>
        <a:blipFill>
          <a:blip xmlns:r="http://schemas.openxmlformats.org/officeDocument/2006/relationships"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9DCDE-18BF-4ADD-811C-DFB116B2543E}">
      <dsp:nvSpPr>
        <dsp:cNvPr id="0" name=""/>
        <dsp:cNvSpPr/>
      </dsp:nvSpPr>
      <dsp:spPr>
        <a:xfrm>
          <a:off x="2068478" y="3478831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8478" y="3478831"/>
        <a:ext cx="466467" cy="68057"/>
      </dsp:txXfrm>
    </dsp:sp>
    <dsp:sp modelId="{6F97F96D-D015-4303-B198-5E56BBED0D02}">
      <dsp:nvSpPr>
        <dsp:cNvPr id="0" name=""/>
        <dsp:cNvSpPr/>
      </dsp:nvSpPr>
      <dsp:spPr>
        <a:xfrm>
          <a:off x="2756575" y="3554194"/>
          <a:ext cx="466467" cy="395235"/>
        </a:xfrm>
        <a:prstGeom prst="rect">
          <a:avLst/>
        </a:prstGeom>
        <a:blipFill>
          <a:blip xmlns:r="http://schemas.openxmlformats.org/officeDocument/2006/relationships"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2000" b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E6E12-49B1-4B8A-B933-0CFAFADA69E1}">
      <dsp:nvSpPr>
        <dsp:cNvPr id="0" name=""/>
        <dsp:cNvSpPr/>
      </dsp:nvSpPr>
      <dsp:spPr>
        <a:xfrm>
          <a:off x="2756575" y="3478831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6575" y="3478831"/>
        <a:ext cx="466467" cy="68057"/>
      </dsp:txXfrm>
    </dsp:sp>
    <dsp:sp modelId="{AA67EF9A-99F2-4F25-B21C-3511CF8ADE5A}">
      <dsp:nvSpPr>
        <dsp:cNvPr id="0" name=""/>
        <dsp:cNvSpPr/>
      </dsp:nvSpPr>
      <dsp:spPr>
        <a:xfrm>
          <a:off x="3444673" y="3554194"/>
          <a:ext cx="466467" cy="395235"/>
        </a:xfrm>
        <a:prstGeom prst="rect">
          <a:avLst/>
        </a:prstGeom>
        <a:blipFill>
          <a:blip xmlns:r="http://schemas.openxmlformats.org/officeDocument/2006/relationships" r:embed="rId4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1000" b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1CB13-93F5-4020-B008-61D4F7AD6753}">
      <dsp:nvSpPr>
        <dsp:cNvPr id="0" name=""/>
        <dsp:cNvSpPr/>
      </dsp:nvSpPr>
      <dsp:spPr>
        <a:xfrm>
          <a:off x="3444673" y="3478831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4673" y="3478831"/>
        <a:ext cx="466467" cy="68057"/>
      </dsp:txXfrm>
    </dsp:sp>
    <dsp:sp modelId="{B4B58E9F-C97B-40F7-9F0D-0A12945ABF00}">
      <dsp:nvSpPr>
        <dsp:cNvPr id="0" name=""/>
        <dsp:cNvSpPr/>
      </dsp:nvSpPr>
      <dsp:spPr>
        <a:xfrm>
          <a:off x="4132770" y="3554194"/>
          <a:ext cx="466467" cy="395235"/>
        </a:xfrm>
        <a:prstGeom prst="rect">
          <a:avLst/>
        </a:prstGeom>
        <a:blipFill>
          <a:blip xmlns:r="http://schemas.openxmlformats.org/officeDocument/2006/relationships"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E5F8B-34FB-454A-AE37-0F527664F8DE}">
      <dsp:nvSpPr>
        <dsp:cNvPr id="0" name=""/>
        <dsp:cNvSpPr/>
      </dsp:nvSpPr>
      <dsp:spPr>
        <a:xfrm>
          <a:off x="4132770" y="3478831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2770" y="3478831"/>
        <a:ext cx="466467" cy="68057"/>
      </dsp:txXfrm>
    </dsp:sp>
    <dsp:sp modelId="{A5659F77-26B4-4191-BECD-9788ED80A102}">
      <dsp:nvSpPr>
        <dsp:cNvPr id="0" name=""/>
        <dsp:cNvSpPr/>
      </dsp:nvSpPr>
      <dsp:spPr>
        <a:xfrm>
          <a:off x="348234" y="4087346"/>
          <a:ext cx="466467" cy="395235"/>
        </a:xfrm>
        <a:prstGeom prst="rect">
          <a:avLst/>
        </a:prstGeom>
        <a:blipFill>
          <a:blip xmlns:r="http://schemas.openxmlformats.org/officeDocument/2006/relationships" r:embed="rId5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08C6D-71C3-44B4-B1D2-B782542685E3}">
      <dsp:nvSpPr>
        <dsp:cNvPr id="0" name=""/>
        <dsp:cNvSpPr/>
      </dsp:nvSpPr>
      <dsp:spPr>
        <a:xfrm>
          <a:off x="348234" y="401198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234" y="4011984"/>
        <a:ext cx="466467" cy="68057"/>
      </dsp:txXfrm>
    </dsp:sp>
    <dsp:sp modelId="{BD912121-E25A-40FF-802E-4D6B5769131A}">
      <dsp:nvSpPr>
        <dsp:cNvPr id="0" name=""/>
        <dsp:cNvSpPr/>
      </dsp:nvSpPr>
      <dsp:spPr>
        <a:xfrm>
          <a:off x="1036332" y="4087346"/>
          <a:ext cx="466467" cy="395235"/>
        </a:xfrm>
        <a:prstGeom prst="rect">
          <a:avLst/>
        </a:prstGeom>
        <a:blipFill>
          <a:blip xmlns:r="http://schemas.openxmlformats.org/officeDocument/2006/relationships"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48000" b="-4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E3408-F1FB-460F-AA70-B239DDCAF656}">
      <dsp:nvSpPr>
        <dsp:cNvPr id="0" name=""/>
        <dsp:cNvSpPr/>
      </dsp:nvSpPr>
      <dsp:spPr>
        <a:xfrm>
          <a:off x="1036332" y="401198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36332" y="4011984"/>
        <a:ext cx="466467" cy="68057"/>
      </dsp:txXfrm>
    </dsp:sp>
    <dsp:sp modelId="{C5293508-6541-442C-9B38-B406EE87A380}">
      <dsp:nvSpPr>
        <dsp:cNvPr id="0" name=""/>
        <dsp:cNvSpPr/>
      </dsp:nvSpPr>
      <dsp:spPr>
        <a:xfrm>
          <a:off x="1724429" y="4087346"/>
          <a:ext cx="466467" cy="395235"/>
        </a:xfrm>
        <a:prstGeom prst="rect">
          <a:avLst/>
        </a:prstGeom>
        <a:blipFill>
          <a:blip xmlns:r="http://schemas.openxmlformats.org/officeDocument/2006/relationships" r:embed="rId5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940AC-C4EB-4F0E-BB84-9AB4E3F92396}">
      <dsp:nvSpPr>
        <dsp:cNvPr id="0" name=""/>
        <dsp:cNvSpPr/>
      </dsp:nvSpPr>
      <dsp:spPr>
        <a:xfrm>
          <a:off x="1724429" y="401198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24429" y="4011984"/>
        <a:ext cx="466467" cy="68057"/>
      </dsp:txXfrm>
    </dsp:sp>
    <dsp:sp modelId="{8BB803B3-F0A3-4402-9602-F1B8D67E0DFB}">
      <dsp:nvSpPr>
        <dsp:cNvPr id="0" name=""/>
        <dsp:cNvSpPr/>
      </dsp:nvSpPr>
      <dsp:spPr>
        <a:xfrm>
          <a:off x="2412527" y="4087346"/>
          <a:ext cx="466467" cy="395235"/>
        </a:xfrm>
        <a:prstGeom prst="rect">
          <a:avLst/>
        </a:prstGeom>
        <a:blipFill>
          <a:blip xmlns:r="http://schemas.openxmlformats.org/officeDocument/2006/relationships" r:embed="rId5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4B9E5-43B4-467B-8A87-71EF1B9BE9C9}">
      <dsp:nvSpPr>
        <dsp:cNvPr id="0" name=""/>
        <dsp:cNvSpPr/>
      </dsp:nvSpPr>
      <dsp:spPr>
        <a:xfrm>
          <a:off x="2412527" y="401198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2527" y="4011984"/>
        <a:ext cx="466467" cy="68057"/>
      </dsp:txXfrm>
    </dsp:sp>
    <dsp:sp modelId="{86C1390C-4790-4524-8585-DA1EF9D9CF5B}">
      <dsp:nvSpPr>
        <dsp:cNvPr id="0" name=""/>
        <dsp:cNvSpPr/>
      </dsp:nvSpPr>
      <dsp:spPr>
        <a:xfrm>
          <a:off x="3100624" y="4087346"/>
          <a:ext cx="466467" cy="395235"/>
        </a:xfrm>
        <a:prstGeom prst="rect">
          <a:avLst/>
        </a:prstGeom>
        <a:blipFill>
          <a:blip xmlns:r="http://schemas.openxmlformats.org/officeDocument/2006/relationships" r:embed="rId5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68911-849D-4149-A61A-584D934476CE}">
      <dsp:nvSpPr>
        <dsp:cNvPr id="0" name=""/>
        <dsp:cNvSpPr/>
      </dsp:nvSpPr>
      <dsp:spPr>
        <a:xfrm>
          <a:off x="3100624" y="401198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00624" y="4011984"/>
        <a:ext cx="466467" cy="68057"/>
      </dsp:txXfrm>
    </dsp:sp>
    <dsp:sp modelId="{D54C1936-2461-49C4-954F-0680B509BEE6}">
      <dsp:nvSpPr>
        <dsp:cNvPr id="0" name=""/>
        <dsp:cNvSpPr/>
      </dsp:nvSpPr>
      <dsp:spPr>
        <a:xfrm>
          <a:off x="3788722" y="4087346"/>
          <a:ext cx="466467" cy="395235"/>
        </a:xfrm>
        <a:prstGeom prst="rect">
          <a:avLst/>
        </a:prstGeom>
        <a:blipFill>
          <a:blip xmlns:r="http://schemas.openxmlformats.org/officeDocument/2006/relationships"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E136B-F068-456E-AACD-C953AEF5AF4D}">
      <dsp:nvSpPr>
        <dsp:cNvPr id="0" name=""/>
        <dsp:cNvSpPr/>
      </dsp:nvSpPr>
      <dsp:spPr>
        <a:xfrm>
          <a:off x="3788722" y="4011984"/>
          <a:ext cx="466467" cy="6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8722" y="4011984"/>
        <a:ext cx="466467" cy="6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4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096D-3B3A-4577-B062-8F176AC0BF8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2664-CA95-4196-80B2-9DEB5E4C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777" r="1811" b="2373"/>
          <a:stretch/>
        </p:blipFill>
        <p:spPr bwMode="auto">
          <a:xfrm>
            <a:off x="0" y="0"/>
            <a:ext cx="7200000" cy="346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All2\AcademicRepositories\trunk\PaintingRecognizer\clothOutput\men_1400_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4953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All2\AcademicRepositories\trunk\PaintingRecognizer\untitle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439" t="9724" r="37558" b="16659"/>
          <a:stretch/>
        </p:blipFill>
        <p:spPr bwMode="auto">
          <a:xfrm>
            <a:off x="3011052" y="1141599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11394" y="3295121"/>
            <a:ext cx="2880000" cy="21600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tr-TR" sz="900" dirty="0" smtClean="0"/>
              <a:t>1400</a:t>
            </a:r>
            <a:r>
              <a:rPr lang="en-US" sz="900" dirty="0" smtClean="0"/>
              <a:t>, 1403, 1406, 	         ….. </a:t>
            </a:r>
            <a:r>
              <a:rPr lang="en-US" sz="900" dirty="0"/>
              <a:t>,</a:t>
            </a:r>
            <a:r>
              <a:rPr lang="en-US" sz="900" dirty="0" smtClean="0"/>
              <a:t>	    2012, </a:t>
            </a:r>
            <a:r>
              <a:rPr lang="tr-TR" sz="900" dirty="0" smtClean="0"/>
              <a:t>2015</a:t>
            </a:r>
            <a:endParaRPr lang="tr-TR" sz="9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791739" y="1141599"/>
            <a:ext cx="216000" cy="2160000"/>
          </a:xfrm>
          <a:prstGeom prst="rect">
            <a:avLst/>
          </a:prstGeom>
          <a:gradFill>
            <a:gsLst>
              <a:gs pos="45000">
                <a:schemeClr val="bg1">
                  <a:lumMod val="85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</p:spPr>
        <p:txBody>
          <a:bodyPr vert="vert270" wrap="square" rtlCol="0" anchor="ctr">
            <a:spAutoFit/>
          </a:bodyPr>
          <a:lstStyle/>
          <a:p>
            <a:r>
              <a:rPr lang="en-US" sz="900" dirty="0" smtClean="0"/>
              <a:t>Female                      		Male</a:t>
            </a:r>
          </a:p>
        </p:txBody>
      </p:sp>
    </p:spTree>
    <p:extLst>
      <p:ext uri="{BB962C8B-B14F-4D97-AF65-F5344CB8AC3E}">
        <p14:creationId xmlns:p14="http://schemas.microsoft.com/office/powerpoint/2010/main" val="1861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7669959"/>
              </p:ext>
            </p:extLst>
          </p:nvPr>
        </p:nvGraphicFramePr>
        <p:xfrm>
          <a:off x="1547664" y="620688"/>
          <a:ext cx="476250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0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Sari, Cihan</dc:creator>
  <cp:lastModifiedBy>Sari, Cihan</cp:lastModifiedBy>
  <cp:revision>6</cp:revision>
  <dcterms:created xsi:type="dcterms:W3CDTF">2016-05-20T08:17:45Z</dcterms:created>
  <dcterms:modified xsi:type="dcterms:W3CDTF">2016-05-20T13:23:22Z</dcterms:modified>
</cp:coreProperties>
</file>