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8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89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2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2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0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41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52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17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27F9-481E-4E2A-88FE-95C505FB87A8}" type="datetimeFigureOut">
              <a:rPr lang="de-DE" smtClean="0"/>
              <a:t>06.06.2016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7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88152" y="220788"/>
            <a:ext cx="2880000" cy="1681054"/>
            <a:chOff x="1038225" y="1897810"/>
            <a:chExt cx="3724276" cy="217385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" t="16842" r="2460" b="7677"/>
            <a:stretch/>
          </p:blipFill>
          <p:spPr bwMode="auto">
            <a:xfrm>
              <a:off x="1038225" y="1897810"/>
              <a:ext cx="3724276" cy="2173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427984" y="2152479"/>
              <a:ext cx="334517" cy="27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9" name="Picture 5" descr="https://upload.wikimedia.org/wikipedia/commons/6/63/Typical_cn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52" y="2132856"/>
            <a:ext cx="72548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/>
          <p:cNvSpPr/>
          <p:nvPr/>
        </p:nvSpPr>
        <p:spPr>
          <a:xfrm>
            <a:off x="179512" y="2379405"/>
            <a:ext cx="1584176" cy="1265619"/>
          </a:xfrm>
          <a:prstGeom prst="trapezoid">
            <a:avLst>
              <a:gd name="adj" fmla="val 32225"/>
            </a:avLst>
          </a:prstGeom>
          <a:gradFill>
            <a:gsLst>
              <a:gs pos="0">
                <a:srgbClr val="63B3E0"/>
              </a:gs>
              <a:gs pos="100000">
                <a:srgbClr val="63B3E0">
                  <a:alpha val="10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50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Sari, Cihan</dc:creator>
  <cp:lastModifiedBy>Sari, Cihan</cp:lastModifiedBy>
  <cp:revision>3</cp:revision>
  <dcterms:created xsi:type="dcterms:W3CDTF">2016-06-06T19:16:52Z</dcterms:created>
  <dcterms:modified xsi:type="dcterms:W3CDTF">2016-06-06T19:45:14Z</dcterms:modified>
</cp:coreProperties>
</file>