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39863" cy="1439863"/>
  <p:notesSz cx="6858000" cy="9144000"/>
  <p:defaultTextStyle>
    <a:defPPr>
      <a:defRPr lang="de-DE"/>
    </a:defPPr>
    <a:lvl1pPr marL="0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82249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64499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46748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28998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411247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93497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75746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57996" algn="l" defTabSz="16449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9" autoAdjust="0"/>
    <p:restoredTop sz="94622" autoAdjust="0"/>
  </p:normalViewPr>
  <p:slideViewPr>
    <p:cSldViewPr>
      <p:cViewPr>
        <p:scale>
          <a:sx n="200" d="100"/>
          <a:sy n="200" d="100"/>
        </p:scale>
        <p:origin x="-3984" y="-1572"/>
      </p:cViewPr>
      <p:guideLst>
        <p:guide orient="horz" pos="454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CDB1D-7E54-44D9-B8C5-2F8B15CDDDE3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12D730D4-8B51-4924-AD02-2126E7A1449A}">
      <dgm:prSet phldrT="[Text]"/>
      <dgm:spPr/>
      <dgm:t>
        <a:bodyPr/>
        <a:lstStyle/>
        <a:p>
          <a:endParaRPr lang="de-DE" dirty="0"/>
        </a:p>
      </dgm:t>
    </dgm:pt>
    <dgm:pt modelId="{8282C1B5-0E98-4739-94AB-2769CB68DD63}" type="parTrans" cxnId="{0B34A8CB-2EA8-4BE4-B019-4A3B371D2DE8}">
      <dgm:prSet/>
      <dgm:spPr/>
      <dgm:t>
        <a:bodyPr/>
        <a:lstStyle/>
        <a:p>
          <a:endParaRPr lang="de-DE"/>
        </a:p>
      </dgm:t>
    </dgm:pt>
    <dgm:pt modelId="{C2793245-7CD7-4708-A8AC-A5A0B92602ED}" type="sibTrans" cxnId="{0B34A8CB-2EA8-4BE4-B019-4A3B371D2DE8}">
      <dgm:prSet/>
      <dgm:spPr/>
      <dgm:t>
        <a:bodyPr/>
        <a:lstStyle/>
        <a:p>
          <a:endParaRPr lang="de-DE"/>
        </a:p>
      </dgm:t>
    </dgm:pt>
    <dgm:pt modelId="{F70B6C77-B4F0-47D7-A775-084122898670}">
      <dgm:prSet phldrT="[Text]"/>
      <dgm:spPr/>
      <dgm:t>
        <a:bodyPr/>
        <a:lstStyle/>
        <a:p>
          <a:endParaRPr lang="de-DE" dirty="0"/>
        </a:p>
      </dgm:t>
    </dgm:pt>
    <dgm:pt modelId="{CA3441AB-DC81-498E-87DA-DFD259E06509}" type="parTrans" cxnId="{DD05DBC9-3A09-4F90-AC16-727444CA93D6}">
      <dgm:prSet/>
      <dgm:spPr/>
      <dgm:t>
        <a:bodyPr/>
        <a:lstStyle/>
        <a:p>
          <a:endParaRPr lang="de-DE"/>
        </a:p>
      </dgm:t>
    </dgm:pt>
    <dgm:pt modelId="{A6C67354-BB27-4445-A787-2CE99D70F0B8}" type="sibTrans" cxnId="{DD05DBC9-3A09-4F90-AC16-727444CA93D6}">
      <dgm:prSet/>
      <dgm:spPr/>
      <dgm:t>
        <a:bodyPr/>
        <a:lstStyle/>
        <a:p>
          <a:endParaRPr lang="de-DE"/>
        </a:p>
      </dgm:t>
    </dgm:pt>
    <dgm:pt modelId="{138C8B80-DD21-4345-B90C-6C9C449DE161}">
      <dgm:prSet phldrT="[Text]"/>
      <dgm:spPr/>
      <dgm:t>
        <a:bodyPr/>
        <a:lstStyle/>
        <a:p>
          <a:endParaRPr lang="de-DE" dirty="0"/>
        </a:p>
      </dgm:t>
    </dgm:pt>
    <dgm:pt modelId="{50048D0C-1BDA-4DC2-9655-A82709162FC9}" type="parTrans" cxnId="{504B5FF1-5481-407A-A30D-6FA162380A56}">
      <dgm:prSet/>
      <dgm:spPr/>
      <dgm:t>
        <a:bodyPr/>
        <a:lstStyle/>
        <a:p>
          <a:endParaRPr lang="de-DE"/>
        </a:p>
      </dgm:t>
    </dgm:pt>
    <dgm:pt modelId="{6D64E358-1398-4F19-A5D7-46C8F6595E15}" type="sibTrans" cxnId="{504B5FF1-5481-407A-A30D-6FA162380A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arm3.jpg"/>
        </a:ext>
      </dgm:extLst>
    </dgm:pt>
    <dgm:pt modelId="{00991149-A63A-4BD6-9EEC-C53F3D53CFFE}">
      <dgm:prSet phldrT="[Text]"/>
      <dgm:spPr/>
      <dgm:t>
        <a:bodyPr/>
        <a:lstStyle/>
        <a:p>
          <a:endParaRPr lang="de-DE" dirty="0"/>
        </a:p>
      </dgm:t>
    </dgm:pt>
    <dgm:pt modelId="{3C062D51-433B-49EB-A71E-D242ADE9228B}" type="parTrans" cxnId="{2290D8E9-2844-4F79-8F41-D0278B920FB4}">
      <dgm:prSet/>
      <dgm:spPr/>
      <dgm:t>
        <a:bodyPr/>
        <a:lstStyle/>
        <a:p>
          <a:endParaRPr lang="de-DE"/>
        </a:p>
      </dgm:t>
    </dgm:pt>
    <dgm:pt modelId="{6F5FA1E0-DF5E-4B73-9242-2A7E8798F95A}" type="sibTrans" cxnId="{2290D8E9-2844-4F79-8F41-D0278B920FB4}">
      <dgm:prSet/>
      <dgm:spPr/>
      <dgm:t>
        <a:bodyPr/>
        <a:lstStyle/>
        <a:p>
          <a:endParaRPr lang="de-DE"/>
        </a:p>
      </dgm:t>
    </dgm:pt>
    <dgm:pt modelId="{02471C06-6AEC-4F7F-A770-529121A8829D}">
      <dgm:prSet phldrT="[Text]"/>
      <dgm:spPr/>
      <dgm:t>
        <a:bodyPr/>
        <a:lstStyle/>
        <a:p>
          <a:endParaRPr lang="de-DE" dirty="0"/>
        </a:p>
      </dgm:t>
    </dgm:pt>
    <dgm:pt modelId="{E7415FB5-F0E6-4CC9-9B9B-FAC2DB0BC547}" type="sibTrans" cxnId="{24BFE029-0341-4C86-8B77-FE0510DFD4DA}">
      <dgm:prSet/>
      <dgm:spPr/>
      <dgm:t>
        <a:bodyPr/>
        <a:lstStyle/>
        <a:p>
          <a:endParaRPr lang="de-DE"/>
        </a:p>
      </dgm:t>
    </dgm:pt>
    <dgm:pt modelId="{959B9BFB-102B-4EB5-BC1F-BF8FD6C0F171}" type="parTrans" cxnId="{24BFE029-0341-4C86-8B77-FE0510DFD4DA}">
      <dgm:prSet/>
      <dgm:spPr/>
      <dgm:t>
        <a:bodyPr/>
        <a:lstStyle/>
        <a:p>
          <a:endParaRPr lang="de-DE"/>
        </a:p>
      </dgm:t>
    </dgm:pt>
    <dgm:pt modelId="{F89B3DF9-9DA4-4714-A81F-42104075FCBB}" type="pres">
      <dgm:prSet presAssocID="{B3ACDB1D-7E54-44D9-B8C5-2F8B15CDDDE3}" presName="Name0" presStyleCnt="0">
        <dgm:presLayoutVars>
          <dgm:dir/>
        </dgm:presLayoutVars>
      </dgm:prSet>
      <dgm:spPr/>
    </dgm:pt>
    <dgm:pt modelId="{9DAC17B2-97E3-4456-9ECD-4135713343F8}" type="pres">
      <dgm:prSet presAssocID="{6D64E358-1398-4F19-A5D7-46C8F6595E15}" presName="picture_1" presStyleLbl="bgImgPlace1" presStyleIdx="0" presStyleCnt="1"/>
      <dgm:spPr/>
    </dgm:pt>
    <dgm:pt modelId="{99359DBB-BA8F-4058-AD6D-637D187AAA55}" type="pres">
      <dgm:prSet presAssocID="{138C8B80-DD21-4345-B90C-6C9C449DE161}" presName="text_1" presStyleLbl="node1" presStyleIdx="0" presStyleCnt="0">
        <dgm:presLayoutVars>
          <dgm:bulletEnabled val="1"/>
        </dgm:presLayoutVars>
      </dgm:prSet>
      <dgm:spPr/>
    </dgm:pt>
    <dgm:pt modelId="{C9442A00-DC4B-4138-9322-72386BBBEDAA}" type="pres">
      <dgm:prSet presAssocID="{B3ACDB1D-7E54-44D9-B8C5-2F8B15CDDDE3}" presName="linV" presStyleCnt="0"/>
      <dgm:spPr/>
    </dgm:pt>
    <dgm:pt modelId="{FB1D435D-5D14-4DE8-85EA-F2AAC5A09D7F}" type="pres">
      <dgm:prSet presAssocID="{F70B6C77-B4F0-47D7-A775-084122898670}" presName="pair" presStyleCnt="0"/>
      <dgm:spPr/>
    </dgm:pt>
    <dgm:pt modelId="{8583AC23-FFA3-425C-A5FA-0315AF5BDB5D}" type="pres">
      <dgm:prSet presAssocID="{F70B6C77-B4F0-47D7-A775-084122898670}" presName="spaceH" presStyleLbl="node1" presStyleIdx="0" presStyleCnt="0"/>
      <dgm:spPr/>
    </dgm:pt>
    <dgm:pt modelId="{0FE0F947-59EC-4FB2-A04F-31A120C92044}" type="pres">
      <dgm:prSet presAssocID="{F70B6C77-B4F0-47D7-A775-084122898670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arm1.jpg"/>
        </a:ext>
      </dgm:extLst>
    </dgm:pt>
    <dgm:pt modelId="{0ED0ACE2-3C0A-4E2C-AD69-6BD3943458A8}" type="pres">
      <dgm:prSet presAssocID="{F70B6C77-B4F0-47D7-A775-084122898670}" presName="desTextWrapper" presStyleCnt="0"/>
      <dgm:spPr/>
    </dgm:pt>
    <dgm:pt modelId="{D4804C53-CB7D-4A51-AF7A-783F772FC4AB}" type="pres">
      <dgm:prSet presAssocID="{F70B6C77-B4F0-47D7-A775-084122898670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255149-34B3-4256-AA4D-0AA6A134FB4E}" type="pres">
      <dgm:prSet presAssocID="{A6C67354-BB27-4445-A787-2CE99D70F0B8}" presName="spaceV" presStyleCnt="0"/>
      <dgm:spPr/>
    </dgm:pt>
    <dgm:pt modelId="{87139484-D001-4349-80C2-34BC30FCE318}" type="pres">
      <dgm:prSet presAssocID="{02471C06-6AEC-4F7F-A770-529121A8829D}" presName="pair" presStyleCnt="0"/>
      <dgm:spPr/>
    </dgm:pt>
    <dgm:pt modelId="{9352162F-C9CC-4207-B022-5AC0285BFD81}" type="pres">
      <dgm:prSet presAssocID="{02471C06-6AEC-4F7F-A770-529121A8829D}" presName="spaceH" presStyleLbl="node1" presStyleIdx="0" presStyleCnt="0"/>
      <dgm:spPr/>
    </dgm:pt>
    <dgm:pt modelId="{3041E34B-BA04-498C-BC02-C34F0B111B92}" type="pres">
      <dgm:prSet presAssocID="{02471C06-6AEC-4F7F-A770-529121A8829D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arm2.jpg"/>
        </a:ext>
      </dgm:extLst>
    </dgm:pt>
    <dgm:pt modelId="{3A47CFC3-C7EB-4E3B-AAB9-B876D1373E6E}" type="pres">
      <dgm:prSet presAssocID="{02471C06-6AEC-4F7F-A770-529121A8829D}" presName="desTextWrapper" presStyleCnt="0"/>
      <dgm:spPr/>
    </dgm:pt>
    <dgm:pt modelId="{B006B9A0-52E4-4F58-B644-2BEE926FCE0F}" type="pres">
      <dgm:prSet presAssocID="{02471C06-6AEC-4F7F-A770-529121A8829D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9FFF03-9BE2-4FA3-B8AE-58D2ABDFCA06}" type="pres">
      <dgm:prSet presAssocID="{E7415FB5-F0E6-4CC9-9B9B-FAC2DB0BC547}" presName="spaceV" presStyleCnt="0"/>
      <dgm:spPr/>
    </dgm:pt>
    <dgm:pt modelId="{306398CC-4187-4747-BCDE-00C0A48EB17E}" type="pres">
      <dgm:prSet presAssocID="{00991149-A63A-4BD6-9EEC-C53F3D53CFFE}" presName="pair" presStyleCnt="0"/>
      <dgm:spPr/>
    </dgm:pt>
    <dgm:pt modelId="{CEDDD165-7F7E-40D9-87FF-2FB537816CD9}" type="pres">
      <dgm:prSet presAssocID="{00991149-A63A-4BD6-9EEC-C53F3D53CFFE}" presName="spaceH" presStyleLbl="node1" presStyleIdx="0" presStyleCnt="0"/>
      <dgm:spPr/>
    </dgm:pt>
    <dgm:pt modelId="{BA594156-5306-4831-8C33-CB70792EA2BC}" type="pres">
      <dgm:prSet presAssocID="{00991149-A63A-4BD6-9EEC-C53F3D53CFFE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arm4.jpg"/>
        </a:ext>
      </dgm:extLst>
    </dgm:pt>
    <dgm:pt modelId="{F1AA8E49-6E12-4BE2-B428-B5678CF7CC39}" type="pres">
      <dgm:prSet presAssocID="{00991149-A63A-4BD6-9EEC-C53F3D53CFFE}" presName="desTextWrapper" presStyleCnt="0"/>
      <dgm:spPr/>
    </dgm:pt>
    <dgm:pt modelId="{4DC55BE3-AFEA-49A4-AF8D-832F2B3128E5}" type="pres">
      <dgm:prSet presAssocID="{00991149-A63A-4BD6-9EEC-C53F3D53CFFE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94200C-EC72-42FD-BA01-879E4ADBB7C4}" type="pres">
      <dgm:prSet presAssocID="{6F5FA1E0-DF5E-4B73-9242-2A7E8798F95A}" presName="spaceV" presStyleCnt="0"/>
      <dgm:spPr/>
    </dgm:pt>
    <dgm:pt modelId="{56E47F88-CA87-4338-97BE-592FC60F7CA7}" type="pres">
      <dgm:prSet presAssocID="{12D730D4-8B51-4924-AD02-2126E7A1449A}" presName="pair" presStyleCnt="0"/>
      <dgm:spPr/>
    </dgm:pt>
    <dgm:pt modelId="{B84032E8-8C88-41A4-AF90-0FB7DD237EBD}" type="pres">
      <dgm:prSet presAssocID="{12D730D4-8B51-4924-AD02-2126E7A1449A}" presName="spaceH" presStyleLbl="node1" presStyleIdx="0" presStyleCnt="0"/>
      <dgm:spPr/>
    </dgm:pt>
    <dgm:pt modelId="{A2020D40-B1D9-4440-8C45-8C7C6C919574}" type="pres">
      <dgm:prSet presAssocID="{12D730D4-8B51-4924-AD02-2126E7A1449A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arm5.jpg"/>
        </a:ext>
      </dgm:extLst>
    </dgm:pt>
    <dgm:pt modelId="{18E87621-F417-4D6A-8A1B-34C753E3FEE7}" type="pres">
      <dgm:prSet presAssocID="{12D730D4-8B51-4924-AD02-2126E7A1449A}" presName="desTextWrapper" presStyleCnt="0"/>
      <dgm:spPr/>
    </dgm:pt>
    <dgm:pt modelId="{0EF16FFF-BB8F-418E-8F19-CD00A2631BDB}" type="pres">
      <dgm:prSet presAssocID="{12D730D4-8B51-4924-AD02-2126E7A1449A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4E2897-43AD-4C6C-B7E9-ABE03EDAD9E6}" type="pres">
      <dgm:prSet presAssocID="{B3ACDB1D-7E54-44D9-B8C5-2F8B15CDDDE3}" presName="maxNode" presStyleCnt="0"/>
      <dgm:spPr/>
    </dgm:pt>
    <dgm:pt modelId="{37DCA5E3-92DF-4E19-8612-FFB13A275861}" type="pres">
      <dgm:prSet presAssocID="{B3ACDB1D-7E54-44D9-B8C5-2F8B15CDDDE3}" presName="Name33" presStyleCnt="0"/>
      <dgm:spPr/>
    </dgm:pt>
  </dgm:ptLst>
  <dgm:cxnLst>
    <dgm:cxn modelId="{7A7C47F9-ADA5-4C4D-BED9-140329038C52}" type="presOf" srcId="{B3ACDB1D-7E54-44D9-B8C5-2F8B15CDDDE3}" destId="{F89B3DF9-9DA4-4714-A81F-42104075FCBB}" srcOrd="0" destOrd="0" presId="urn:microsoft.com/office/officeart/2008/layout/AccentedPicture"/>
    <dgm:cxn modelId="{0B34A8CB-2EA8-4BE4-B019-4A3B371D2DE8}" srcId="{B3ACDB1D-7E54-44D9-B8C5-2F8B15CDDDE3}" destId="{12D730D4-8B51-4924-AD02-2126E7A1449A}" srcOrd="4" destOrd="0" parTransId="{8282C1B5-0E98-4739-94AB-2769CB68DD63}" sibTransId="{C2793245-7CD7-4708-A8AC-A5A0B92602ED}"/>
    <dgm:cxn modelId="{1D94D269-9341-4E21-879F-E6951732EB9D}" type="presOf" srcId="{00991149-A63A-4BD6-9EEC-C53F3D53CFFE}" destId="{4DC55BE3-AFEA-49A4-AF8D-832F2B3128E5}" srcOrd="0" destOrd="0" presId="urn:microsoft.com/office/officeart/2008/layout/AccentedPicture"/>
    <dgm:cxn modelId="{3EBBBFEA-06FE-437D-91C4-DE42B0B858F7}" type="presOf" srcId="{12D730D4-8B51-4924-AD02-2126E7A1449A}" destId="{0EF16FFF-BB8F-418E-8F19-CD00A2631BDB}" srcOrd="0" destOrd="0" presId="urn:microsoft.com/office/officeart/2008/layout/AccentedPicture"/>
    <dgm:cxn modelId="{081EE71C-417F-4E61-9124-F3FB25D041A5}" type="presOf" srcId="{138C8B80-DD21-4345-B90C-6C9C449DE161}" destId="{99359DBB-BA8F-4058-AD6D-637D187AAA55}" srcOrd="0" destOrd="0" presId="urn:microsoft.com/office/officeart/2008/layout/AccentedPicture"/>
    <dgm:cxn modelId="{2290D8E9-2844-4F79-8F41-D0278B920FB4}" srcId="{B3ACDB1D-7E54-44D9-B8C5-2F8B15CDDDE3}" destId="{00991149-A63A-4BD6-9EEC-C53F3D53CFFE}" srcOrd="3" destOrd="0" parTransId="{3C062D51-433B-49EB-A71E-D242ADE9228B}" sibTransId="{6F5FA1E0-DF5E-4B73-9242-2A7E8798F95A}"/>
    <dgm:cxn modelId="{E73A4924-944A-4473-A8B1-9A2917767042}" type="presOf" srcId="{02471C06-6AEC-4F7F-A770-529121A8829D}" destId="{B006B9A0-52E4-4F58-B644-2BEE926FCE0F}" srcOrd="0" destOrd="0" presId="urn:microsoft.com/office/officeart/2008/layout/AccentedPicture"/>
    <dgm:cxn modelId="{504B5FF1-5481-407A-A30D-6FA162380A56}" srcId="{B3ACDB1D-7E54-44D9-B8C5-2F8B15CDDDE3}" destId="{138C8B80-DD21-4345-B90C-6C9C449DE161}" srcOrd="0" destOrd="0" parTransId="{50048D0C-1BDA-4DC2-9655-A82709162FC9}" sibTransId="{6D64E358-1398-4F19-A5D7-46C8F6595E15}"/>
    <dgm:cxn modelId="{24BFE029-0341-4C86-8B77-FE0510DFD4DA}" srcId="{B3ACDB1D-7E54-44D9-B8C5-2F8B15CDDDE3}" destId="{02471C06-6AEC-4F7F-A770-529121A8829D}" srcOrd="2" destOrd="0" parTransId="{959B9BFB-102B-4EB5-BC1F-BF8FD6C0F171}" sibTransId="{E7415FB5-F0E6-4CC9-9B9B-FAC2DB0BC547}"/>
    <dgm:cxn modelId="{7C83C779-48FB-4BB0-8B68-03513BCEE12D}" type="presOf" srcId="{F70B6C77-B4F0-47D7-A775-084122898670}" destId="{D4804C53-CB7D-4A51-AF7A-783F772FC4AB}" srcOrd="0" destOrd="0" presId="urn:microsoft.com/office/officeart/2008/layout/AccentedPicture"/>
    <dgm:cxn modelId="{DD05DBC9-3A09-4F90-AC16-727444CA93D6}" srcId="{B3ACDB1D-7E54-44D9-B8C5-2F8B15CDDDE3}" destId="{F70B6C77-B4F0-47D7-A775-084122898670}" srcOrd="1" destOrd="0" parTransId="{CA3441AB-DC81-498E-87DA-DFD259E06509}" sibTransId="{A6C67354-BB27-4445-A787-2CE99D70F0B8}"/>
    <dgm:cxn modelId="{AA6C26C7-9813-4FC6-894F-1DBF909167BE}" type="presOf" srcId="{6D64E358-1398-4F19-A5D7-46C8F6595E15}" destId="{9DAC17B2-97E3-4456-9ECD-4135713343F8}" srcOrd="0" destOrd="0" presId="urn:microsoft.com/office/officeart/2008/layout/AccentedPicture"/>
    <dgm:cxn modelId="{0EBF6960-5661-4603-96EB-9B6FAE74FDB3}" type="presParOf" srcId="{F89B3DF9-9DA4-4714-A81F-42104075FCBB}" destId="{9DAC17B2-97E3-4456-9ECD-4135713343F8}" srcOrd="0" destOrd="0" presId="urn:microsoft.com/office/officeart/2008/layout/AccentedPicture"/>
    <dgm:cxn modelId="{152DFB56-9232-4A52-9013-047C5F6CEEA1}" type="presParOf" srcId="{F89B3DF9-9DA4-4714-A81F-42104075FCBB}" destId="{99359DBB-BA8F-4058-AD6D-637D187AAA55}" srcOrd="1" destOrd="0" presId="urn:microsoft.com/office/officeart/2008/layout/AccentedPicture"/>
    <dgm:cxn modelId="{EFD12728-08A6-4CD8-967A-52AFAC04A27A}" type="presParOf" srcId="{F89B3DF9-9DA4-4714-A81F-42104075FCBB}" destId="{C9442A00-DC4B-4138-9322-72386BBBEDAA}" srcOrd="2" destOrd="0" presId="urn:microsoft.com/office/officeart/2008/layout/AccentedPicture"/>
    <dgm:cxn modelId="{AEE95F20-79D1-46C9-A174-C774C659C44A}" type="presParOf" srcId="{C9442A00-DC4B-4138-9322-72386BBBEDAA}" destId="{FB1D435D-5D14-4DE8-85EA-F2AAC5A09D7F}" srcOrd="0" destOrd="0" presId="urn:microsoft.com/office/officeart/2008/layout/AccentedPicture"/>
    <dgm:cxn modelId="{D85926AA-232D-4A2F-B442-00F8B94AA3D9}" type="presParOf" srcId="{FB1D435D-5D14-4DE8-85EA-F2AAC5A09D7F}" destId="{8583AC23-FFA3-425C-A5FA-0315AF5BDB5D}" srcOrd="0" destOrd="0" presId="urn:microsoft.com/office/officeart/2008/layout/AccentedPicture"/>
    <dgm:cxn modelId="{7B063E59-7A3D-426D-ACEB-BEC17A26EA45}" type="presParOf" srcId="{FB1D435D-5D14-4DE8-85EA-F2AAC5A09D7F}" destId="{0FE0F947-59EC-4FB2-A04F-31A120C92044}" srcOrd="1" destOrd="0" presId="urn:microsoft.com/office/officeart/2008/layout/AccentedPicture"/>
    <dgm:cxn modelId="{8EB93DDE-F4C0-4845-9852-46D6857BBF0C}" type="presParOf" srcId="{FB1D435D-5D14-4DE8-85EA-F2AAC5A09D7F}" destId="{0ED0ACE2-3C0A-4E2C-AD69-6BD3943458A8}" srcOrd="2" destOrd="0" presId="urn:microsoft.com/office/officeart/2008/layout/AccentedPicture"/>
    <dgm:cxn modelId="{95FD33F1-8CF4-4640-A973-B978F2AC4255}" type="presParOf" srcId="{0ED0ACE2-3C0A-4E2C-AD69-6BD3943458A8}" destId="{D4804C53-CB7D-4A51-AF7A-783F772FC4AB}" srcOrd="0" destOrd="0" presId="urn:microsoft.com/office/officeart/2008/layout/AccentedPicture"/>
    <dgm:cxn modelId="{80F09C3D-11F3-4A73-9142-62D4D12C631E}" type="presParOf" srcId="{C9442A00-DC4B-4138-9322-72386BBBEDAA}" destId="{CE255149-34B3-4256-AA4D-0AA6A134FB4E}" srcOrd="1" destOrd="0" presId="urn:microsoft.com/office/officeart/2008/layout/AccentedPicture"/>
    <dgm:cxn modelId="{E22CF63A-BF55-42FD-91F2-7FECCE8B3987}" type="presParOf" srcId="{C9442A00-DC4B-4138-9322-72386BBBEDAA}" destId="{87139484-D001-4349-80C2-34BC30FCE318}" srcOrd="2" destOrd="0" presId="urn:microsoft.com/office/officeart/2008/layout/AccentedPicture"/>
    <dgm:cxn modelId="{8D718729-2739-4662-AF9E-6EB9B35B8937}" type="presParOf" srcId="{87139484-D001-4349-80C2-34BC30FCE318}" destId="{9352162F-C9CC-4207-B022-5AC0285BFD81}" srcOrd="0" destOrd="0" presId="urn:microsoft.com/office/officeart/2008/layout/AccentedPicture"/>
    <dgm:cxn modelId="{832F9DA3-10E1-4142-AB15-A55C8733FAA8}" type="presParOf" srcId="{87139484-D001-4349-80C2-34BC30FCE318}" destId="{3041E34B-BA04-498C-BC02-C34F0B111B92}" srcOrd="1" destOrd="0" presId="urn:microsoft.com/office/officeart/2008/layout/AccentedPicture"/>
    <dgm:cxn modelId="{D10B68AB-2C09-49FE-814A-B7187DEBE344}" type="presParOf" srcId="{87139484-D001-4349-80C2-34BC30FCE318}" destId="{3A47CFC3-C7EB-4E3B-AAB9-B876D1373E6E}" srcOrd="2" destOrd="0" presId="urn:microsoft.com/office/officeart/2008/layout/AccentedPicture"/>
    <dgm:cxn modelId="{452B3002-29D9-47C2-9BE2-B9F791E6A9A2}" type="presParOf" srcId="{3A47CFC3-C7EB-4E3B-AAB9-B876D1373E6E}" destId="{B006B9A0-52E4-4F58-B644-2BEE926FCE0F}" srcOrd="0" destOrd="0" presId="urn:microsoft.com/office/officeart/2008/layout/AccentedPicture"/>
    <dgm:cxn modelId="{F2E67EEE-D248-4851-95F2-7A1478F06399}" type="presParOf" srcId="{C9442A00-DC4B-4138-9322-72386BBBEDAA}" destId="{309FFF03-9BE2-4FA3-B8AE-58D2ABDFCA06}" srcOrd="3" destOrd="0" presId="urn:microsoft.com/office/officeart/2008/layout/AccentedPicture"/>
    <dgm:cxn modelId="{2896C213-F559-4CBB-83E7-E62774775C79}" type="presParOf" srcId="{C9442A00-DC4B-4138-9322-72386BBBEDAA}" destId="{306398CC-4187-4747-BCDE-00C0A48EB17E}" srcOrd="4" destOrd="0" presId="urn:microsoft.com/office/officeart/2008/layout/AccentedPicture"/>
    <dgm:cxn modelId="{A81EF5C7-CC86-46E2-9416-DC1DD9AD09A3}" type="presParOf" srcId="{306398CC-4187-4747-BCDE-00C0A48EB17E}" destId="{CEDDD165-7F7E-40D9-87FF-2FB537816CD9}" srcOrd="0" destOrd="0" presId="urn:microsoft.com/office/officeart/2008/layout/AccentedPicture"/>
    <dgm:cxn modelId="{07464327-5B2F-44AC-9089-A1F5FA7B05C1}" type="presParOf" srcId="{306398CC-4187-4747-BCDE-00C0A48EB17E}" destId="{BA594156-5306-4831-8C33-CB70792EA2BC}" srcOrd="1" destOrd="0" presId="urn:microsoft.com/office/officeart/2008/layout/AccentedPicture"/>
    <dgm:cxn modelId="{032247B9-E08B-4D35-AA0A-DFFD4CDFFD29}" type="presParOf" srcId="{306398CC-4187-4747-BCDE-00C0A48EB17E}" destId="{F1AA8E49-6E12-4BE2-B428-B5678CF7CC39}" srcOrd="2" destOrd="0" presId="urn:microsoft.com/office/officeart/2008/layout/AccentedPicture"/>
    <dgm:cxn modelId="{558D790B-B5DB-40D8-A8A4-B989E872B4E1}" type="presParOf" srcId="{F1AA8E49-6E12-4BE2-B428-B5678CF7CC39}" destId="{4DC55BE3-AFEA-49A4-AF8D-832F2B3128E5}" srcOrd="0" destOrd="0" presId="urn:microsoft.com/office/officeart/2008/layout/AccentedPicture"/>
    <dgm:cxn modelId="{350E1F55-17BF-494D-B7AB-8B9E1FE7300B}" type="presParOf" srcId="{C9442A00-DC4B-4138-9322-72386BBBEDAA}" destId="{DD94200C-EC72-42FD-BA01-879E4ADBB7C4}" srcOrd="5" destOrd="0" presId="urn:microsoft.com/office/officeart/2008/layout/AccentedPicture"/>
    <dgm:cxn modelId="{D6136DFB-DDDD-4297-A3CD-4152DF0F0008}" type="presParOf" srcId="{C9442A00-DC4B-4138-9322-72386BBBEDAA}" destId="{56E47F88-CA87-4338-97BE-592FC60F7CA7}" srcOrd="6" destOrd="0" presId="urn:microsoft.com/office/officeart/2008/layout/AccentedPicture"/>
    <dgm:cxn modelId="{3B83487A-BB6A-4593-8AE7-C7078A516A66}" type="presParOf" srcId="{56E47F88-CA87-4338-97BE-592FC60F7CA7}" destId="{B84032E8-8C88-41A4-AF90-0FB7DD237EBD}" srcOrd="0" destOrd="0" presId="urn:microsoft.com/office/officeart/2008/layout/AccentedPicture"/>
    <dgm:cxn modelId="{36D9F47B-DFBC-4414-8FA4-6641314201C0}" type="presParOf" srcId="{56E47F88-CA87-4338-97BE-592FC60F7CA7}" destId="{A2020D40-B1D9-4440-8C45-8C7C6C919574}" srcOrd="1" destOrd="0" presId="urn:microsoft.com/office/officeart/2008/layout/AccentedPicture"/>
    <dgm:cxn modelId="{B4DF743F-9FC7-4143-A1E2-2AADE85259C5}" type="presParOf" srcId="{56E47F88-CA87-4338-97BE-592FC60F7CA7}" destId="{18E87621-F417-4D6A-8A1B-34C753E3FEE7}" srcOrd="2" destOrd="0" presId="urn:microsoft.com/office/officeart/2008/layout/AccentedPicture"/>
    <dgm:cxn modelId="{8634E027-5880-4037-BE40-C9409F855282}" type="presParOf" srcId="{18E87621-F417-4D6A-8A1B-34C753E3FEE7}" destId="{0EF16FFF-BB8F-418E-8F19-CD00A2631BDB}" srcOrd="0" destOrd="0" presId="urn:microsoft.com/office/officeart/2008/layout/AccentedPicture"/>
    <dgm:cxn modelId="{FD5FC609-19BA-409A-8B57-1E575300DDB5}" type="presParOf" srcId="{F89B3DF9-9DA4-4714-A81F-42104075FCBB}" destId="{254E2897-43AD-4C6C-B7E9-ABE03EDAD9E6}" srcOrd="3" destOrd="0" presId="urn:microsoft.com/office/officeart/2008/layout/AccentedPicture"/>
    <dgm:cxn modelId="{70830FF7-3962-4EB3-835A-AE4B3D65CE79}" type="presParOf" srcId="{254E2897-43AD-4C6C-B7E9-ABE03EDAD9E6}" destId="{37DCA5E3-92DF-4E19-8612-FFB13A275861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105D7-3CEC-463B-A55A-7D293E7DC2BA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70D3B99B-8B09-45FF-8FE4-8EB6704C3D9D}">
      <dgm:prSet phldrT="[Text]" custT="1"/>
      <dgm:spPr/>
      <dgm:t>
        <a:bodyPr/>
        <a:lstStyle/>
        <a:p>
          <a:endParaRPr lang="de-DE" sz="800" dirty="0"/>
        </a:p>
      </dgm:t>
    </dgm:pt>
    <dgm:pt modelId="{C95A6FF2-D2CA-4B8D-89F4-894759CDBAF8}" type="parTrans" cxnId="{8DE05B60-5A4F-420F-AB77-8671C98AE06E}">
      <dgm:prSet/>
      <dgm:spPr/>
      <dgm:t>
        <a:bodyPr/>
        <a:lstStyle/>
        <a:p>
          <a:endParaRPr lang="de-DE"/>
        </a:p>
      </dgm:t>
    </dgm:pt>
    <dgm:pt modelId="{C45FEAD9-DFB0-4E17-BB45-FB7FCEDC473A}" type="sibTrans" cxnId="{8DE05B60-5A4F-420F-AB77-8671C98AE06E}">
      <dgm:prSet/>
      <dgm:spPr/>
      <dgm:t>
        <a:bodyPr/>
        <a:lstStyle/>
        <a:p>
          <a:endParaRPr lang="de-DE"/>
        </a:p>
      </dgm:t>
    </dgm:pt>
    <dgm:pt modelId="{B6BF7B79-5F7A-424D-911C-8DF068DDEEE5}">
      <dgm:prSet phldrT="[Text]"/>
      <dgm:spPr/>
      <dgm:t>
        <a:bodyPr/>
        <a:lstStyle/>
        <a:p>
          <a:endParaRPr lang="de-DE" dirty="0"/>
        </a:p>
      </dgm:t>
    </dgm:pt>
    <dgm:pt modelId="{028ADE85-1D1F-4D4B-864A-EAF1EF9A5229}" type="parTrans" cxnId="{3E8B4516-8A86-4C37-B11E-713DA59C33D7}">
      <dgm:prSet/>
      <dgm:spPr/>
      <dgm:t>
        <a:bodyPr/>
        <a:lstStyle/>
        <a:p>
          <a:endParaRPr lang="de-DE"/>
        </a:p>
      </dgm:t>
    </dgm:pt>
    <dgm:pt modelId="{1AFD809F-3F14-4160-BACB-75BF15063A74}" type="sibTrans" cxnId="{3E8B4516-8A86-4C37-B11E-713DA59C33D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bag1.jpg"/>
        </a:ext>
      </dgm:extLst>
    </dgm:pt>
    <dgm:pt modelId="{A346A559-9112-4BAF-9210-64E590E43A9B}">
      <dgm:prSet phldrT="[Text]" custT="1"/>
      <dgm:spPr/>
      <dgm:t>
        <a:bodyPr/>
        <a:lstStyle/>
        <a:p>
          <a:endParaRPr lang="de-DE" sz="800" dirty="0"/>
        </a:p>
      </dgm:t>
    </dgm:pt>
    <dgm:pt modelId="{D976F45F-2199-43ED-B4FD-89BE9F112594}" type="parTrans" cxnId="{B1E7C8EF-79FE-4ABA-B883-2B326C6685FC}">
      <dgm:prSet/>
      <dgm:spPr/>
      <dgm:t>
        <a:bodyPr/>
        <a:lstStyle/>
        <a:p>
          <a:endParaRPr lang="de-DE"/>
        </a:p>
      </dgm:t>
    </dgm:pt>
    <dgm:pt modelId="{7E568AB1-E6A8-473B-B013-DCC8A2E6210E}" type="sibTrans" cxnId="{B1E7C8EF-79FE-4ABA-B883-2B326C6685FC}">
      <dgm:prSet/>
      <dgm:spPr/>
      <dgm:t>
        <a:bodyPr/>
        <a:lstStyle/>
        <a:p>
          <a:endParaRPr lang="de-DE"/>
        </a:p>
      </dgm:t>
    </dgm:pt>
    <dgm:pt modelId="{084375E6-B134-4E5E-B688-56F874D86C1A}">
      <dgm:prSet phldrT="[Text]" custT="1"/>
      <dgm:spPr/>
      <dgm:t>
        <a:bodyPr/>
        <a:lstStyle/>
        <a:p>
          <a:endParaRPr lang="de-DE" sz="800" dirty="0"/>
        </a:p>
      </dgm:t>
    </dgm:pt>
    <dgm:pt modelId="{FE0C3A49-EA49-427D-8977-8BA40906F901}" type="parTrans" cxnId="{B305AACF-0D22-4F20-A377-19DE92D45C5E}">
      <dgm:prSet/>
      <dgm:spPr/>
      <dgm:t>
        <a:bodyPr/>
        <a:lstStyle/>
        <a:p>
          <a:endParaRPr lang="de-DE"/>
        </a:p>
      </dgm:t>
    </dgm:pt>
    <dgm:pt modelId="{B56243C6-78DD-4A02-A334-2B182B2CD2DE}" type="sibTrans" cxnId="{B305AACF-0D22-4F20-A377-19DE92D45C5E}">
      <dgm:prSet/>
      <dgm:spPr/>
      <dgm:t>
        <a:bodyPr/>
        <a:lstStyle/>
        <a:p>
          <a:endParaRPr lang="de-DE"/>
        </a:p>
      </dgm:t>
    </dgm:pt>
    <dgm:pt modelId="{0BC9214C-0704-406D-8862-C7C2C50F8631}">
      <dgm:prSet phldrT="[Text]" custT="1"/>
      <dgm:spPr/>
      <dgm:t>
        <a:bodyPr/>
        <a:lstStyle/>
        <a:p>
          <a:endParaRPr lang="de-DE" sz="800" dirty="0"/>
        </a:p>
      </dgm:t>
    </dgm:pt>
    <dgm:pt modelId="{883E0876-E127-4B39-83F6-61C73324CDF1}" type="parTrans" cxnId="{58624552-7B33-4AF4-B5EE-72F1503E8396}">
      <dgm:prSet/>
      <dgm:spPr/>
      <dgm:t>
        <a:bodyPr/>
        <a:lstStyle/>
        <a:p>
          <a:endParaRPr lang="de-DE"/>
        </a:p>
      </dgm:t>
    </dgm:pt>
    <dgm:pt modelId="{F2960671-235D-49CE-86B6-926CB3FDBF8C}" type="sibTrans" cxnId="{58624552-7B33-4AF4-B5EE-72F1503E8396}">
      <dgm:prSet/>
      <dgm:spPr/>
      <dgm:t>
        <a:bodyPr/>
        <a:lstStyle/>
        <a:p>
          <a:endParaRPr lang="de-DE"/>
        </a:p>
      </dgm:t>
    </dgm:pt>
    <dgm:pt modelId="{250E602C-269F-4DAA-9D0C-321420F439DC}" type="pres">
      <dgm:prSet presAssocID="{355105D7-3CEC-463B-A55A-7D293E7DC2BA}" presName="Name0" presStyleCnt="0">
        <dgm:presLayoutVars>
          <dgm:dir/>
        </dgm:presLayoutVars>
      </dgm:prSet>
      <dgm:spPr/>
    </dgm:pt>
    <dgm:pt modelId="{2B4E9F8D-FD12-44F5-BE9C-4E7B40B16D60}" type="pres">
      <dgm:prSet presAssocID="{1AFD809F-3F14-4160-BACB-75BF15063A74}" presName="picture_1" presStyleLbl="bgImgPlace1" presStyleIdx="0" presStyleCnt="1"/>
      <dgm:spPr/>
    </dgm:pt>
    <dgm:pt modelId="{4D7BC247-5B36-4FE4-9890-00A08E8DABDB}" type="pres">
      <dgm:prSet presAssocID="{B6BF7B79-5F7A-424D-911C-8DF068DDEEE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AF9D1C-A98A-41CB-9AEC-14F0546B306E}" type="pres">
      <dgm:prSet presAssocID="{355105D7-3CEC-463B-A55A-7D293E7DC2BA}" presName="linV" presStyleCnt="0"/>
      <dgm:spPr/>
    </dgm:pt>
    <dgm:pt modelId="{36F02B0F-BE94-4403-88D6-9F9FC28A380D}" type="pres">
      <dgm:prSet presAssocID="{A346A559-9112-4BAF-9210-64E590E43A9B}" presName="pair" presStyleCnt="0"/>
      <dgm:spPr/>
    </dgm:pt>
    <dgm:pt modelId="{1491A301-527D-41A7-8843-FEA35576B165}" type="pres">
      <dgm:prSet presAssocID="{A346A559-9112-4BAF-9210-64E590E43A9B}" presName="spaceH" presStyleLbl="node1" presStyleIdx="0" presStyleCnt="0"/>
      <dgm:spPr/>
    </dgm:pt>
    <dgm:pt modelId="{E5F4059D-9A27-481A-A710-1897AFA3A81B}" type="pres">
      <dgm:prSet presAssocID="{A346A559-9112-4BAF-9210-64E590E43A9B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bag2.jpg"/>
        </a:ext>
      </dgm:extLst>
    </dgm:pt>
    <dgm:pt modelId="{E7594C9B-FCD8-4D32-BC98-C16831D5986B}" type="pres">
      <dgm:prSet presAssocID="{A346A559-9112-4BAF-9210-64E590E43A9B}" presName="desTextWrapper" presStyleCnt="0"/>
      <dgm:spPr/>
    </dgm:pt>
    <dgm:pt modelId="{EE1E8DE8-B61E-446C-9E03-B2A5F6AD4F41}" type="pres">
      <dgm:prSet presAssocID="{A346A559-9112-4BAF-9210-64E590E43A9B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BD5EAD-4152-42FF-9B6E-A3BDA76D9B1D}" type="pres">
      <dgm:prSet presAssocID="{7E568AB1-E6A8-473B-B013-DCC8A2E6210E}" presName="spaceV" presStyleCnt="0"/>
      <dgm:spPr/>
    </dgm:pt>
    <dgm:pt modelId="{6DD9B394-A79D-4E34-B212-065309B76DD1}" type="pres">
      <dgm:prSet presAssocID="{084375E6-B134-4E5E-B688-56F874D86C1A}" presName="pair" presStyleCnt="0"/>
      <dgm:spPr/>
    </dgm:pt>
    <dgm:pt modelId="{84111729-3B65-4224-9193-6C691E4036F9}" type="pres">
      <dgm:prSet presAssocID="{084375E6-B134-4E5E-B688-56F874D86C1A}" presName="spaceH" presStyleLbl="node1" presStyleIdx="0" presStyleCnt="0"/>
      <dgm:spPr/>
    </dgm:pt>
    <dgm:pt modelId="{EF2A13AC-000B-4D6F-B123-D4CB2DB11742}" type="pres">
      <dgm:prSet presAssocID="{084375E6-B134-4E5E-B688-56F874D86C1A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bag3.jpg"/>
        </a:ext>
      </dgm:extLst>
    </dgm:pt>
    <dgm:pt modelId="{2C646517-649B-4A00-BAAB-3BDFF689F07F}" type="pres">
      <dgm:prSet presAssocID="{084375E6-B134-4E5E-B688-56F874D86C1A}" presName="desTextWrapper" presStyleCnt="0"/>
      <dgm:spPr/>
    </dgm:pt>
    <dgm:pt modelId="{1A89F933-E946-4050-9D02-2C29A343183C}" type="pres">
      <dgm:prSet presAssocID="{084375E6-B134-4E5E-B688-56F874D86C1A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7FF1DC-F696-4765-806A-583FF62B9B21}" type="pres">
      <dgm:prSet presAssocID="{B56243C6-78DD-4A02-A334-2B182B2CD2DE}" presName="spaceV" presStyleCnt="0"/>
      <dgm:spPr/>
    </dgm:pt>
    <dgm:pt modelId="{16288566-59D3-4365-93A3-2DFBFE3B53A9}" type="pres">
      <dgm:prSet presAssocID="{0BC9214C-0704-406D-8862-C7C2C50F8631}" presName="pair" presStyleCnt="0"/>
      <dgm:spPr/>
    </dgm:pt>
    <dgm:pt modelId="{3D2A7853-08C8-4AD2-9468-1BAB5F8B7A4D}" type="pres">
      <dgm:prSet presAssocID="{0BC9214C-0704-406D-8862-C7C2C50F8631}" presName="spaceH" presStyleLbl="node1" presStyleIdx="0" presStyleCnt="0"/>
      <dgm:spPr/>
    </dgm:pt>
    <dgm:pt modelId="{E95059DF-7518-4DC3-B6B9-ABFC6446AFEE}" type="pres">
      <dgm:prSet presAssocID="{0BC9214C-0704-406D-8862-C7C2C50F8631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bag4.jpg"/>
        </a:ext>
      </dgm:extLst>
    </dgm:pt>
    <dgm:pt modelId="{752941B9-CDDD-4A79-AC4D-C7B003FD2B25}" type="pres">
      <dgm:prSet presAssocID="{0BC9214C-0704-406D-8862-C7C2C50F8631}" presName="desTextWrapper" presStyleCnt="0"/>
      <dgm:spPr/>
    </dgm:pt>
    <dgm:pt modelId="{CFFD5A66-11D2-4D17-9FEE-D25C320B3F2E}" type="pres">
      <dgm:prSet presAssocID="{0BC9214C-0704-406D-8862-C7C2C50F8631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A47881-DAA8-4898-A572-96277BECC197}" type="pres">
      <dgm:prSet presAssocID="{F2960671-235D-49CE-86B6-926CB3FDBF8C}" presName="spaceV" presStyleCnt="0"/>
      <dgm:spPr/>
    </dgm:pt>
    <dgm:pt modelId="{DF388FBB-71F1-4F3B-8D5A-D6764AD9E90D}" type="pres">
      <dgm:prSet presAssocID="{70D3B99B-8B09-45FF-8FE4-8EB6704C3D9D}" presName="pair" presStyleCnt="0"/>
      <dgm:spPr/>
    </dgm:pt>
    <dgm:pt modelId="{4847950A-7589-4D72-B567-8EE244C68460}" type="pres">
      <dgm:prSet presAssocID="{70D3B99B-8B09-45FF-8FE4-8EB6704C3D9D}" presName="spaceH" presStyleLbl="node1" presStyleIdx="0" presStyleCnt="0"/>
      <dgm:spPr/>
    </dgm:pt>
    <dgm:pt modelId="{91F41CDF-82F7-4F7F-8F82-38BDEB2BB6F4}" type="pres">
      <dgm:prSet presAssocID="{70D3B99B-8B09-45FF-8FE4-8EB6704C3D9D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bag5.jpg"/>
        </a:ext>
      </dgm:extLst>
    </dgm:pt>
    <dgm:pt modelId="{3048AFE4-8578-412E-AD1B-48077DAECD8D}" type="pres">
      <dgm:prSet presAssocID="{70D3B99B-8B09-45FF-8FE4-8EB6704C3D9D}" presName="desTextWrapper" presStyleCnt="0"/>
      <dgm:spPr/>
    </dgm:pt>
    <dgm:pt modelId="{6B11E5D1-238F-41D1-A15B-3F0A876CE6E7}" type="pres">
      <dgm:prSet presAssocID="{70D3B99B-8B09-45FF-8FE4-8EB6704C3D9D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C2B221-784F-4B2F-BDA9-C4EFEE2B9863}" type="pres">
      <dgm:prSet presAssocID="{355105D7-3CEC-463B-A55A-7D293E7DC2BA}" presName="maxNode" presStyleCnt="0"/>
      <dgm:spPr/>
    </dgm:pt>
    <dgm:pt modelId="{E176A1B3-84F6-4ACD-8D91-7DDB5262663B}" type="pres">
      <dgm:prSet presAssocID="{355105D7-3CEC-463B-A55A-7D293E7DC2BA}" presName="Name33" presStyleCnt="0"/>
      <dgm:spPr/>
    </dgm:pt>
  </dgm:ptLst>
  <dgm:cxnLst>
    <dgm:cxn modelId="{B305AACF-0D22-4F20-A377-19DE92D45C5E}" srcId="{355105D7-3CEC-463B-A55A-7D293E7DC2BA}" destId="{084375E6-B134-4E5E-B688-56F874D86C1A}" srcOrd="2" destOrd="0" parTransId="{FE0C3A49-EA49-427D-8977-8BA40906F901}" sibTransId="{B56243C6-78DD-4A02-A334-2B182B2CD2DE}"/>
    <dgm:cxn modelId="{BD12569F-9089-43C1-99CB-57B78E93C226}" type="presOf" srcId="{084375E6-B134-4E5E-B688-56F874D86C1A}" destId="{1A89F933-E946-4050-9D02-2C29A343183C}" srcOrd="0" destOrd="0" presId="urn:microsoft.com/office/officeart/2008/layout/AccentedPicture"/>
    <dgm:cxn modelId="{C03F639F-84B7-4AAC-9EA1-29534590C6EC}" type="presOf" srcId="{1AFD809F-3F14-4160-BACB-75BF15063A74}" destId="{2B4E9F8D-FD12-44F5-BE9C-4E7B40B16D60}" srcOrd="0" destOrd="0" presId="urn:microsoft.com/office/officeart/2008/layout/AccentedPicture"/>
    <dgm:cxn modelId="{5FF00524-25CB-4842-909E-8DC8638E8ED0}" type="presOf" srcId="{0BC9214C-0704-406D-8862-C7C2C50F8631}" destId="{CFFD5A66-11D2-4D17-9FEE-D25C320B3F2E}" srcOrd="0" destOrd="0" presId="urn:microsoft.com/office/officeart/2008/layout/AccentedPicture"/>
    <dgm:cxn modelId="{58624552-7B33-4AF4-B5EE-72F1503E8396}" srcId="{355105D7-3CEC-463B-A55A-7D293E7DC2BA}" destId="{0BC9214C-0704-406D-8862-C7C2C50F8631}" srcOrd="3" destOrd="0" parTransId="{883E0876-E127-4B39-83F6-61C73324CDF1}" sibTransId="{F2960671-235D-49CE-86B6-926CB3FDBF8C}"/>
    <dgm:cxn modelId="{0B36B8DC-3AF7-4FE3-B09B-8CC4F509BA91}" type="presOf" srcId="{355105D7-3CEC-463B-A55A-7D293E7DC2BA}" destId="{250E602C-269F-4DAA-9D0C-321420F439DC}" srcOrd="0" destOrd="0" presId="urn:microsoft.com/office/officeart/2008/layout/AccentedPicture"/>
    <dgm:cxn modelId="{8DE05B60-5A4F-420F-AB77-8671C98AE06E}" srcId="{355105D7-3CEC-463B-A55A-7D293E7DC2BA}" destId="{70D3B99B-8B09-45FF-8FE4-8EB6704C3D9D}" srcOrd="4" destOrd="0" parTransId="{C95A6FF2-D2CA-4B8D-89F4-894759CDBAF8}" sibTransId="{C45FEAD9-DFB0-4E17-BB45-FB7FCEDC473A}"/>
    <dgm:cxn modelId="{3E8B4516-8A86-4C37-B11E-713DA59C33D7}" srcId="{355105D7-3CEC-463B-A55A-7D293E7DC2BA}" destId="{B6BF7B79-5F7A-424D-911C-8DF068DDEEE5}" srcOrd="0" destOrd="0" parTransId="{028ADE85-1D1F-4D4B-864A-EAF1EF9A5229}" sibTransId="{1AFD809F-3F14-4160-BACB-75BF15063A74}"/>
    <dgm:cxn modelId="{34E476F5-89DA-4347-A288-7D46B7D06FE7}" type="presOf" srcId="{A346A559-9112-4BAF-9210-64E590E43A9B}" destId="{EE1E8DE8-B61E-446C-9E03-B2A5F6AD4F41}" srcOrd="0" destOrd="0" presId="urn:microsoft.com/office/officeart/2008/layout/AccentedPicture"/>
    <dgm:cxn modelId="{52C98597-EA49-4F3E-9970-F0A200D2E3CE}" type="presOf" srcId="{70D3B99B-8B09-45FF-8FE4-8EB6704C3D9D}" destId="{6B11E5D1-238F-41D1-A15B-3F0A876CE6E7}" srcOrd="0" destOrd="0" presId="urn:microsoft.com/office/officeart/2008/layout/AccentedPicture"/>
    <dgm:cxn modelId="{C4FD299D-A83C-4570-B8B9-EFC0D08DBECA}" type="presOf" srcId="{B6BF7B79-5F7A-424D-911C-8DF068DDEEE5}" destId="{4D7BC247-5B36-4FE4-9890-00A08E8DABDB}" srcOrd="0" destOrd="0" presId="urn:microsoft.com/office/officeart/2008/layout/AccentedPicture"/>
    <dgm:cxn modelId="{B1E7C8EF-79FE-4ABA-B883-2B326C6685FC}" srcId="{355105D7-3CEC-463B-A55A-7D293E7DC2BA}" destId="{A346A559-9112-4BAF-9210-64E590E43A9B}" srcOrd="1" destOrd="0" parTransId="{D976F45F-2199-43ED-B4FD-89BE9F112594}" sibTransId="{7E568AB1-E6A8-473B-B013-DCC8A2E6210E}"/>
    <dgm:cxn modelId="{751B64A2-9A59-4532-9C97-D11A79C00C15}" type="presParOf" srcId="{250E602C-269F-4DAA-9D0C-321420F439DC}" destId="{2B4E9F8D-FD12-44F5-BE9C-4E7B40B16D60}" srcOrd="0" destOrd="0" presId="urn:microsoft.com/office/officeart/2008/layout/AccentedPicture"/>
    <dgm:cxn modelId="{409C59FF-AC50-4925-84A5-592A9D95EBBA}" type="presParOf" srcId="{250E602C-269F-4DAA-9D0C-321420F439DC}" destId="{4D7BC247-5B36-4FE4-9890-00A08E8DABDB}" srcOrd="1" destOrd="0" presId="urn:microsoft.com/office/officeart/2008/layout/AccentedPicture"/>
    <dgm:cxn modelId="{E5DD6249-2EB5-4AA5-906D-7AE0AD9AC62A}" type="presParOf" srcId="{250E602C-269F-4DAA-9D0C-321420F439DC}" destId="{24AF9D1C-A98A-41CB-9AEC-14F0546B306E}" srcOrd="2" destOrd="0" presId="urn:microsoft.com/office/officeart/2008/layout/AccentedPicture"/>
    <dgm:cxn modelId="{5DF6D1BB-D54B-4CEA-BD82-B1825F81B3EF}" type="presParOf" srcId="{24AF9D1C-A98A-41CB-9AEC-14F0546B306E}" destId="{36F02B0F-BE94-4403-88D6-9F9FC28A380D}" srcOrd="0" destOrd="0" presId="urn:microsoft.com/office/officeart/2008/layout/AccentedPicture"/>
    <dgm:cxn modelId="{3D5C68A9-1BE5-479B-8F91-997D1666B975}" type="presParOf" srcId="{36F02B0F-BE94-4403-88D6-9F9FC28A380D}" destId="{1491A301-527D-41A7-8843-FEA35576B165}" srcOrd="0" destOrd="0" presId="urn:microsoft.com/office/officeart/2008/layout/AccentedPicture"/>
    <dgm:cxn modelId="{9D96133E-C0A9-4407-B029-D4B3A6E71393}" type="presParOf" srcId="{36F02B0F-BE94-4403-88D6-9F9FC28A380D}" destId="{E5F4059D-9A27-481A-A710-1897AFA3A81B}" srcOrd="1" destOrd="0" presId="urn:microsoft.com/office/officeart/2008/layout/AccentedPicture"/>
    <dgm:cxn modelId="{CD08E2E5-94AE-44B4-837E-D7F26BF8CD43}" type="presParOf" srcId="{36F02B0F-BE94-4403-88D6-9F9FC28A380D}" destId="{E7594C9B-FCD8-4D32-BC98-C16831D5986B}" srcOrd="2" destOrd="0" presId="urn:microsoft.com/office/officeart/2008/layout/AccentedPicture"/>
    <dgm:cxn modelId="{30EC921D-EA39-4871-B5EC-35A17B455582}" type="presParOf" srcId="{E7594C9B-FCD8-4D32-BC98-C16831D5986B}" destId="{EE1E8DE8-B61E-446C-9E03-B2A5F6AD4F41}" srcOrd="0" destOrd="0" presId="urn:microsoft.com/office/officeart/2008/layout/AccentedPicture"/>
    <dgm:cxn modelId="{B90326B7-0A20-4900-9E41-C4A5EE66EA5B}" type="presParOf" srcId="{24AF9D1C-A98A-41CB-9AEC-14F0546B306E}" destId="{5FBD5EAD-4152-42FF-9B6E-A3BDA76D9B1D}" srcOrd="1" destOrd="0" presId="urn:microsoft.com/office/officeart/2008/layout/AccentedPicture"/>
    <dgm:cxn modelId="{7892E6AB-F7F5-4258-86FE-B63F6B4587AD}" type="presParOf" srcId="{24AF9D1C-A98A-41CB-9AEC-14F0546B306E}" destId="{6DD9B394-A79D-4E34-B212-065309B76DD1}" srcOrd="2" destOrd="0" presId="urn:microsoft.com/office/officeart/2008/layout/AccentedPicture"/>
    <dgm:cxn modelId="{39F8F197-6EE8-4DDE-96A1-B22E5A936D41}" type="presParOf" srcId="{6DD9B394-A79D-4E34-B212-065309B76DD1}" destId="{84111729-3B65-4224-9193-6C691E4036F9}" srcOrd="0" destOrd="0" presId="urn:microsoft.com/office/officeart/2008/layout/AccentedPicture"/>
    <dgm:cxn modelId="{F6B9CB60-4362-463C-A0CB-FB9DE0D5CBFE}" type="presParOf" srcId="{6DD9B394-A79D-4E34-B212-065309B76DD1}" destId="{EF2A13AC-000B-4D6F-B123-D4CB2DB11742}" srcOrd="1" destOrd="0" presId="urn:microsoft.com/office/officeart/2008/layout/AccentedPicture"/>
    <dgm:cxn modelId="{F8EB21AA-EDE1-4F1E-8879-B14D843EDFD1}" type="presParOf" srcId="{6DD9B394-A79D-4E34-B212-065309B76DD1}" destId="{2C646517-649B-4A00-BAAB-3BDFF689F07F}" srcOrd="2" destOrd="0" presId="urn:microsoft.com/office/officeart/2008/layout/AccentedPicture"/>
    <dgm:cxn modelId="{0836B52C-8B2E-4283-8ABE-B1C2234926C5}" type="presParOf" srcId="{2C646517-649B-4A00-BAAB-3BDFF689F07F}" destId="{1A89F933-E946-4050-9D02-2C29A343183C}" srcOrd="0" destOrd="0" presId="urn:microsoft.com/office/officeart/2008/layout/AccentedPicture"/>
    <dgm:cxn modelId="{71247CC0-BC16-4049-860E-464030C43DA8}" type="presParOf" srcId="{24AF9D1C-A98A-41CB-9AEC-14F0546B306E}" destId="{B37FF1DC-F696-4765-806A-583FF62B9B21}" srcOrd="3" destOrd="0" presId="urn:microsoft.com/office/officeart/2008/layout/AccentedPicture"/>
    <dgm:cxn modelId="{78F60DF2-DBA0-4B87-BD95-88CD5BC85B7A}" type="presParOf" srcId="{24AF9D1C-A98A-41CB-9AEC-14F0546B306E}" destId="{16288566-59D3-4365-93A3-2DFBFE3B53A9}" srcOrd="4" destOrd="0" presId="urn:microsoft.com/office/officeart/2008/layout/AccentedPicture"/>
    <dgm:cxn modelId="{3F1C1A54-D6EA-4002-929B-F3DAA6637B0E}" type="presParOf" srcId="{16288566-59D3-4365-93A3-2DFBFE3B53A9}" destId="{3D2A7853-08C8-4AD2-9468-1BAB5F8B7A4D}" srcOrd="0" destOrd="0" presId="urn:microsoft.com/office/officeart/2008/layout/AccentedPicture"/>
    <dgm:cxn modelId="{39A7CFE3-8F21-4FEC-9B49-34103BD9AB76}" type="presParOf" srcId="{16288566-59D3-4365-93A3-2DFBFE3B53A9}" destId="{E95059DF-7518-4DC3-B6B9-ABFC6446AFEE}" srcOrd="1" destOrd="0" presId="urn:microsoft.com/office/officeart/2008/layout/AccentedPicture"/>
    <dgm:cxn modelId="{1F7017EE-0599-4548-89EE-E353C06E1979}" type="presParOf" srcId="{16288566-59D3-4365-93A3-2DFBFE3B53A9}" destId="{752941B9-CDDD-4A79-AC4D-C7B003FD2B25}" srcOrd="2" destOrd="0" presId="urn:microsoft.com/office/officeart/2008/layout/AccentedPicture"/>
    <dgm:cxn modelId="{2C975A32-E0CA-45C4-AC0D-BBB0DB310022}" type="presParOf" srcId="{752941B9-CDDD-4A79-AC4D-C7B003FD2B25}" destId="{CFFD5A66-11D2-4D17-9FEE-D25C320B3F2E}" srcOrd="0" destOrd="0" presId="urn:microsoft.com/office/officeart/2008/layout/AccentedPicture"/>
    <dgm:cxn modelId="{81BC81EC-B7F3-498C-A87C-0009C4D575BB}" type="presParOf" srcId="{24AF9D1C-A98A-41CB-9AEC-14F0546B306E}" destId="{41A47881-DAA8-4898-A572-96277BECC197}" srcOrd="5" destOrd="0" presId="urn:microsoft.com/office/officeart/2008/layout/AccentedPicture"/>
    <dgm:cxn modelId="{01C51261-818A-4245-9E07-D32399D06FD0}" type="presParOf" srcId="{24AF9D1C-A98A-41CB-9AEC-14F0546B306E}" destId="{DF388FBB-71F1-4F3B-8D5A-D6764AD9E90D}" srcOrd="6" destOrd="0" presId="urn:microsoft.com/office/officeart/2008/layout/AccentedPicture"/>
    <dgm:cxn modelId="{39599402-9116-4A81-BF24-52E72A29EF18}" type="presParOf" srcId="{DF388FBB-71F1-4F3B-8D5A-D6764AD9E90D}" destId="{4847950A-7589-4D72-B567-8EE244C68460}" srcOrd="0" destOrd="0" presId="urn:microsoft.com/office/officeart/2008/layout/AccentedPicture"/>
    <dgm:cxn modelId="{3083A0DF-85F3-4745-8CB4-68CB1D56573D}" type="presParOf" srcId="{DF388FBB-71F1-4F3B-8D5A-D6764AD9E90D}" destId="{91F41CDF-82F7-4F7F-8F82-38BDEB2BB6F4}" srcOrd="1" destOrd="0" presId="urn:microsoft.com/office/officeart/2008/layout/AccentedPicture"/>
    <dgm:cxn modelId="{B5D5DE90-D324-442C-B0DD-C161445B35B7}" type="presParOf" srcId="{DF388FBB-71F1-4F3B-8D5A-D6764AD9E90D}" destId="{3048AFE4-8578-412E-AD1B-48077DAECD8D}" srcOrd="2" destOrd="0" presId="urn:microsoft.com/office/officeart/2008/layout/AccentedPicture"/>
    <dgm:cxn modelId="{0F5E489F-2051-4A8E-B63C-51DF1C16A303}" type="presParOf" srcId="{3048AFE4-8578-412E-AD1B-48077DAECD8D}" destId="{6B11E5D1-238F-41D1-A15B-3F0A876CE6E7}" srcOrd="0" destOrd="0" presId="urn:microsoft.com/office/officeart/2008/layout/AccentedPicture"/>
    <dgm:cxn modelId="{B53B620C-1F96-4E93-89CE-554BBC96EADE}" type="presParOf" srcId="{250E602C-269F-4DAA-9D0C-321420F439DC}" destId="{EDC2B221-784F-4B2F-BDA9-C4EFEE2B9863}" srcOrd="3" destOrd="0" presId="urn:microsoft.com/office/officeart/2008/layout/AccentedPicture"/>
    <dgm:cxn modelId="{618CF0AE-0E6A-4CD7-B1DA-68C079104A0D}" type="presParOf" srcId="{EDC2B221-784F-4B2F-BDA9-C4EFEE2B9863}" destId="{E176A1B3-84F6-4ACD-8D91-7DDB5262663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FFCE7-6921-45B4-A16C-2B5CB17F0DC4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B770295B-B051-48C1-B3E1-9217B304424E}">
      <dgm:prSet phldrT="[Text]" custT="1"/>
      <dgm:spPr/>
      <dgm:t>
        <a:bodyPr/>
        <a:lstStyle/>
        <a:p>
          <a:endParaRPr lang="de-DE" sz="800" dirty="0"/>
        </a:p>
      </dgm:t>
    </dgm:pt>
    <dgm:pt modelId="{9A15D617-0594-42B9-BAF2-631C29AC4CC0}" type="parTrans" cxnId="{E005687A-6922-446C-B0BF-179EB4E47740}">
      <dgm:prSet/>
      <dgm:spPr/>
      <dgm:t>
        <a:bodyPr/>
        <a:lstStyle/>
        <a:p>
          <a:endParaRPr lang="de-DE"/>
        </a:p>
      </dgm:t>
    </dgm:pt>
    <dgm:pt modelId="{8CA20870-403F-4ABC-9099-802EEA9EE994}" type="sibTrans" cxnId="{E005687A-6922-446C-B0BF-179EB4E47740}">
      <dgm:prSet/>
      <dgm:spPr/>
      <dgm:t>
        <a:bodyPr/>
        <a:lstStyle/>
        <a:p>
          <a:endParaRPr lang="de-DE"/>
        </a:p>
      </dgm:t>
    </dgm:pt>
    <dgm:pt modelId="{898D3D06-52D9-437D-8372-8B5D44C7F602}">
      <dgm:prSet phldrT="[Text]" custT="1"/>
      <dgm:spPr/>
      <dgm:t>
        <a:bodyPr/>
        <a:lstStyle/>
        <a:p>
          <a:endParaRPr lang="de-DE" sz="800" dirty="0"/>
        </a:p>
      </dgm:t>
    </dgm:pt>
    <dgm:pt modelId="{19C2F807-CF2A-425D-8085-837A15DE7C71}" type="parTrans" cxnId="{FD7C2280-C78B-4275-A478-2D05E91FBBF2}">
      <dgm:prSet/>
      <dgm:spPr/>
      <dgm:t>
        <a:bodyPr/>
        <a:lstStyle/>
        <a:p>
          <a:endParaRPr lang="de-DE"/>
        </a:p>
      </dgm:t>
    </dgm:pt>
    <dgm:pt modelId="{CE75D780-26E3-4395-BB61-3F1D859C48C0}" type="sibTrans" cxnId="{FD7C2280-C78B-4275-A478-2D05E91FBBF2}">
      <dgm:prSet/>
      <dgm:spPr/>
      <dgm:t>
        <a:bodyPr/>
        <a:lstStyle/>
        <a:p>
          <a:endParaRPr lang="de-DE"/>
        </a:p>
      </dgm:t>
    </dgm:pt>
    <dgm:pt modelId="{B451B00B-DBCD-4B97-903D-BFFC7D96BEB1}">
      <dgm:prSet phldrT="[Text]" custT="1"/>
      <dgm:spPr/>
      <dgm:t>
        <a:bodyPr/>
        <a:lstStyle/>
        <a:p>
          <a:endParaRPr lang="de-DE" sz="800" dirty="0"/>
        </a:p>
      </dgm:t>
    </dgm:pt>
    <dgm:pt modelId="{8608D175-2DF5-4258-B6A0-7F282E8D36A7}" type="parTrans" cxnId="{C7BA6B53-CEFB-404A-BC50-6CD5A112DF53}">
      <dgm:prSet/>
      <dgm:spPr/>
      <dgm:t>
        <a:bodyPr/>
        <a:lstStyle/>
        <a:p>
          <a:endParaRPr lang="de-DE"/>
        </a:p>
      </dgm:t>
    </dgm:pt>
    <dgm:pt modelId="{D525A569-0E2C-498F-9343-882B49B1D833}" type="sibTrans" cxnId="{C7BA6B53-CEFB-404A-BC50-6CD5A112DF53}">
      <dgm:prSet/>
      <dgm:spPr/>
      <dgm:t>
        <a:bodyPr/>
        <a:lstStyle/>
        <a:p>
          <a:endParaRPr lang="de-DE"/>
        </a:p>
      </dgm:t>
    </dgm:pt>
    <dgm:pt modelId="{DB1D6157-C44A-47CC-BECD-34EA1AF6243A}">
      <dgm:prSet phldrT="[Text]"/>
      <dgm:spPr/>
      <dgm:t>
        <a:bodyPr/>
        <a:lstStyle/>
        <a:p>
          <a:endParaRPr lang="de-DE" dirty="0"/>
        </a:p>
      </dgm:t>
    </dgm:pt>
    <dgm:pt modelId="{BA88A65D-9BBC-4726-A147-C9F98190D51C}" type="parTrans" cxnId="{A84439D7-B931-47C7-AFBA-9A427B7C3CF9}">
      <dgm:prSet/>
      <dgm:spPr/>
      <dgm:t>
        <a:bodyPr/>
        <a:lstStyle/>
        <a:p>
          <a:endParaRPr lang="de-DE"/>
        </a:p>
      </dgm:t>
    </dgm:pt>
    <dgm:pt modelId="{E0525290-03D7-4008-BB36-F3F8D3F9995D}" type="sibTrans" cxnId="{A84439D7-B931-47C7-AFBA-9A427B7C3CF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pants3.jpg"/>
        </a:ext>
      </dgm:extLst>
    </dgm:pt>
    <dgm:pt modelId="{2AFD6778-2A1B-4992-9518-E54C89A041E0}" type="pres">
      <dgm:prSet presAssocID="{2BCFFCE7-6921-45B4-A16C-2B5CB17F0DC4}" presName="Name0" presStyleCnt="0">
        <dgm:presLayoutVars>
          <dgm:dir/>
        </dgm:presLayoutVars>
      </dgm:prSet>
      <dgm:spPr/>
    </dgm:pt>
    <dgm:pt modelId="{BDF3CB77-83BC-4937-964F-C0D04873F55E}" type="pres">
      <dgm:prSet presAssocID="{E0525290-03D7-4008-BB36-F3F8D3F9995D}" presName="picture_1" presStyleLbl="bgImgPlace1" presStyleIdx="0" presStyleCnt="1"/>
      <dgm:spPr/>
    </dgm:pt>
    <dgm:pt modelId="{BA5FC1D9-0B87-4E47-A065-8720921C38A4}" type="pres">
      <dgm:prSet presAssocID="{DB1D6157-C44A-47CC-BECD-34EA1AF6243A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0B752E-3581-49AF-945E-F15160566A7B}" type="pres">
      <dgm:prSet presAssocID="{2BCFFCE7-6921-45B4-A16C-2B5CB17F0DC4}" presName="linV" presStyleCnt="0"/>
      <dgm:spPr/>
    </dgm:pt>
    <dgm:pt modelId="{3E1193C1-8BB9-494D-B884-B5D671163179}" type="pres">
      <dgm:prSet presAssocID="{898D3D06-52D9-437D-8372-8B5D44C7F602}" presName="pair" presStyleCnt="0"/>
      <dgm:spPr/>
    </dgm:pt>
    <dgm:pt modelId="{063FEB8B-B759-4965-9771-744A04DD2644}" type="pres">
      <dgm:prSet presAssocID="{898D3D06-52D9-437D-8372-8B5D44C7F602}" presName="spaceH" presStyleLbl="node1" presStyleIdx="0" presStyleCnt="0"/>
      <dgm:spPr/>
    </dgm:pt>
    <dgm:pt modelId="{B47B29EB-D333-4125-A68F-13FB74178784}" type="pres">
      <dgm:prSet presAssocID="{898D3D06-52D9-437D-8372-8B5D44C7F602}" presName="desPictures" presStyleLbl="alignImgPlace1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nts1.jpg"/>
        </a:ext>
      </dgm:extLst>
    </dgm:pt>
    <dgm:pt modelId="{B3D00B6A-3888-42A1-AB24-5D7ADEFF10D1}" type="pres">
      <dgm:prSet presAssocID="{898D3D06-52D9-437D-8372-8B5D44C7F602}" presName="desTextWrapper" presStyleCnt="0"/>
      <dgm:spPr/>
    </dgm:pt>
    <dgm:pt modelId="{CDEE68ED-A017-4508-9EF7-A4D268364AB7}" type="pres">
      <dgm:prSet presAssocID="{898D3D06-52D9-437D-8372-8B5D44C7F602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631CF6-843C-49B6-B83D-BA2CEA0EA34C}" type="pres">
      <dgm:prSet presAssocID="{CE75D780-26E3-4395-BB61-3F1D859C48C0}" presName="spaceV" presStyleCnt="0"/>
      <dgm:spPr/>
    </dgm:pt>
    <dgm:pt modelId="{DB484A51-94C7-4A31-8CCB-46B523D54D71}" type="pres">
      <dgm:prSet presAssocID="{B451B00B-DBCD-4B97-903D-BFFC7D96BEB1}" presName="pair" presStyleCnt="0"/>
      <dgm:spPr/>
    </dgm:pt>
    <dgm:pt modelId="{C1420B6B-264C-464E-B9A5-4DD4484439A7}" type="pres">
      <dgm:prSet presAssocID="{B451B00B-DBCD-4B97-903D-BFFC7D96BEB1}" presName="spaceH" presStyleLbl="node1" presStyleIdx="0" presStyleCnt="0"/>
      <dgm:spPr/>
    </dgm:pt>
    <dgm:pt modelId="{55AE7417-5C33-4D30-B01E-8FAC09F253AB}" type="pres">
      <dgm:prSet presAssocID="{B451B00B-DBCD-4B97-903D-BFFC7D96BEB1}" presName="desPictures" presStyleLbl="align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nts2.jpg"/>
        </a:ext>
      </dgm:extLst>
    </dgm:pt>
    <dgm:pt modelId="{D2901FAE-DF88-4476-92FC-02D31F20A0E1}" type="pres">
      <dgm:prSet presAssocID="{B451B00B-DBCD-4B97-903D-BFFC7D96BEB1}" presName="desTextWrapper" presStyleCnt="0"/>
      <dgm:spPr/>
    </dgm:pt>
    <dgm:pt modelId="{6A9722BA-EB56-4A22-BF8F-24C0F04FBE54}" type="pres">
      <dgm:prSet presAssocID="{B451B00B-DBCD-4B97-903D-BFFC7D96BEB1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4F4B19-244D-4F2F-B362-10F60A1056FB}" type="pres">
      <dgm:prSet presAssocID="{D525A569-0E2C-498F-9343-882B49B1D833}" presName="spaceV" presStyleCnt="0"/>
      <dgm:spPr/>
    </dgm:pt>
    <dgm:pt modelId="{CC207FCD-9AAF-466E-A278-6C13EFC22E7E}" type="pres">
      <dgm:prSet presAssocID="{B770295B-B051-48C1-B3E1-9217B304424E}" presName="pair" presStyleCnt="0"/>
      <dgm:spPr/>
    </dgm:pt>
    <dgm:pt modelId="{2BD56361-FD76-40AF-B5C0-55CF65F9FBB4}" type="pres">
      <dgm:prSet presAssocID="{B770295B-B051-48C1-B3E1-9217B304424E}" presName="spaceH" presStyleLbl="node1" presStyleIdx="0" presStyleCnt="0"/>
      <dgm:spPr/>
    </dgm:pt>
    <dgm:pt modelId="{17737C73-21E5-43B6-978C-846A4D9A9229}" type="pres">
      <dgm:prSet presAssocID="{B770295B-B051-48C1-B3E1-9217B304424E}" presName="desPictures" presStyleLbl="alignImgPlac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nts5.jpg"/>
        </a:ext>
      </dgm:extLst>
    </dgm:pt>
    <dgm:pt modelId="{76A2681D-FCD8-487F-9CA1-3DFAAD1D33CE}" type="pres">
      <dgm:prSet presAssocID="{B770295B-B051-48C1-B3E1-9217B304424E}" presName="desTextWrapper" presStyleCnt="0"/>
      <dgm:spPr/>
    </dgm:pt>
    <dgm:pt modelId="{7831DEE6-3EDC-44EA-A8C7-F1E71C8CB81E}" type="pres">
      <dgm:prSet presAssocID="{B770295B-B051-48C1-B3E1-9217B304424E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0CC311-E93F-442A-B7A8-66B2E1994EC5}" type="pres">
      <dgm:prSet presAssocID="{2BCFFCE7-6921-45B4-A16C-2B5CB17F0DC4}" presName="maxNode" presStyleCnt="0"/>
      <dgm:spPr/>
    </dgm:pt>
    <dgm:pt modelId="{BC4B9FFC-5184-45F3-B196-8B92D9A1255A}" type="pres">
      <dgm:prSet presAssocID="{2BCFFCE7-6921-45B4-A16C-2B5CB17F0DC4}" presName="Name33" presStyleCnt="0"/>
      <dgm:spPr/>
    </dgm:pt>
  </dgm:ptLst>
  <dgm:cxnLst>
    <dgm:cxn modelId="{8BAC216E-26C8-4BF4-87D7-886E463ADB02}" type="presOf" srcId="{B451B00B-DBCD-4B97-903D-BFFC7D96BEB1}" destId="{6A9722BA-EB56-4A22-BF8F-24C0F04FBE54}" srcOrd="0" destOrd="0" presId="urn:microsoft.com/office/officeart/2008/layout/AccentedPicture"/>
    <dgm:cxn modelId="{C7BA6B53-CEFB-404A-BC50-6CD5A112DF53}" srcId="{2BCFFCE7-6921-45B4-A16C-2B5CB17F0DC4}" destId="{B451B00B-DBCD-4B97-903D-BFFC7D96BEB1}" srcOrd="2" destOrd="0" parTransId="{8608D175-2DF5-4258-B6A0-7F282E8D36A7}" sibTransId="{D525A569-0E2C-498F-9343-882B49B1D833}"/>
    <dgm:cxn modelId="{0370B4F9-8254-48F9-8827-BF50C5E893F4}" type="presOf" srcId="{2BCFFCE7-6921-45B4-A16C-2B5CB17F0DC4}" destId="{2AFD6778-2A1B-4992-9518-E54C89A041E0}" srcOrd="0" destOrd="0" presId="urn:microsoft.com/office/officeart/2008/layout/AccentedPicture"/>
    <dgm:cxn modelId="{A0A7E636-3E87-47A1-A35E-A7DF5599670A}" type="presOf" srcId="{DB1D6157-C44A-47CC-BECD-34EA1AF6243A}" destId="{BA5FC1D9-0B87-4E47-A065-8720921C38A4}" srcOrd="0" destOrd="0" presId="urn:microsoft.com/office/officeart/2008/layout/AccentedPicture"/>
    <dgm:cxn modelId="{A84439D7-B931-47C7-AFBA-9A427B7C3CF9}" srcId="{2BCFFCE7-6921-45B4-A16C-2B5CB17F0DC4}" destId="{DB1D6157-C44A-47CC-BECD-34EA1AF6243A}" srcOrd="0" destOrd="0" parTransId="{BA88A65D-9BBC-4726-A147-C9F98190D51C}" sibTransId="{E0525290-03D7-4008-BB36-F3F8D3F9995D}"/>
    <dgm:cxn modelId="{10584614-AE38-4743-A289-491700BFD1CC}" type="presOf" srcId="{B770295B-B051-48C1-B3E1-9217B304424E}" destId="{7831DEE6-3EDC-44EA-A8C7-F1E71C8CB81E}" srcOrd="0" destOrd="0" presId="urn:microsoft.com/office/officeart/2008/layout/AccentedPicture"/>
    <dgm:cxn modelId="{DB923C16-B531-40B9-AF52-CBA786C27313}" type="presOf" srcId="{E0525290-03D7-4008-BB36-F3F8D3F9995D}" destId="{BDF3CB77-83BC-4937-964F-C0D04873F55E}" srcOrd="0" destOrd="0" presId="urn:microsoft.com/office/officeart/2008/layout/AccentedPicture"/>
    <dgm:cxn modelId="{E005687A-6922-446C-B0BF-179EB4E47740}" srcId="{2BCFFCE7-6921-45B4-A16C-2B5CB17F0DC4}" destId="{B770295B-B051-48C1-B3E1-9217B304424E}" srcOrd="3" destOrd="0" parTransId="{9A15D617-0594-42B9-BAF2-631C29AC4CC0}" sibTransId="{8CA20870-403F-4ABC-9099-802EEA9EE994}"/>
    <dgm:cxn modelId="{FD7C2280-C78B-4275-A478-2D05E91FBBF2}" srcId="{2BCFFCE7-6921-45B4-A16C-2B5CB17F0DC4}" destId="{898D3D06-52D9-437D-8372-8B5D44C7F602}" srcOrd="1" destOrd="0" parTransId="{19C2F807-CF2A-425D-8085-837A15DE7C71}" sibTransId="{CE75D780-26E3-4395-BB61-3F1D859C48C0}"/>
    <dgm:cxn modelId="{C4AFBAA3-255C-4E48-A1EB-5C71F1F2040C}" type="presOf" srcId="{898D3D06-52D9-437D-8372-8B5D44C7F602}" destId="{CDEE68ED-A017-4508-9EF7-A4D268364AB7}" srcOrd="0" destOrd="0" presId="urn:microsoft.com/office/officeart/2008/layout/AccentedPicture"/>
    <dgm:cxn modelId="{4885DF7B-AA6D-4B28-9A79-7CDA210331E5}" type="presParOf" srcId="{2AFD6778-2A1B-4992-9518-E54C89A041E0}" destId="{BDF3CB77-83BC-4937-964F-C0D04873F55E}" srcOrd="0" destOrd="0" presId="urn:microsoft.com/office/officeart/2008/layout/AccentedPicture"/>
    <dgm:cxn modelId="{7AC1B432-DF45-411C-BCBB-C45E967873C2}" type="presParOf" srcId="{2AFD6778-2A1B-4992-9518-E54C89A041E0}" destId="{BA5FC1D9-0B87-4E47-A065-8720921C38A4}" srcOrd="1" destOrd="0" presId="urn:microsoft.com/office/officeart/2008/layout/AccentedPicture"/>
    <dgm:cxn modelId="{BDA6BC67-890A-4731-875F-61378948EDB5}" type="presParOf" srcId="{2AFD6778-2A1B-4992-9518-E54C89A041E0}" destId="{BD0B752E-3581-49AF-945E-F15160566A7B}" srcOrd="2" destOrd="0" presId="urn:microsoft.com/office/officeart/2008/layout/AccentedPicture"/>
    <dgm:cxn modelId="{1DBC19E3-2A70-415D-A400-385B60CA3226}" type="presParOf" srcId="{BD0B752E-3581-49AF-945E-F15160566A7B}" destId="{3E1193C1-8BB9-494D-B884-B5D671163179}" srcOrd="0" destOrd="0" presId="urn:microsoft.com/office/officeart/2008/layout/AccentedPicture"/>
    <dgm:cxn modelId="{F447A7B3-38CC-44B4-AE3E-706549579E38}" type="presParOf" srcId="{3E1193C1-8BB9-494D-B884-B5D671163179}" destId="{063FEB8B-B759-4965-9771-744A04DD2644}" srcOrd="0" destOrd="0" presId="urn:microsoft.com/office/officeart/2008/layout/AccentedPicture"/>
    <dgm:cxn modelId="{C63F7293-EFC8-43FB-AB48-504BD1B62D82}" type="presParOf" srcId="{3E1193C1-8BB9-494D-B884-B5D671163179}" destId="{B47B29EB-D333-4125-A68F-13FB74178784}" srcOrd="1" destOrd="0" presId="urn:microsoft.com/office/officeart/2008/layout/AccentedPicture"/>
    <dgm:cxn modelId="{26795EE6-25D1-4B63-9EFD-3FE7177E082A}" type="presParOf" srcId="{3E1193C1-8BB9-494D-B884-B5D671163179}" destId="{B3D00B6A-3888-42A1-AB24-5D7ADEFF10D1}" srcOrd="2" destOrd="0" presId="urn:microsoft.com/office/officeart/2008/layout/AccentedPicture"/>
    <dgm:cxn modelId="{54529DE1-DF7C-4AEE-B133-40C6011CE913}" type="presParOf" srcId="{B3D00B6A-3888-42A1-AB24-5D7ADEFF10D1}" destId="{CDEE68ED-A017-4508-9EF7-A4D268364AB7}" srcOrd="0" destOrd="0" presId="urn:microsoft.com/office/officeart/2008/layout/AccentedPicture"/>
    <dgm:cxn modelId="{61CB6666-2EA4-43E1-B4CD-9FA5C9067BC4}" type="presParOf" srcId="{BD0B752E-3581-49AF-945E-F15160566A7B}" destId="{EC631CF6-843C-49B6-B83D-BA2CEA0EA34C}" srcOrd="1" destOrd="0" presId="urn:microsoft.com/office/officeart/2008/layout/AccentedPicture"/>
    <dgm:cxn modelId="{A2150F03-8759-4733-936C-EFAEB0747458}" type="presParOf" srcId="{BD0B752E-3581-49AF-945E-F15160566A7B}" destId="{DB484A51-94C7-4A31-8CCB-46B523D54D71}" srcOrd="2" destOrd="0" presId="urn:microsoft.com/office/officeart/2008/layout/AccentedPicture"/>
    <dgm:cxn modelId="{3BD67F3B-E44C-4D3E-8349-BDCEEE6B7447}" type="presParOf" srcId="{DB484A51-94C7-4A31-8CCB-46B523D54D71}" destId="{C1420B6B-264C-464E-B9A5-4DD4484439A7}" srcOrd="0" destOrd="0" presId="urn:microsoft.com/office/officeart/2008/layout/AccentedPicture"/>
    <dgm:cxn modelId="{49FE664F-BB5C-4FED-AC1B-8968DFBB8DBE}" type="presParOf" srcId="{DB484A51-94C7-4A31-8CCB-46B523D54D71}" destId="{55AE7417-5C33-4D30-B01E-8FAC09F253AB}" srcOrd="1" destOrd="0" presId="urn:microsoft.com/office/officeart/2008/layout/AccentedPicture"/>
    <dgm:cxn modelId="{39BF56E2-7983-4639-AB5D-7179813636EF}" type="presParOf" srcId="{DB484A51-94C7-4A31-8CCB-46B523D54D71}" destId="{D2901FAE-DF88-4476-92FC-02D31F20A0E1}" srcOrd="2" destOrd="0" presId="urn:microsoft.com/office/officeart/2008/layout/AccentedPicture"/>
    <dgm:cxn modelId="{7C502B7C-744E-4C93-97CF-9DBB2A2775C0}" type="presParOf" srcId="{D2901FAE-DF88-4476-92FC-02D31F20A0E1}" destId="{6A9722BA-EB56-4A22-BF8F-24C0F04FBE54}" srcOrd="0" destOrd="0" presId="urn:microsoft.com/office/officeart/2008/layout/AccentedPicture"/>
    <dgm:cxn modelId="{0201B948-31EF-423F-B181-C0CDAA09C8C1}" type="presParOf" srcId="{BD0B752E-3581-49AF-945E-F15160566A7B}" destId="{954F4B19-244D-4F2F-B362-10F60A1056FB}" srcOrd="3" destOrd="0" presId="urn:microsoft.com/office/officeart/2008/layout/AccentedPicture"/>
    <dgm:cxn modelId="{0F2150B5-965C-4CE5-98BD-D2C0AC514F90}" type="presParOf" srcId="{BD0B752E-3581-49AF-945E-F15160566A7B}" destId="{CC207FCD-9AAF-466E-A278-6C13EFC22E7E}" srcOrd="4" destOrd="0" presId="urn:microsoft.com/office/officeart/2008/layout/AccentedPicture"/>
    <dgm:cxn modelId="{2B207190-6DC5-4FB9-B109-BF3D11C0266F}" type="presParOf" srcId="{CC207FCD-9AAF-466E-A278-6C13EFC22E7E}" destId="{2BD56361-FD76-40AF-B5C0-55CF65F9FBB4}" srcOrd="0" destOrd="0" presId="urn:microsoft.com/office/officeart/2008/layout/AccentedPicture"/>
    <dgm:cxn modelId="{6040A437-4BF1-41C0-AAFE-76C3A41572EE}" type="presParOf" srcId="{CC207FCD-9AAF-466E-A278-6C13EFC22E7E}" destId="{17737C73-21E5-43B6-978C-846A4D9A9229}" srcOrd="1" destOrd="0" presId="urn:microsoft.com/office/officeart/2008/layout/AccentedPicture"/>
    <dgm:cxn modelId="{A771682B-180E-4752-8A2D-435DE952093D}" type="presParOf" srcId="{CC207FCD-9AAF-466E-A278-6C13EFC22E7E}" destId="{76A2681D-FCD8-487F-9CA1-3DFAAD1D33CE}" srcOrd="2" destOrd="0" presId="urn:microsoft.com/office/officeart/2008/layout/AccentedPicture"/>
    <dgm:cxn modelId="{940CDA66-DC69-49E6-A9A3-098E905CAF3F}" type="presParOf" srcId="{76A2681D-FCD8-487F-9CA1-3DFAAD1D33CE}" destId="{7831DEE6-3EDC-44EA-A8C7-F1E71C8CB81E}" srcOrd="0" destOrd="0" presId="urn:microsoft.com/office/officeart/2008/layout/AccentedPicture"/>
    <dgm:cxn modelId="{D6F87F70-38A9-4DB9-ABED-65F31F21A636}" type="presParOf" srcId="{2AFD6778-2A1B-4992-9518-E54C89A041E0}" destId="{390CC311-E93F-442A-B7A8-66B2E1994EC5}" srcOrd="3" destOrd="0" presId="urn:microsoft.com/office/officeart/2008/layout/AccentedPicture"/>
    <dgm:cxn modelId="{987ED38D-E801-498B-8F9E-69D4A0E55132}" type="presParOf" srcId="{390CC311-E93F-442A-B7A8-66B2E1994EC5}" destId="{BC4B9FFC-5184-45F3-B196-8B92D9A1255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243392-061E-4F9A-8E44-D9F0221F5008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FBA77E28-94DF-4519-BD25-F0B4AC01CE20}">
      <dgm:prSet phldrT="[Text]" custT="1"/>
      <dgm:spPr/>
      <dgm:t>
        <a:bodyPr/>
        <a:lstStyle/>
        <a:p>
          <a:endParaRPr lang="de-DE" sz="800" dirty="0"/>
        </a:p>
      </dgm:t>
    </dgm:pt>
    <dgm:pt modelId="{7063AB09-B73B-45D7-BE69-D45A8F24FE52}" type="parTrans" cxnId="{6A5A2425-70CA-450A-BF1B-280B122400FF}">
      <dgm:prSet/>
      <dgm:spPr/>
      <dgm:t>
        <a:bodyPr/>
        <a:lstStyle/>
        <a:p>
          <a:endParaRPr lang="de-DE"/>
        </a:p>
      </dgm:t>
    </dgm:pt>
    <dgm:pt modelId="{751ADD9B-7D6B-40FD-A08E-EE68FC62C42F}" type="sibTrans" cxnId="{6A5A2425-70CA-450A-BF1B-280B122400FF}">
      <dgm:prSet/>
      <dgm:spPr/>
      <dgm:t>
        <a:bodyPr/>
        <a:lstStyle/>
        <a:p>
          <a:endParaRPr lang="de-DE"/>
        </a:p>
      </dgm:t>
    </dgm:pt>
    <dgm:pt modelId="{FFE9B2A4-9668-4A19-96AC-17740FBDE0EF}">
      <dgm:prSet phldrT="[Text]"/>
      <dgm:spPr/>
      <dgm:t>
        <a:bodyPr/>
        <a:lstStyle/>
        <a:p>
          <a:endParaRPr lang="de-DE" dirty="0"/>
        </a:p>
      </dgm:t>
    </dgm:pt>
    <dgm:pt modelId="{DE1673A5-AE90-4331-B0B2-B7E0C2E9AB86}" type="parTrans" cxnId="{5247F596-B039-4D1B-B1DE-AB660404D3A3}">
      <dgm:prSet/>
      <dgm:spPr/>
      <dgm:t>
        <a:bodyPr/>
        <a:lstStyle/>
        <a:p>
          <a:endParaRPr lang="de-DE"/>
        </a:p>
      </dgm:t>
    </dgm:pt>
    <dgm:pt modelId="{E938B34D-2E04-422D-8B3C-19257BB66164}" type="sibTrans" cxnId="{5247F596-B039-4D1B-B1DE-AB660404D3A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cup1.jpg"/>
        </a:ext>
      </dgm:extLst>
    </dgm:pt>
    <dgm:pt modelId="{6D40CCF9-EFCD-4418-B826-BD1BFF9126D9}">
      <dgm:prSet phldrT="[Text]" custT="1"/>
      <dgm:spPr/>
      <dgm:t>
        <a:bodyPr/>
        <a:lstStyle/>
        <a:p>
          <a:endParaRPr lang="de-DE" sz="800" dirty="0"/>
        </a:p>
      </dgm:t>
    </dgm:pt>
    <dgm:pt modelId="{A0C4642F-43BC-45C8-AFD4-3D52FC798860}" type="parTrans" cxnId="{48847B76-F26E-4123-9686-DB2E1AAB6922}">
      <dgm:prSet/>
      <dgm:spPr/>
      <dgm:t>
        <a:bodyPr/>
        <a:lstStyle/>
        <a:p>
          <a:endParaRPr lang="de-DE"/>
        </a:p>
      </dgm:t>
    </dgm:pt>
    <dgm:pt modelId="{96C0F3B1-2D7B-4CA1-B1BF-25472F5BB4CB}" type="sibTrans" cxnId="{48847B76-F26E-4123-9686-DB2E1AAB6922}">
      <dgm:prSet/>
      <dgm:spPr/>
      <dgm:t>
        <a:bodyPr/>
        <a:lstStyle/>
        <a:p>
          <a:endParaRPr lang="de-DE"/>
        </a:p>
      </dgm:t>
    </dgm:pt>
    <dgm:pt modelId="{6BA3DD39-C807-4C1B-B8F4-9B75069122B7}">
      <dgm:prSet phldrT="[Text]" custT="1"/>
      <dgm:spPr/>
      <dgm:t>
        <a:bodyPr/>
        <a:lstStyle/>
        <a:p>
          <a:endParaRPr lang="de-DE" sz="800" dirty="0"/>
        </a:p>
      </dgm:t>
    </dgm:pt>
    <dgm:pt modelId="{DCD02ED9-048E-4AED-9761-F69C743D03B7}" type="parTrans" cxnId="{473D7C4B-90DB-4524-857E-255ADAB41154}">
      <dgm:prSet/>
      <dgm:spPr/>
      <dgm:t>
        <a:bodyPr/>
        <a:lstStyle/>
        <a:p>
          <a:endParaRPr lang="de-DE"/>
        </a:p>
      </dgm:t>
    </dgm:pt>
    <dgm:pt modelId="{D1611754-FDF8-4541-8F84-8857BDA8A29B}" type="sibTrans" cxnId="{473D7C4B-90DB-4524-857E-255ADAB41154}">
      <dgm:prSet/>
      <dgm:spPr/>
      <dgm:t>
        <a:bodyPr/>
        <a:lstStyle/>
        <a:p>
          <a:endParaRPr lang="de-DE"/>
        </a:p>
      </dgm:t>
    </dgm:pt>
    <dgm:pt modelId="{F8E64A4F-75CD-4D83-B75E-A43E3C55D0EE}">
      <dgm:prSet phldrT="[Text]" custT="1"/>
      <dgm:spPr/>
      <dgm:t>
        <a:bodyPr/>
        <a:lstStyle/>
        <a:p>
          <a:endParaRPr lang="de-DE" sz="800" dirty="0"/>
        </a:p>
      </dgm:t>
    </dgm:pt>
    <dgm:pt modelId="{6AC31160-F6F7-4C3B-954A-90766883251B}" type="parTrans" cxnId="{97A38A2E-E7B0-40E3-9114-32380063D504}">
      <dgm:prSet/>
      <dgm:spPr/>
      <dgm:t>
        <a:bodyPr/>
        <a:lstStyle/>
        <a:p>
          <a:endParaRPr lang="de-DE"/>
        </a:p>
      </dgm:t>
    </dgm:pt>
    <dgm:pt modelId="{A4339110-BA0C-4E61-A2B4-5BF7F3C1E880}" type="sibTrans" cxnId="{97A38A2E-E7B0-40E3-9114-32380063D504}">
      <dgm:prSet/>
      <dgm:spPr/>
      <dgm:t>
        <a:bodyPr/>
        <a:lstStyle/>
        <a:p>
          <a:endParaRPr lang="de-DE"/>
        </a:p>
      </dgm:t>
    </dgm:pt>
    <dgm:pt modelId="{55C3AB7F-FCA3-473E-9E54-CB332F812EBA}" type="pres">
      <dgm:prSet presAssocID="{C4243392-061E-4F9A-8E44-D9F0221F5008}" presName="Name0" presStyleCnt="0">
        <dgm:presLayoutVars>
          <dgm:dir/>
        </dgm:presLayoutVars>
      </dgm:prSet>
      <dgm:spPr/>
    </dgm:pt>
    <dgm:pt modelId="{EF29C3F3-A268-4FA8-8576-1612BAB50CCA}" type="pres">
      <dgm:prSet presAssocID="{E938B34D-2E04-422D-8B3C-19257BB66164}" presName="picture_1" presStyleLbl="bgImgPlace1" presStyleIdx="0" presStyleCnt="1"/>
      <dgm:spPr/>
    </dgm:pt>
    <dgm:pt modelId="{A024F94E-AB13-4EAC-92BE-F1961DB20958}" type="pres">
      <dgm:prSet presAssocID="{FFE9B2A4-9668-4A19-96AC-17740FBDE0E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ED9555-CF62-4DCA-902D-74B85F175FC0}" type="pres">
      <dgm:prSet presAssocID="{C4243392-061E-4F9A-8E44-D9F0221F5008}" presName="linV" presStyleCnt="0"/>
      <dgm:spPr/>
    </dgm:pt>
    <dgm:pt modelId="{088119DD-E3A9-484C-8FD4-189E196E3DE9}" type="pres">
      <dgm:prSet presAssocID="{6D40CCF9-EFCD-4418-B826-BD1BFF9126D9}" presName="pair" presStyleCnt="0"/>
      <dgm:spPr/>
    </dgm:pt>
    <dgm:pt modelId="{04BB3DE5-0A22-4FD6-AFEC-8BAF23C45B8C}" type="pres">
      <dgm:prSet presAssocID="{6D40CCF9-EFCD-4418-B826-BD1BFF9126D9}" presName="spaceH" presStyleLbl="node1" presStyleIdx="0" presStyleCnt="0"/>
      <dgm:spPr/>
    </dgm:pt>
    <dgm:pt modelId="{AFC255D3-E861-4F31-89A2-F68329C445DE}" type="pres">
      <dgm:prSet presAssocID="{6D40CCF9-EFCD-4418-B826-BD1BFF9126D9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cup2.jpg"/>
        </a:ext>
      </dgm:extLst>
    </dgm:pt>
    <dgm:pt modelId="{E616CD0A-0EFD-4A1E-8CDF-38F0F1EFDB3F}" type="pres">
      <dgm:prSet presAssocID="{6D40CCF9-EFCD-4418-B826-BD1BFF9126D9}" presName="desTextWrapper" presStyleCnt="0"/>
      <dgm:spPr/>
    </dgm:pt>
    <dgm:pt modelId="{D322B349-5284-4E32-A227-69DCB666FE48}" type="pres">
      <dgm:prSet presAssocID="{6D40CCF9-EFCD-4418-B826-BD1BFF9126D9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FFEBB0-6FF5-4BD7-8F9B-937D25FD13ED}" type="pres">
      <dgm:prSet presAssocID="{96C0F3B1-2D7B-4CA1-B1BF-25472F5BB4CB}" presName="spaceV" presStyleCnt="0"/>
      <dgm:spPr/>
    </dgm:pt>
    <dgm:pt modelId="{FC1108AD-0683-45BF-B12F-627A89E82A58}" type="pres">
      <dgm:prSet presAssocID="{6BA3DD39-C807-4C1B-B8F4-9B75069122B7}" presName="pair" presStyleCnt="0"/>
      <dgm:spPr/>
    </dgm:pt>
    <dgm:pt modelId="{DB61CE4B-D98A-40B4-99F6-17E1DE8D6B31}" type="pres">
      <dgm:prSet presAssocID="{6BA3DD39-C807-4C1B-B8F4-9B75069122B7}" presName="spaceH" presStyleLbl="node1" presStyleIdx="0" presStyleCnt="0"/>
      <dgm:spPr/>
    </dgm:pt>
    <dgm:pt modelId="{B036632E-9997-44F1-B27B-9B4016B9D09F}" type="pres">
      <dgm:prSet presAssocID="{6BA3DD39-C807-4C1B-B8F4-9B75069122B7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cup3.jpg"/>
        </a:ext>
      </dgm:extLst>
    </dgm:pt>
    <dgm:pt modelId="{1051E99D-6F8F-4F26-88C0-29B2B426AE45}" type="pres">
      <dgm:prSet presAssocID="{6BA3DD39-C807-4C1B-B8F4-9B75069122B7}" presName="desTextWrapper" presStyleCnt="0"/>
      <dgm:spPr/>
    </dgm:pt>
    <dgm:pt modelId="{49F45EE8-FD08-4398-84BD-FF24B9B47068}" type="pres">
      <dgm:prSet presAssocID="{6BA3DD39-C807-4C1B-B8F4-9B75069122B7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5EE9A6-30FD-4FAB-AD7C-F9CEF28ADB85}" type="pres">
      <dgm:prSet presAssocID="{D1611754-FDF8-4541-8F84-8857BDA8A29B}" presName="spaceV" presStyleCnt="0"/>
      <dgm:spPr/>
    </dgm:pt>
    <dgm:pt modelId="{A403108C-CE30-430E-BC68-A81C5EF3B192}" type="pres">
      <dgm:prSet presAssocID="{F8E64A4F-75CD-4D83-B75E-A43E3C55D0EE}" presName="pair" presStyleCnt="0"/>
      <dgm:spPr/>
    </dgm:pt>
    <dgm:pt modelId="{6B01E128-4420-45AF-9706-A96390AF66D5}" type="pres">
      <dgm:prSet presAssocID="{F8E64A4F-75CD-4D83-B75E-A43E3C55D0EE}" presName="spaceH" presStyleLbl="node1" presStyleIdx="0" presStyleCnt="0"/>
      <dgm:spPr/>
    </dgm:pt>
    <dgm:pt modelId="{155E32AA-FCCC-4677-ACEF-E2E3DD6E1679}" type="pres">
      <dgm:prSet presAssocID="{F8E64A4F-75CD-4D83-B75E-A43E3C55D0EE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cup4.jpg"/>
        </a:ext>
      </dgm:extLst>
    </dgm:pt>
    <dgm:pt modelId="{8196F1EE-9CA4-42FC-BC3B-8693CA15F578}" type="pres">
      <dgm:prSet presAssocID="{F8E64A4F-75CD-4D83-B75E-A43E3C55D0EE}" presName="desTextWrapper" presStyleCnt="0"/>
      <dgm:spPr/>
    </dgm:pt>
    <dgm:pt modelId="{32F2712A-ECDE-4EBB-B2E7-8691A0B01131}" type="pres">
      <dgm:prSet presAssocID="{F8E64A4F-75CD-4D83-B75E-A43E3C55D0EE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6D977-BBD4-4712-99DE-19EDAAF057AC}" type="pres">
      <dgm:prSet presAssocID="{A4339110-BA0C-4E61-A2B4-5BF7F3C1E880}" presName="spaceV" presStyleCnt="0"/>
      <dgm:spPr/>
    </dgm:pt>
    <dgm:pt modelId="{94FFD8AD-D534-45EB-863C-199E7A4A853D}" type="pres">
      <dgm:prSet presAssocID="{FBA77E28-94DF-4519-BD25-F0B4AC01CE20}" presName="pair" presStyleCnt="0"/>
      <dgm:spPr/>
    </dgm:pt>
    <dgm:pt modelId="{53E43053-97E3-4B87-A20E-81927C2B6D1F}" type="pres">
      <dgm:prSet presAssocID="{FBA77E28-94DF-4519-BD25-F0B4AC01CE20}" presName="spaceH" presStyleLbl="node1" presStyleIdx="0" presStyleCnt="0"/>
      <dgm:spPr/>
    </dgm:pt>
    <dgm:pt modelId="{02D7616D-9AEF-47D4-BC3D-F36055644E80}" type="pres">
      <dgm:prSet presAssocID="{FBA77E28-94DF-4519-BD25-F0B4AC01CE20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cup5.jpg"/>
        </a:ext>
      </dgm:extLst>
    </dgm:pt>
    <dgm:pt modelId="{EC19DBA6-11A7-41A4-BD07-59BDEF8914D8}" type="pres">
      <dgm:prSet presAssocID="{FBA77E28-94DF-4519-BD25-F0B4AC01CE20}" presName="desTextWrapper" presStyleCnt="0"/>
      <dgm:spPr/>
    </dgm:pt>
    <dgm:pt modelId="{36301C2A-2A36-42AB-A0BF-2278CE6CA4DA}" type="pres">
      <dgm:prSet presAssocID="{FBA77E28-94DF-4519-BD25-F0B4AC01CE20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476D9-E53B-4029-9FB0-D117791DC8FD}" type="pres">
      <dgm:prSet presAssocID="{C4243392-061E-4F9A-8E44-D9F0221F5008}" presName="maxNode" presStyleCnt="0"/>
      <dgm:spPr/>
    </dgm:pt>
    <dgm:pt modelId="{6585BB0E-41E7-4FE2-BE5C-7856876CD511}" type="pres">
      <dgm:prSet presAssocID="{C4243392-061E-4F9A-8E44-D9F0221F5008}" presName="Name33" presStyleCnt="0"/>
      <dgm:spPr/>
    </dgm:pt>
  </dgm:ptLst>
  <dgm:cxnLst>
    <dgm:cxn modelId="{A3489857-A627-44D1-B62D-779C2836F0B4}" type="presOf" srcId="{F8E64A4F-75CD-4D83-B75E-A43E3C55D0EE}" destId="{32F2712A-ECDE-4EBB-B2E7-8691A0B01131}" srcOrd="0" destOrd="0" presId="urn:microsoft.com/office/officeart/2008/layout/AccentedPicture"/>
    <dgm:cxn modelId="{5247F596-B039-4D1B-B1DE-AB660404D3A3}" srcId="{C4243392-061E-4F9A-8E44-D9F0221F5008}" destId="{FFE9B2A4-9668-4A19-96AC-17740FBDE0EF}" srcOrd="0" destOrd="0" parTransId="{DE1673A5-AE90-4331-B0B2-B7E0C2E9AB86}" sibTransId="{E938B34D-2E04-422D-8B3C-19257BB66164}"/>
    <dgm:cxn modelId="{473D7C4B-90DB-4524-857E-255ADAB41154}" srcId="{C4243392-061E-4F9A-8E44-D9F0221F5008}" destId="{6BA3DD39-C807-4C1B-B8F4-9B75069122B7}" srcOrd="2" destOrd="0" parTransId="{DCD02ED9-048E-4AED-9761-F69C743D03B7}" sibTransId="{D1611754-FDF8-4541-8F84-8857BDA8A29B}"/>
    <dgm:cxn modelId="{7CCE1F28-10D1-481D-A488-F220AEA96CEA}" type="presOf" srcId="{6D40CCF9-EFCD-4418-B826-BD1BFF9126D9}" destId="{D322B349-5284-4E32-A227-69DCB666FE48}" srcOrd="0" destOrd="0" presId="urn:microsoft.com/office/officeart/2008/layout/AccentedPicture"/>
    <dgm:cxn modelId="{A15184B4-D6AE-46A9-B125-376AD0EFD155}" type="presOf" srcId="{6BA3DD39-C807-4C1B-B8F4-9B75069122B7}" destId="{49F45EE8-FD08-4398-84BD-FF24B9B47068}" srcOrd="0" destOrd="0" presId="urn:microsoft.com/office/officeart/2008/layout/AccentedPicture"/>
    <dgm:cxn modelId="{97A38A2E-E7B0-40E3-9114-32380063D504}" srcId="{C4243392-061E-4F9A-8E44-D9F0221F5008}" destId="{F8E64A4F-75CD-4D83-B75E-A43E3C55D0EE}" srcOrd="3" destOrd="0" parTransId="{6AC31160-F6F7-4C3B-954A-90766883251B}" sibTransId="{A4339110-BA0C-4E61-A2B4-5BF7F3C1E880}"/>
    <dgm:cxn modelId="{CA2A3904-5EE8-4595-B8EA-D0B0614F206C}" type="presOf" srcId="{FFE9B2A4-9668-4A19-96AC-17740FBDE0EF}" destId="{A024F94E-AB13-4EAC-92BE-F1961DB20958}" srcOrd="0" destOrd="0" presId="urn:microsoft.com/office/officeart/2008/layout/AccentedPicture"/>
    <dgm:cxn modelId="{4C934596-4A92-4CD8-A7A1-98651AE976B2}" type="presOf" srcId="{E938B34D-2E04-422D-8B3C-19257BB66164}" destId="{EF29C3F3-A268-4FA8-8576-1612BAB50CCA}" srcOrd="0" destOrd="0" presId="urn:microsoft.com/office/officeart/2008/layout/AccentedPicture"/>
    <dgm:cxn modelId="{6A5A2425-70CA-450A-BF1B-280B122400FF}" srcId="{C4243392-061E-4F9A-8E44-D9F0221F5008}" destId="{FBA77E28-94DF-4519-BD25-F0B4AC01CE20}" srcOrd="4" destOrd="0" parTransId="{7063AB09-B73B-45D7-BE69-D45A8F24FE52}" sibTransId="{751ADD9B-7D6B-40FD-A08E-EE68FC62C42F}"/>
    <dgm:cxn modelId="{C76AB946-9452-4AC4-A0A8-75AA49E108FF}" type="presOf" srcId="{C4243392-061E-4F9A-8E44-D9F0221F5008}" destId="{55C3AB7F-FCA3-473E-9E54-CB332F812EBA}" srcOrd="0" destOrd="0" presId="urn:microsoft.com/office/officeart/2008/layout/AccentedPicture"/>
    <dgm:cxn modelId="{48847B76-F26E-4123-9686-DB2E1AAB6922}" srcId="{C4243392-061E-4F9A-8E44-D9F0221F5008}" destId="{6D40CCF9-EFCD-4418-B826-BD1BFF9126D9}" srcOrd="1" destOrd="0" parTransId="{A0C4642F-43BC-45C8-AFD4-3D52FC798860}" sibTransId="{96C0F3B1-2D7B-4CA1-B1BF-25472F5BB4CB}"/>
    <dgm:cxn modelId="{67FFA2FE-06BF-4507-82B9-666429FB8934}" type="presOf" srcId="{FBA77E28-94DF-4519-BD25-F0B4AC01CE20}" destId="{36301C2A-2A36-42AB-A0BF-2278CE6CA4DA}" srcOrd="0" destOrd="0" presId="urn:microsoft.com/office/officeart/2008/layout/AccentedPicture"/>
    <dgm:cxn modelId="{953F4E77-4E67-4C8B-AA2C-FBCC0D36A6C2}" type="presParOf" srcId="{55C3AB7F-FCA3-473E-9E54-CB332F812EBA}" destId="{EF29C3F3-A268-4FA8-8576-1612BAB50CCA}" srcOrd="0" destOrd="0" presId="urn:microsoft.com/office/officeart/2008/layout/AccentedPicture"/>
    <dgm:cxn modelId="{3EACE072-D707-43CD-BC1D-6996549E119E}" type="presParOf" srcId="{55C3AB7F-FCA3-473E-9E54-CB332F812EBA}" destId="{A024F94E-AB13-4EAC-92BE-F1961DB20958}" srcOrd="1" destOrd="0" presId="urn:microsoft.com/office/officeart/2008/layout/AccentedPicture"/>
    <dgm:cxn modelId="{58E9EECD-96D2-491B-97E8-2F91888985CB}" type="presParOf" srcId="{55C3AB7F-FCA3-473E-9E54-CB332F812EBA}" destId="{FAED9555-CF62-4DCA-902D-74B85F175FC0}" srcOrd="2" destOrd="0" presId="urn:microsoft.com/office/officeart/2008/layout/AccentedPicture"/>
    <dgm:cxn modelId="{7760A791-A403-4DA4-85BD-BA4627FC61CB}" type="presParOf" srcId="{FAED9555-CF62-4DCA-902D-74B85F175FC0}" destId="{088119DD-E3A9-484C-8FD4-189E196E3DE9}" srcOrd="0" destOrd="0" presId="urn:microsoft.com/office/officeart/2008/layout/AccentedPicture"/>
    <dgm:cxn modelId="{7951D753-9D3F-4B24-9156-B84859F57471}" type="presParOf" srcId="{088119DD-E3A9-484C-8FD4-189E196E3DE9}" destId="{04BB3DE5-0A22-4FD6-AFEC-8BAF23C45B8C}" srcOrd="0" destOrd="0" presId="urn:microsoft.com/office/officeart/2008/layout/AccentedPicture"/>
    <dgm:cxn modelId="{5DC4B153-5AC3-4D89-9480-52C4233A09C8}" type="presParOf" srcId="{088119DD-E3A9-484C-8FD4-189E196E3DE9}" destId="{AFC255D3-E861-4F31-89A2-F68329C445DE}" srcOrd="1" destOrd="0" presId="urn:microsoft.com/office/officeart/2008/layout/AccentedPicture"/>
    <dgm:cxn modelId="{F9555116-2E7C-4D4E-B5FE-03D895055F72}" type="presParOf" srcId="{088119DD-E3A9-484C-8FD4-189E196E3DE9}" destId="{E616CD0A-0EFD-4A1E-8CDF-38F0F1EFDB3F}" srcOrd="2" destOrd="0" presId="urn:microsoft.com/office/officeart/2008/layout/AccentedPicture"/>
    <dgm:cxn modelId="{761CCDBF-C234-4DE9-9ED6-0269DEFDDC9E}" type="presParOf" srcId="{E616CD0A-0EFD-4A1E-8CDF-38F0F1EFDB3F}" destId="{D322B349-5284-4E32-A227-69DCB666FE48}" srcOrd="0" destOrd="0" presId="urn:microsoft.com/office/officeart/2008/layout/AccentedPicture"/>
    <dgm:cxn modelId="{BF495EB4-2BAD-4C49-8E5E-4E392D958AAE}" type="presParOf" srcId="{FAED9555-CF62-4DCA-902D-74B85F175FC0}" destId="{64FFEBB0-6FF5-4BD7-8F9B-937D25FD13ED}" srcOrd="1" destOrd="0" presId="urn:microsoft.com/office/officeart/2008/layout/AccentedPicture"/>
    <dgm:cxn modelId="{36CE2AE0-52D4-40F8-BEC0-E8BAA9C5E6C0}" type="presParOf" srcId="{FAED9555-CF62-4DCA-902D-74B85F175FC0}" destId="{FC1108AD-0683-45BF-B12F-627A89E82A58}" srcOrd="2" destOrd="0" presId="urn:microsoft.com/office/officeart/2008/layout/AccentedPicture"/>
    <dgm:cxn modelId="{39AF9268-1AE1-4861-9275-A62A9BA4305C}" type="presParOf" srcId="{FC1108AD-0683-45BF-B12F-627A89E82A58}" destId="{DB61CE4B-D98A-40B4-99F6-17E1DE8D6B31}" srcOrd="0" destOrd="0" presId="urn:microsoft.com/office/officeart/2008/layout/AccentedPicture"/>
    <dgm:cxn modelId="{3C72387F-DCE3-4323-A277-E04AA6858EA8}" type="presParOf" srcId="{FC1108AD-0683-45BF-B12F-627A89E82A58}" destId="{B036632E-9997-44F1-B27B-9B4016B9D09F}" srcOrd="1" destOrd="0" presId="urn:microsoft.com/office/officeart/2008/layout/AccentedPicture"/>
    <dgm:cxn modelId="{08AF0DC3-80E4-4E5E-A649-0326641076EE}" type="presParOf" srcId="{FC1108AD-0683-45BF-B12F-627A89E82A58}" destId="{1051E99D-6F8F-4F26-88C0-29B2B426AE45}" srcOrd="2" destOrd="0" presId="urn:microsoft.com/office/officeart/2008/layout/AccentedPicture"/>
    <dgm:cxn modelId="{B8F2EA88-1452-465C-9F44-C25190FB1DD5}" type="presParOf" srcId="{1051E99D-6F8F-4F26-88C0-29B2B426AE45}" destId="{49F45EE8-FD08-4398-84BD-FF24B9B47068}" srcOrd="0" destOrd="0" presId="urn:microsoft.com/office/officeart/2008/layout/AccentedPicture"/>
    <dgm:cxn modelId="{F4E7480A-0256-4E5C-90F0-B7CB7659B15E}" type="presParOf" srcId="{FAED9555-CF62-4DCA-902D-74B85F175FC0}" destId="{B25EE9A6-30FD-4FAB-AD7C-F9CEF28ADB85}" srcOrd="3" destOrd="0" presId="urn:microsoft.com/office/officeart/2008/layout/AccentedPicture"/>
    <dgm:cxn modelId="{A4C8F7E6-D0B8-45AB-9B78-4C7045A93848}" type="presParOf" srcId="{FAED9555-CF62-4DCA-902D-74B85F175FC0}" destId="{A403108C-CE30-430E-BC68-A81C5EF3B192}" srcOrd="4" destOrd="0" presId="urn:microsoft.com/office/officeart/2008/layout/AccentedPicture"/>
    <dgm:cxn modelId="{C451CEDF-58D6-47C6-8C9D-A1C518D88F60}" type="presParOf" srcId="{A403108C-CE30-430E-BC68-A81C5EF3B192}" destId="{6B01E128-4420-45AF-9706-A96390AF66D5}" srcOrd="0" destOrd="0" presId="urn:microsoft.com/office/officeart/2008/layout/AccentedPicture"/>
    <dgm:cxn modelId="{1A2E2E8B-11D0-4682-BE25-6625542D2C4D}" type="presParOf" srcId="{A403108C-CE30-430E-BC68-A81C5EF3B192}" destId="{155E32AA-FCCC-4677-ACEF-E2E3DD6E1679}" srcOrd="1" destOrd="0" presId="urn:microsoft.com/office/officeart/2008/layout/AccentedPicture"/>
    <dgm:cxn modelId="{86CD8B71-30FB-4F6D-AC02-55C33F575E32}" type="presParOf" srcId="{A403108C-CE30-430E-BC68-A81C5EF3B192}" destId="{8196F1EE-9CA4-42FC-BC3B-8693CA15F578}" srcOrd="2" destOrd="0" presId="urn:microsoft.com/office/officeart/2008/layout/AccentedPicture"/>
    <dgm:cxn modelId="{D32D6BDF-5853-4931-90EA-0F7EDB0C6751}" type="presParOf" srcId="{8196F1EE-9CA4-42FC-BC3B-8693CA15F578}" destId="{32F2712A-ECDE-4EBB-B2E7-8691A0B01131}" srcOrd="0" destOrd="0" presId="urn:microsoft.com/office/officeart/2008/layout/AccentedPicture"/>
    <dgm:cxn modelId="{78BABE2A-FC0A-4747-931C-677F285D27A4}" type="presParOf" srcId="{FAED9555-CF62-4DCA-902D-74B85F175FC0}" destId="{8B46D977-BBD4-4712-99DE-19EDAAF057AC}" srcOrd="5" destOrd="0" presId="urn:microsoft.com/office/officeart/2008/layout/AccentedPicture"/>
    <dgm:cxn modelId="{AF11501F-C1ED-478E-BC50-613D1CE45B0B}" type="presParOf" srcId="{FAED9555-CF62-4DCA-902D-74B85F175FC0}" destId="{94FFD8AD-D534-45EB-863C-199E7A4A853D}" srcOrd="6" destOrd="0" presId="urn:microsoft.com/office/officeart/2008/layout/AccentedPicture"/>
    <dgm:cxn modelId="{65419332-DD16-4793-8D82-0973D16FA04A}" type="presParOf" srcId="{94FFD8AD-D534-45EB-863C-199E7A4A853D}" destId="{53E43053-97E3-4B87-A20E-81927C2B6D1F}" srcOrd="0" destOrd="0" presId="urn:microsoft.com/office/officeart/2008/layout/AccentedPicture"/>
    <dgm:cxn modelId="{233FDDF6-7A68-46F0-A5AF-8871A7D2DEE2}" type="presParOf" srcId="{94FFD8AD-D534-45EB-863C-199E7A4A853D}" destId="{02D7616D-9AEF-47D4-BC3D-F36055644E80}" srcOrd="1" destOrd="0" presId="urn:microsoft.com/office/officeart/2008/layout/AccentedPicture"/>
    <dgm:cxn modelId="{49D0A0D1-14C4-499D-A761-AC3FAE1CF2C8}" type="presParOf" srcId="{94FFD8AD-D534-45EB-863C-199E7A4A853D}" destId="{EC19DBA6-11A7-41A4-BD07-59BDEF8914D8}" srcOrd="2" destOrd="0" presId="urn:microsoft.com/office/officeart/2008/layout/AccentedPicture"/>
    <dgm:cxn modelId="{9FFC4908-BC4F-4740-996A-543D05E6BDA3}" type="presParOf" srcId="{EC19DBA6-11A7-41A4-BD07-59BDEF8914D8}" destId="{36301C2A-2A36-42AB-A0BF-2278CE6CA4DA}" srcOrd="0" destOrd="0" presId="urn:microsoft.com/office/officeart/2008/layout/AccentedPicture"/>
    <dgm:cxn modelId="{17C5E8DF-DBF6-4D9C-94F6-B3488DD1AA11}" type="presParOf" srcId="{55C3AB7F-FCA3-473E-9E54-CB332F812EBA}" destId="{91D476D9-E53B-4029-9FB0-D117791DC8FD}" srcOrd="3" destOrd="0" presId="urn:microsoft.com/office/officeart/2008/layout/AccentedPicture"/>
    <dgm:cxn modelId="{36DB89D7-72A3-491B-BE2D-A9DE887CFB18}" type="presParOf" srcId="{91D476D9-E53B-4029-9FB0-D117791DC8FD}" destId="{6585BB0E-41E7-4FE2-BE5C-7856876CD511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C6044-C7C8-4005-A682-95C516E9E287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7F013615-1440-4C43-B7C1-58D715BBD086}">
      <dgm:prSet phldrT="[Text]"/>
      <dgm:spPr/>
      <dgm:t>
        <a:bodyPr/>
        <a:lstStyle/>
        <a:p>
          <a:endParaRPr lang="de-DE" dirty="0"/>
        </a:p>
      </dgm:t>
    </dgm:pt>
    <dgm:pt modelId="{56DE5DFB-2398-4A0D-BC73-56A1F685EA50}" type="parTrans" cxnId="{5E052511-F55B-46C3-A08C-C0C6E6B7BA76}">
      <dgm:prSet/>
      <dgm:spPr/>
      <dgm:t>
        <a:bodyPr/>
        <a:lstStyle/>
        <a:p>
          <a:endParaRPr lang="de-DE"/>
        </a:p>
      </dgm:t>
    </dgm:pt>
    <dgm:pt modelId="{C059C926-0A72-4984-AE8E-7569DA9F106D}" type="sibTrans" cxnId="{5E052511-F55B-46C3-A08C-C0C6E6B7BA7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hair5.jpg"/>
        </a:ext>
      </dgm:extLst>
    </dgm:pt>
    <dgm:pt modelId="{8B7D4DB1-5D88-49B1-904A-7F23DA3BF2E0}">
      <dgm:prSet phldrT="[Text]" custT="1"/>
      <dgm:spPr/>
      <dgm:t>
        <a:bodyPr/>
        <a:lstStyle/>
        <a:p>
          <a:endParaRPr lang="de-DE" sz="800" dirty="0"/>
        </a:p>
      </dgm:t>
    </dgm:pt>
    <dgm:pt modelId="{FBB90F54-8C7C-4958-9674-4495C895382D}" type="parTrans" cxnId="{BAA18973-550F-4489-8093-69CBAF638303}">
      <dgm:prSet/>
      <dgm:spPr/>
      <dgm:t>
        <a:bodyPr/>
        <a:lstStyle/>
        <a:p>
          <a:endParaRPr lang="de-DE"/>
        </a:p>
      </dgm:t>
    </dgm:pt>
    <dgm:pt modelId="{7CD2A689-819C-43B5-9B56-2FF617D3ACBA}" type="sibTrans" cxnId="{BAA18973-550F-4489-8093-69CBAF638303}">
      <dgm:prSet/>
      <dgm:spPr/>
      <dgm:t>
        <a:bodyPr/>
        <a:lstStyle/>
        <a:p>
          <a:endParaRPr lang="de-DE"/>
        </a:p>
      </dgm:t>
    </dgm:pt>
    <dgm:pt modelId="{BFF2C88E-CC0E-46FE-9417-F20C084AEBFE}">
      <dgm:prSet phldrT="[Text]" custT="1"/>
      <dgm:spPr/>
      <dgm:t>
        <a:bodyPr/>
        <a:lstStyle/>
        <a:p>
          <a:endParaRPr lang="de-DE" sz="800" dirty="0"/>
        </a:p>
      </dgm:t>
    </dgm:pt>
    <dgm:pt modelId="{2F5A838F-7E19-45F5-92F4-60A4C15CE04C}" type="parTrans" cxnId="{54C05EC5-0167-46FA-BECC-575E2E62870C}">
      <dgm:prSet/>
      <dgm:spPr/>
      <dgm:t>
        <a:bodyPr/>
        <a:lstStyle/>
        <a:p>
          <a:endParaRPr lang="de-DE"/>
        </a:p>
      </dgm:t>
    </dgm:pt>
    <dgm:pt modelId="{30B749F9-BE8D-499E-8A0B-3BFBE3AAD9D0}" type="sibTrans" cxnId="{54C05EC5-0167-46FA-BECC-575E2E62870C}">
      <dgm:prSet/>
      <dgm:spPr/>
      <dgm:t>
        <a:bodyPr/>
        <a:lstStyle/>
        <a:p>
          <a:endParaRPr lang="de-DE"/>
        </a:p>
      </dgm:t>
    </dgm:pt>
    <dgm:pt modelId="{50B8BE8C-7976-41E0-A4BF-851F1A892B63}">
      <dgm:prSet phldrT="[Text]" custT="1"/>
      <dgm:spPr/>
      <dgm:t>
        <a:bodyPr/>
        <a:lstStyle/>
        <a:p>
          <a:endParaRPr lang="de-DE" sz="800" dirty="0"/>
        </a:p>
      </dgm:t>
    </dgm:pt>
    <dgm:pt modelId="{1EBD2A47-82DD-4F23-B46B-34558A5295EE}" type="parTrans" cxnId="{98D8975E-96CF-4779-865D-A05F10590173}">
      <dgm:prSet/>
      <dgm:spPr/>
      <dgm:t>
        <a:bodyPr/>
        <a:lstStyle/>
        <a:p>
          <a:endParaRPr lang="de-DE"/>
        </a:p>
      </dgm:t>
    </dgm:pt>
    <dgm:pt modelId="{7CCB577B-4D1C-4637-80DE-F75E5BA30171}" type="sibTrans" cxnId="{98D8975E-96CF-4779-865D-A05F10590173}">
      <dgm:prSet/>
      <dgm:spPr/>
      <dgm:t>
        <a:bodyPr/>
        <a:lstStyle/>
        <a:p>
          <a:endParaRPr lang="de-DE"/>
        </a:p>
      </dgm:t>
    </dgm:pt>
    <dgm:pt modelId="{FCC61B81-E359-4A58-8414-687C79C56779}">
      <dgm:prSet phldrT="[Text]" custT="1"/>
      <dgm:spPr/>
      <dgm:t>
        <a:bodyPr/>
        <a:lstStyle/>
        <a:p>
          <a:endParaRPr lang="de-DE" sz="800" dirty="0"/>
        </a:p>
      </dgm:t>
    </dgm:pt>
    <dgm:pt modelId="{4020EF8E-0126-4F98-A0CB-535695047F77}" type="parTrans" cxnId="{77F01872-F6DC-4F53-B140-A92398C88BFD}">
      <dgm:prSet/>
      <dgm:spPr/>
      <dgm:t>
        <a:bodyPr/>
        <a:lstStyle/>
        <a:p>
          <a:endParaRPr lang="de-DE"/>
        </a:p>
      </dgm:t>
    </dgm:pt>
    <dgm:pt modelId="{772A8053-B99F-44E6-95F8-2994A816A94F}" type="sibTrans" cxnId="{77F01872-F6DC-4F53-B140-A92398C88BFD}">
      <dgm:prSet/>
      <dgm:spPr/>
      <dgm:t>
        <a:bodyPr/>
        <a:lstStyle/>
        <a:p>
          <a:endParaRPr lang="de-DE"/>
        </a:p>
      </dgm:t>
    </dgm:pt>
    <dgm:pt modelId="{8EA9B45F-A144-4F8C-9ED7-9E4BEE6FC5A9}" type="pres">
      <dgm:prSet presAssocID="{480C6044-C7C8-4005-A682-95C516E9E287}" presName="Name0" presStyleCnt="0">
        <dgm:presLayoutVars>
          <dgm:dir/>
        </dgm:presLayoutVars>
      </dgm:prSet>
      <dgm:spPr/>
    </dgm:pt>
    <dgm:pt modelId="{F7C76E49-8B88-4693-BB41-7DCC19BBD207}" type="pres">
      <dgm:prSet presAssocID="{C059C926-0A72-4984-AE8E-7569DA9F106D}" presName="picture_1" presStyleLbl="bgImgPlace1" presStyleIdx="0" presStyleCnt="1"/>
      <dgm:spPr/>
    </dgm:pt>
    <dgm:pt modelId="{4353D8B2-EBED-4669-AA87-E3952AFD2E6C}" type="pres">
      <dgm:prSet presAssocID="{7F013615-1440-4C43-B7C1-58D715BBD08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1285D6-303B-4AD0-9F79-FD33CC59CE07}" type="pres">
      <dgm:prSet presAssocID="{480C6044-C7C8-4005-A682-95C516E9E287}" presName="linV" presStyleCnt="0"/>
      <dgm:spPr/>
    </dgm:pt>
    <dgm:pt modelId="{09867358-CAC1-43D2-8AF8-F3FD0CAF0046}" type="pres">
      <dgm:prSet presAssocID="{8B7D4DB1-5D88-49B1-904A-7F23DA3BF2E0}" presName="pair" presStyleCnt="0"/>
      <dgm:spPr/>
    </dgm:pt>
    <dgm:pt modelId="{6B58B733-74FF-4791-AE72-C4594CFD8FBA}" type="pres">
      <dgm:prSet presAssocID="{8B7D4DB1-5D88-49B1-904A-7F23DA3BF2E0}" presName="spaceH" presStyleLbl="node1" presStyleIdx="0" presStyleCnt="0"/>
      <dgm:spPr/>
    </dgm:pt>
    <dgm:pt modelId="{4F517DFB-EA0E-44F5-8DF6-EBB4A46A646F}" type="pres">
      <dgm:prSet presAssocID="{8B7D4DB1-5D88-49B1-904A-7F23DA3BF2E0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hair1.jpg"/>
        </a:ext>
      </dgm:extLst>
    </dgm:pt>
    <dgm:pt modelId="{4D0639F6-1418-4D2E-9C0D-D03F4EB42A88}" type="pres">
      <dgm:prSet presAssocID="{8B7D4DB1-5D88-49B1-904A-7F23DA3BF2E0}" presName="desTextWrapper" presStyleCnt="0"/>
      <dgm:spPr/>
    </dgm:pt>
    <dgm:pt modelId="{BA41B9C8-4B62-4EA1-B449-65F4E65FA402}" type="pres">
      <dgm:prSet presAssocID="{8B7D4DB1-5D88-49B1-904A-7F23DA3BF2E0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7F174A-192A-4CDE-8C01-C07904C4D3EE}" type="pres">
      <dgm:prSet presAssocID="{7CD2A689-819C-43B5-9B56-2FF617D3ACBA}" presName="spaceV" presStyleCnt="0"/>
      <dgm:spPr/>
    </dgm:pt>
    <dgm:pt modelId="{6B776105-28D9-4034-A17F-47EF5C77A0CA}" type="pres">
      <dgm:prSet presAssocID="{BFF2C88E-CC0E-46FE-9417-F20C084AEBFE}" presName="pair" presStyleCnt="0"/>
      <dgm:spPr/>
    </dgm:pt>
    <dgm:pt modelId="{33FB4590-4401-4029-BAE0-EE8CD52FA1AB}" type="pres">
      <dgm:prSet presAssocID="{BFF2C88E-CC0E-46FE-9417-F20C084AEBFE}" presName="spaceH" presStyleLbl="node1" presStyleIdx="0" presStyleCnt="0"/>
      <dgm:spPr/>
    </dgm:pt>
    <dgm:pt modelId="{42010BF0-31EB-4265-8B2D-CAECD775AEDD}" type="pres">
      <dgm:prSet presAssocID="{BFF2C88E-CC0E-46FE-9417-F20C084AEBFE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hair2.jpg"/>
        </a:ext>
      </dgm:extLst>
    </dgm:pt>
    <dgm:pt modelId="{B68DA4C1-3D25-413F-A895-922877D4E226}" type="pres">
      <dgm:prSet presAssocID="{BFF2C88E-CC0E-46FE-9417-F20C084AEBFE}" presName="desTextWrapper" presStyleCnt="0"/>
      <dgm:spPr/>
    </dgm:pt>
    <dgm:pt modelId="{2C20D735-4C29-4B5F-96C2-D7D707F89A6F}" type="pres">
      <dgm:prSet presAssocID="{BFF2C88E-CC0E-46FE-9417-F20C084AEBFE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0CEBF8-BCAB-40E8-AEAB-AAF1D6847C85}" type="pres">
      <dgm:prSet presAssocID="{30B749F9-BE8D-499E-8A0B-3BFBE3AAD9D0}" presName="spaceV" presStyleCnt="0"/>
      <dgm:spPr/>
    </dgm:pt>
    <dgm:pt modelId="{8B628F02-4F85-4C8F-BF1E-464158D6CB69}" type="pres">
      <dgm:prSet presAssocID="{50B8BE8C-7976-41E0-A4BF-851F1A892B63}" presName="pair" presStyleCnt="0"/>
      <dgm:spPr/>
    </dgm:pt>
    <dgm:pt modelId="{2071EA1F-8A39-46A9-BBA1-78AF8CEEB43A}" type="pres">
      <dgm:prSet presAssocID="{50B8BE8C-7976-41E0-A4BF-851F1A892B63}" presName="spaceH" presStyleLbl="node1" presStyleIdx="0" presStyleCnt="0"/>
      <dgm:spPr/>
    </dgm:pt>
    <dgm:pt modelId="{27404F99-E40C-4633-932E-7DAF064A91FD}" type="pres">
      <dgm:prSet presAssocID="{50B8BE8C-7976-41E0-A4BF-851F1A892B63}" presName="desPictures" presStyleLbl="alignImgPlace1" presStyleIdx="2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5" t="-10010" r="905" b="-8599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hair3.jpg"/>
        </a:ext>
      </dgm:extLst>
    </dgm:pt>
    <dgm:pt modelId="{EFBAD28F-1DC1-4E8E-ABBE-A0BDDA8A89FD}" type="pres">
      <dgm:prSet presAssocID="{50B8BE8C-7976-41E0-A4BF-851F1A892B63}" presName="desTextWrapper" presStyleCnt="0"/>
      <dgm:spPr/>
    </dgm:pt>
    <dgm:pt modelId="{EE94A5DE-5C3A-4638-8E3F-E61C6819B304}" type="pres">
      <dgm:prSet presAssocID="{50B8BE8C-7976-41E0-A4BF-851F1A892B63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26F95D-530C-48B5-9501-07D07CC604D3}" type="pres">
      <dgm:prSet presAssocID="{7CCB577B-4D1C-4637-80DE-F75E5BA30171}" presName="spaceV" presStyleCnt="0"/>
      <dgm:spPr/>
    </dgm:pt>
    <dgm:pt modelId="{2D1E899F-88B0-411F-AAF9-65622E3C3AA7}" type="pres">
      <dgm:prSet presAssocID="{FCC61B81-E359-4A58-8414-687C79C56779}" presName="pair" presStyleCnt="0"/>
      <dgm:spPr/>
    </dgm:pt>
    <dgm:pt modelId="{E209A46E-5546-41D7-8345-04E54DA00434}" type="pres">
      <dgm:prSet presAssocID="{FCC61B81-E359-4A58-8414-687C79C56779}" presName="spaceH" presStyleLbl="node1" presStyleIdx="0" presStyleCnt="0"/>
      <dgm:spPr/>
    </dgm:pt>
    <dgm:pt modelId="{C59C4ECE-C9F7-425F-AA2E-D8BFE4AFE9A6}" type="pres">
      <dgm:prSet presAssocID="{FCC61B81-E359-4A58-8414-687C79C56779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hair4.jpg"/>
        </a:ext>
      </dgm:extLst>
    </dgm:pt>
    <dgm:pt modelId="{B22C8001-4EA0-45AE-A4AA-EDF2B9CDB84A}" type="pres">
      <dgm:prSet presAssocID="{FCC61B81-E359-4A58-8414-687C79C56779}" presName="desTextWrapper" presStyleCnt="0"/>
      <dgm:spPr/>
    </dgm:pt>
    <dgm:pt modelId="{F7FA90CD-6E46-4783-854B-F0ED11E297DF}" type="pres">
      <dgm:prSet presAssocID="{FCC61B81-E359-4A58-8414-687C79C56779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CA5245-23D6-4E8D-88A9-EEB1C38D4385}" type="pres">
      <dgm:prSet presAssocID="{480C6044-C7C8-4005-A682-95C516E9E287}" presName="maxNode" presStyleCnt="0"/>
      <dgm:spPr/>
    </dgm:pt>
    <dgm:pt modelId="{35A4FDAA-AF03-4675-ADB0-B4AEF39C9E25}" type="pres">
      <dgm:prSet presAssocID="{480C6044-C7C8-4005-A682-95C516E9E287}" presName="Name33" presStyleCnt="0"/>
      <dgm:spPr/>
    </dgm:pt>
  </dgm:ptLst>
  <dgm:cxnLst>
    <dgm:cxn modelId="{878EA0D7-7161-4F8E-9834-CEC1EE72AA3C}" type="presOf" srcId="{8B7D4DB1-5D88-49B1-904A-7F23DA3BF2E0}" destId="{BA41B9C8-4B62-4EA1-B449-65F4E65FA402}" srcOrd="0" destOrd="0" presId="urn:microsoft.com/office/officeart/2008/layout/AccentedPicture"/>
    <dgm:cxn modelId="{77F01872-F6DC-4F53-B140-A92398C88BFD}" srcId="{480C6044-C7C8-4005-A682-95C516E9E287}" destId="{FCC61B81-E359-4A58-8414-687C79C56779}" srcOrd="4" destOrd="0" parTransId="{4020EF8E-0126-4F98-A0CB-535695047F77}" sibTransId="{772A8053-B99F-44E6-95F8-2994A816A94F}"/>
    <dgm:cxn modelId="{98D8975E-96CF-4779-865D-A05F10590173}" srcId="{480C6044-C7C8-4005-A682-95C516E9E287}" destId="{50B8BE8C-7976-41E0-A4BF-851F1A892B63}" srcOrd="3" destOrd="0" parTransId="{1EBD2A47-82DD-4F23-B46B-34558A5295EE}" sibTransId="{7CCB577B-4D1C-4637-80DE-F75E5BA30171}"/>
    <dgm:cxn modelId="{BAA18973-550F-4489-8093-69CBAF638303}" srcId="{480C6044-C7C8-4005-A682-95C516E9E287}" destId="{8B7D4DB1-5D88-49B1-904A-7F23DA3BF2E0}" srcOrd="1" destOrd="0" parTransId="{FBB90F54-8C7C-4958-9674-4495C895382D}" sibTransId="{7CD2A689-819C-43B5-9B56-2FF617D3ACBA}"/>
    <dgm:cxn modelId="{FCE90693-1077-45C1-BBB0-82072D4782B7}" type="presOf" srcId="{FCC61B81-E359-4A58-8414-687C79C56779}" destId="{F7FA90CD-6E46-4783-854B-F0ED11E297DF}" srcOrd="0" destOrd="0" presId="urn:microsoft.com/office/officeart/2008/layout/AccentedPicture"/>
    <dgm:cxn modelId="{C5EE963A-3EDF-4065-A903-80E8CEE7F9F8}" type="presOf" srcId="{480C6044-C7C8-4005-A682-95C516E9E287}" destId="{8EA9B45F-A144-4F8C-9ED7-9E4BEE6FC5A9}" srcOrd="0" destOrd="0" presId="urn:microsoft.com/office/officeart/2008/layout/AccentedPicture"/>
    <dgm:cxn modelId="{5E052511-F55B-46C3-A08C-C0C6E6B7BA76}" srcId="{480C6044-C7C8-4005-A682-95C516E9E287}" destId="{7F013615-1440-4C43-B7C1-58D715BBD086}" srcOrd="0" destOrd="0" parTransId="{56DE5DFB-2398-4A0D-BC73-56A1F685EA50}" sibTransId="{C059C926-0A72-4984-AE8E-7569DA9F106D}"/>
    <dgm:cxn modelId="{AD4C14BE-34A5-4361-BB7C-FC98F35357F9}" type="presOf" srcId="{BFF2C88E-CC0E-46FE-9417-F20C084AEBFE}" destId="{2C20D735-4C29-4B5F-96C2-D7D707F89A6F}" srcOrd="0" destOrd="0" presId="urn:microsoft.com/office/officeart/2008/layout/AccentedPicture"/>
    <dgm:cxn modelId="{54C05EC5-0167-46FA-BECC-575E2E62870C}" srcId="{480C6044-C7C8-4005-A682-95C516E9E287}" destId="{BFF2C88E-CC0E-46FE-9417-F20C084AEBFE}" srcOrd="2" destOrd="0" parTransId="{2F5A838F-7E19-45F5-92F4-60A4C15CE04C}" sibTransId="{30B749F9-BE8D-499E-8A0B-3BFBE3AAD9D0}"/>
    <dgm:cxn modelId="{2B7A1ECE-EE41-4D04-A8A5-1BB37ABEF3D6}" type="presOf" srcId="{7F013615-1440-4C43-B7C1-58D715BBD086}" destId="{4353D8B2-EBED-4669-AA87-E3952AFD2E6C}" srcOrd="0" destOrd="0" presId="urn:microsoft.com/office/officeart/2008/layout/AccentedPicture"/>
    <dgm:cxn modelId="{1B6E0C06-E8A8-4070-B8D5-8CA451D2AB3E}" type="presOf" srcId="{50B8BE8C-7976-41E0-A4BF-851F1A892B63}" destId="{EE94A5DE-5C3A-4638-8E3F-E61C6819B304}" srcOrd="0" destOrd="0" presId="urn:microsoft.com/office/officeart/2008/layout/AccentedPicture"/>
    <dgm:cxn modelId="{589F3F00-A33F-4532-B4FA-67792F65D1B5}" type="presOf" srcId="{C059C926-0A72-4984-AE8E-7569DA9F106D}" destId="{F7C76E49-8B88-4693-BB41-7DCC19BBD207}" srcOrd="0" destOrd="0" presId="urn:microsoft.com/office/officeart/2008/layout/AccentedPicture"/>
    <dgm:cxn modelId="{4AEB76B2-38AE-45CF-9ED5-02A1FBDAD079}" type="presParOf" srcId="{8EA9B45F-A144-4F8C-9ED7-9E4BEE6FC5A9}" destId="{F7C76E49-8B88-4693-BB41-7DCC19BBD207}" srcOrd="0" destOrd="0" presId="urn:microsoft.com/office/officeart/2008/layout/AccentedPicture"/>
    <dgm:cxn modelId="{2A9BAC32-D004-40B3-B85A-9B9C31ED45A6}" type="presParOf" srcId="{8EA9B45F-A144-4F8C-9ED7-9E4BEE6FC5A9}" destId="{4353D8B2-EBED-4669-AA87-E3952AFD2E6C}" srcOrd="1" destOrd="0" presId="urn:microsoft.com/office/officeart/2008/layout/AccentedPicture"/>
    <dgm:cxn modelId="{55C52F93-70EB-4376-B631-05304E4C8FE3}" type="presParOf" srcId="{8EA9B45F-A144-4F8C-9ED7-9E4BEE6FC5A9}" destId="{701285D6-303B-4AD0-9F79-FD33CC59CE07}" srcOrd="2" destOrd="0" presId="urn:microsoft.com/office/officeart/2008/layout/AccentedPicture"/>
    <dgm:cxn modelId="{44BBA5E9-B694-4BF2-BD4F-F444BC4F2573}" type="presParOf" srcId="{701285D6-303B-4AD0-9F79-FD33CC59CE07}" destId="{09867358-CAC1-43D2-8AF8-F3FD0CAF0046}" srcOrd="0" destOrd="0" presId="urn:microsoft.com/office/officeart/2008/layout/AccentedPicture"/>
    <dgm:cxn modelId="{08F8B9DC-5C88-4391-A559-58802B5F21CA}" type="presParOf" srcId="{09867358-CAC1-43D2-8AF8-F3FD0CAF0046}" destId="{6B58B733-74FF-4791-AE72-C4594CFD8FBA}" srcOrd="0" destOrd="0" presId="urn:microsoft.com/office/officeart/2008/layout/AccentedPicture"/>
    <dgm:cxn modelId="{2583D751-43A2-49EB-9D25-3FBBB8362630}" type="presParOf" srcId="{09867358-CAC1-43D2-8AF8-F3FD0CAF0046}" destId="{4F517DFB-EA0E-44F5-8DF6-EBB4A46A646F}" srcOrd="1" destOrd="0" presId="urn:microsoft.com/office/officeart/2008/layout/AccentedPicture"/>
    <dgm:cxn modelId="{98AC7A19-3180-4BE3-9B89-1DFDD6023567}" type="presParOf" srcId="{09867358-CAC1-43D2-8AF8-F3FD0CAF0046}" destId="{4D0639F6-1418-4D2E-9C0D-D03F4EB42A88}" srcOrd="2" destOrd="0" presId="urn:microsoft.com/office/officeart/2008/layout/AccentedPicture"/>
    <dgm:cxn modelId="{A1F49EAE-8766-40C7-8113-2BEC14D06F75}" type="presParOf" srcId="{4D0639F6-1418-4D2E-9C0D-D03F4EB42A88}" destId="{BA41B9C8-4B62-4EA1-B449-65F4E65FA402}" srcOrd="0" destOrd="0" presId="urn:microsoft.com/office/officeart/2008/layout/AccentedPicture"/>
    <dgm:cxn modelId="{7BF4DF23-6E4A-4F3E-A65F-272C1A0D0903}" type="presParOf" srcId="{701285D6-303B-4AD0-9F79-FD33CC59CE07}" destId="{2B7F174A-192A-4CDE-8C01-C07904C4D3EE}" srcOrd="1" destOrd="0" presId="urn:microsoft.com/office/officeart/2008/layout/AccentedPicture"/>
    <dgm:cxn modelId="{3A940A26-2BB4-4B87-9B1E-3731AC28A891}" type="presParOf" srcId="{701285D6-303B-4AD0-9F79-FD33CC59CE07}" destId="{6B776105-28D9-4034-A17F-47EF5C77A0CA}" srcOrd="2" destOrd="0" presId="urn:microsoft.com/office/officeart/2008/layout/AccentedPicture"/>
    <dgm:cxn modelId="{1030C39F-A8B6-4287-8022-F907F82B9D43}" type="presParOf" srcId="{6B776105-28D9-4034-A17F-47EF5C77A0CA}" destId="{33FB4590-4401-4029-BAE0-EE8CD52FA1AB}" srcOrd="0" destOrd="0" presId="urn:microsoft.com/office/officeart/2008/layout/AccentedPicture"/>
    <dgm:cxn modelId="{E60BF914-DC2D-4ED9-953B-EC07D86D3260}" type="presParOf" srcId="{6B776105-28D9-4034-A17F-47EF5C77A0CA}" destId="{42010BF0-31EB-4265-8B2D-CAECD775AEDD}" srcOrd="1" destOrd="0" presId="urn:microsoft.com/office/officeart/2008/layout/AccentedPicture"/>
    <dgm:cxn modelId="{E588A6C1-47AF-40D4-99F9-FAD36659A5BC}" type="presParOf" srcId="{6B776105-28D9-4034-A17F-47EF5C77A0CA}" destId="{B68DA4C1-3D25-413F-A895-922877D4E226}" srcOrd="2" destOrd="0" presId="urn:microsoft.com/office/officeart/2008/layout/AccentedPicture"/>
    <dgm:cxn modelId="{AE762F77-7395-446F-84D9-E4CCB2F20219}" type="presParOf" srcId="{B68DA4C1-3D25-413F-A895-922877D4E226}" destId="{2C20D735-4C29-4B5F-96C2-D7D707F89A6F}" srcOrd="0" destOrd="0" presId="urn:microsoft.com/office/officeart/2008/layout/AccentedPicture"/>
    <dgm:cxn modelId="{DA46402E-CB23-4405-9290-036CC988DD39}" type="presParOf" srcId="{701285D6-303B-4AD0-9F79-FD33CC59CE07}" destId="{BE0CEBF8-BCAB-40E8-AEAB-AAF1D6847C85}" srcOrd="3" destOrd="0" presId="urn:microsoft.com/office/officeart/2008/layout/AccentedPicture"/>
    <dgm:cxn modelId="{9B3B03AD-E726-4E5D-9074-16C6AA263DA2}" type="presParOf" srcId="{701285D6-303B-4AD0-9F79-FD33CC59CE07}" destId="{8B628F02-4F85-4C8F-BF1E-464158D6CB69}" srcOrd="4" destOrd="0" presId="urn:microsoft.com/office/officeart/2008/layout/AccentedPicture"/>
    <dgm:cxn modelId="{829FDA12-7642-472E-839F-8413C071BBED}" type="presParOf" srcId="{8B628F02-4F85-4C8F-BF1E-464158D6CB69}" destId="{2071EA1F-8A39-46A9-BBA1-78AF8CEEB43A}" srcOrd="0" destOrd="0" presId="urn:microsoft.com/office/officeart/2008/layout/AccentedPicture"/>
    <dgm:cxn modelId="{57E1AA02-82ED-4E3E-AE06-89CFC37CC36C}" type="presParOf" srcId="{8B628F02-4F85-4C8F-BF1E-464158D6CB69}" destId="{27404F99-E40C-4633-932E-7DAF064A91FD}" srcOrd="1" destOrd="0" presId="urn:microsoft.com/office/officeart/2008/layout/AccentedPicture"/>
    <dgm:cxn modelId="{315C7ACA-B5E7-4CF6-88C9-527A3987DCE5}" type="presParOf" srcId="{8B628F02-4F85-4C8F-BF1E-464158D6CB69}" destId="{EFBAD28F-1DC1-4E8E-ABBE-A0BDDA8A89FD}" srcOrd="2" destOrd="0" presId="urn:microsoft.com/office/officeart/2008/layout/AccentedPicture"/>
    <dgm:cxn modelId="{EFFB1180-03C9-4DB5-988A-5BEFB7C11E11}" type="presParOf" srcId="{EFBAD28F-1DC1-4E8E-ABBE-A0BDDA8A89FD}" destId="{EE94A5DE-5C3A-4638-8E3F-E61C6819B304}" srcOrd="0" destOrd="0" presId="urn:microsoft.com/office/officeart/2008/layout/AccentedPicture"/>
    <dgm:cxn modelId="{5A4AB080-B334-4FE4-923F-DB20A12B79E7}" type="presParOf" srcId="{701285D6-303B-4AD0-9F79-FD33CC59CE07}" destId="{6826F95D-530C-48B5-9501-07D07CC604D3}" srcOrd="5" destOrd="0" presId="urn:microsoft.com/office/officeart/2008/layout/AccentedPicture"/>
    <dgm:cxn modelId="{03EE3901-D9DF-4579-8832-2B99EF62CAEF}" type="presParOf" srcId="{701285D6-303B-4AD0-9F79-FD33CC59CE07}" destId="{2D1E899F-88B0-411F-AAF9-65622E3C3AA7}" srcOrd="6" destOrd="0" presId="urn:microsoft.com/office/officeart/2008/layout/AccentedPicture"/>
    <dgm:cxn modelId="{36B9D05A-BCDF-488A-9CAB-F94EC00769EF}" type="presParOf" srcId="{2D1E899F-88B0-411F-AAF9-65622E3C3AA7}" destId="{E209A46E-5546-41D7-8345-04E54DA00434}" srcOrd="0" destOrd="0" presId="urn:microsoft.com/office/officeart/2008/layout/AccentedPicture"/>
    <dgm:cxn modelId="{E6EBE3F7-96CD-4E9C-BD55-385E47BB419E}" type="presParOf" srcId="{2D1E899F-88B0-411F-AAF9-65622E3C3AA7}" destId="{C59C4ECE-C9F7-425F-AA2E-D8BFE4AFE9A6}" srcOrd="1" destOrd="0" presId="urn:microsoft.com/office/officeart/2008/layout/AccentedPicture"/>
    <dgm:cxn modelId="{663A6BFD-F9B2-4338-A57D-79370B929996}" type="presParOf" srcId="{2D1E899F-88B0-411F-AAF9-65622E3C3AA7}" destId="{B22C8001-4EA0-45AE-A4AA-EDF2B9CDB84A}" srcOrd="2" destOrd="0" presId="urn:microsoft.com/office/officeart/2008/layout/AccentedPicture"/>
    <dgm:cxn modelId="{8485874F-ED2A-439A-BE70-92049188224D}" type="presParOf" srcId="{B22C8001-4EA0-45AE-A4AA-EDF2B9CDB84A}" destId="{F7FA90CD-6E46-4783-854B-F0ED11E297DF}" srcOrd="0" destOrd="0" presId="urn:microsoft.com/office/officeart/2008/layout/AccentedPicture"/>
    <dgm:cxn modelId="{AD90F064-DB61-45A3-8DCE-1197DBF47672}" type="presParOf" srcId="{8EA9B45F-A144-4F8C-9ED7-9E4BEE6FC5A9}" destId="{08CA5245-23D6-4E8D-88A9-EEB1C38D4385}" srcOrd="3" destOrd="0" presId="urn:microsoft.com/office/officeart/2008/layout/AccentedPicture"/>
    <dgm:cxn modelId="{91D2D329-4D8A-48C2-954A-FBB943239B82}" type="presParOf" srcId="{08CA5245-23D6-4E8D-88A9-EEB1C38D4385}" destId="{35A4FDAA-AF03-4675-ADB0-B4AEF39C9E25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D35E2-912A-485F-A602-08A9D3C95F50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218418EF-B92A-4EE5-B6D2-AF81C0D43686}">
      <dgm:prSet phldrT="[Text]"/>
      <dgm:spPr/>
      <dgm:t>
        <a:bodyPr/>
        <a:lstStyle/>
        <a:p>
          <a:endParaRPr lang="de-DE" dirty="0"/>
        </a:p>
      </dgm:t>
    </dgm:pt>
    <dgm:pt modelId="{46A4520A-FB3C-450D-A630-FD29FB145375}" type="parTrans" cxnId="{D1060DE0-850F-44C0-83A6-0607132225AB}">
      <dgm:prSet/>
      <dgm:spPr/>
      <dgm:t>
        <a:bodyPr/>
        <a:lstStyle/>
        <a:p>
          <a:endParaRPr lang="de-DE"/>
        </a:p>
      </dgm:t>
    </dgm:pt>
    <dgm:pt modelId="{DDD501A3-62B6-4CEF-81C7-160C3585DFDC}" type="sibTrans" cxnId="{D1060DE0-850F-44C0-83A6-0607132225A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plate5.jpg"/>
        </a:ext>
      </dgm:extLst>
    </dgm:pt>
    <dgm:pt modelId="{DF745EA4-0802-42BC-A12B-F62B2F112472}">
      <dgm:prSet phldrT="[Text]" custT="1"/>
      <dgm:spPr/>
      <dgm:t>
        <a:bodyPr/>
        <a:lstStyle/>
        <a:p>
          <a:endParaRPr lang="de-DE" sz="800" dirty="0"/>
        </a:p>
      </dgm:t>
    </dgm:pt>
    <dgm:pt modelId="{D9A9BBDA-38AD-4CC5-AAA5-806F3DB4DAB8}" type="parTrans" cxnId="{2A9DF25F-C1BF-46D1-BC25-BDFEE3CA2E28}">
      <dgm:prSet/>
      <dgm:spPr/>
      <dgm:t>
        <a:bodyPr/>
        <a:lstStyle/>
        <a:p>
          <a:endParaRPr lang="de-DE"/>
        </a:p>
      </dgm:t>
    </dgm:pt>
    <dgm:pt modelId="{8FCDCDF1-4F4F-4C68-A2CA-766986B25376}" type="sibTrans" cxnId="{2A9DF25F-C1BF-46D1-BC25-BDFEE3CA2E28}">
      <dgm:prSet/>
      <dgm:spPr/>
      <dgm:t>
        <a:bodyPr/>
        <a:lstStyle/>
        <a:p>
          <a:endParaRPr lang="de-DE"/>
        </a:p>
      </dgm:t>
    </dgm:pt>
    <dgm:pt modelId="{ADFB21E1-934B-47AE-AD94-36FA6B376C06}">
      <dgm:prSet phldrT="[Text]" custT="1"/>
      <dgm:spPr/>
      <dgm:t>
        <a:bodyPr/>
        <a:lstStyle/>
        <a:p>
          <a:endParaRPr lang="de-DE" sz="800" dirty="0"/>
        </a:p>
      </dgm:t>
    </dgm:pt>
    <dgm:pt modelId="{9AE931CC-BE35-4230-B2B2-845E372FCEC9}" type="parTrans" cxnId="{A72A6BD1-723A-45C0-BBCC-7113633D7745}">
      <dgm:prSet/>
      <dgm:spPr/>
      <dgm:t>
        <a:bodyPr/>
        <a:lstStyle/>
        <a:p>
          <a:endParaRPr lang="de-DE"/>
        </a:p>
      </dgm:t>
    </dgm:pt>
    <dgm:pt modelId="{2D59198A-D03D-4E3A-A71C-9D904B52EC53}" type="sibTrans" cxnId="{A72A6BD1-723A-45C0-BBCC-7113633D7745}">
      <dgm:prSet/>
      <dgm:spPr/>
      <dgm:t>
        <a:bodyPr/>
        <a:lstStyle/>
        <a:p>
          <a:endParaRPr lang="de-DE"/>
        </a:p>
      </dgm:t>
    </dgm:pt>
    <dgm:pt modelId="{13B9C165-9C72-47CA-AADB-63F1E118EFD9}">
      <dgm:prSet phldrT="[Text]" custT="1"/>
      <dgm:spPr/>
      <dgm:t>
        <a:bodyPr/>
        <a:lstStyle/>
        <a:p>
          <a:endParaRPr lang="de-DE" sz="800" dirty="0"/>
        </a:p>
      </dgm:t>
    </dgm:pt>
    <dgm:pt modelId="{E9292F82-8A1E-44EE-97E5-303EB1BEE9CD}" type="parTrans" cxnId="{F9747895-1549-4CE1-A03C-A3FCE01BD1CC}">
      <dgm:prSet/>
      <dgm:spPr/>
      <dgm:t>
        <a:bodyPr/>
        <a:lstStyle/>
        <a:p>
          <a:endParaRPr lang="de-DE"/>
        </a:p>
      </dgm:t>
    </dgm:pt>
    <dgm:pt modelId="{2E5FA6AC-05E1-45E8-BE98-539DEEDD50E4}" type="sibTrans" cxnId="{F9747895-1549-4CE1-A03C-A3FCE01BD1CC}">
      <dgm:prSet/>
      <dgm:spPr/>
      <dgm:t>
        <a:bodyPr/>
        <a:lstStyle/>
        <a:p>
          <a:endParaRPr lang="de-DE"/>
        </a:p>
      </dgm:t>
    </dgm:pt>
    <dgm:pt modelId="{C46C22FE-D36C-4C4F-9B15-0F08EA8FE1EC}">
      <dgm:prSet phldrT="[Text]" custT="1"/>
      <dgm:spPr/>
      <dgm:t>
        <a:bodyPr/>
        <a:lstStyle/>
        <a:p>
          <a:endParaRPr lang="de-DE" sz="800" dirty="0"/>
        </a:p>
      </dgm:t>
    </dgm:pt>
    <dgm:pt modelId="{11DDFE21-5339-4E59-BE5A-55BD5D54907B}" type="parTrans" cxnId="{779A5B6E-7663-49C6-8120-859EE02A6AF5}">
      <dgm:prSet/>
      <dgm:spPr/>
      <dgm:t>
        <a:bodyPr/>
        <a:lstStyle/>
        <a:p>
          <a:endParaRPr lang="de-DE"/>
        </a:p>
      </dgm:t>
    </dgm:pt>
    <dgm:pt modelId="{731527E4-473D-432C-9F8A-50112E7B36F2}" type="sibTrans" cxnId="{779A5B6E-7663-49C6-8120-859EE02A6AF5}">
      <dgm:prSet/>
      <dgm:spPr/>
      <dgm:t>
        <a:bodyPr/>
        <a:lstStyle/>
        <a:p>
          <a:endParaRPr lang="de-DE"/>
        </a:p>
      </dgm:t>
    </dgm:pt>
    <dgm:pt modelId="{AB2E76BC-97C5-4E67-8D32-E72AFDCD2EC2}" type="pres">
      <dgm:prSet presAssocID="{88ED35E2-912A-485F-A602-08A9D3C95F50}" presName="Name0" presStyleCnt="0">
        <dgm:presLayoutVars>
          <dgm:dir/>
        </dgm:presLayoutVars>
      </dgm:prSet>
      <dgm:spPr/>
    </dgm:pt>
    <dgm:pt modelId="{32F7627B-5A27-43A1-B196-03E7DC355C38}" type="pres">
      <dgm:prSet presAssocID="{DDD501A3-62B6-4CEF-81C7-160C3585DFDC}" presName="picture_1" presStyleLbl="bgImgPlace1" presStyleIdx="0" presStyleCnt="1"/>
      <dgm:spPr/>
    </dgm:pt>
    <dgm:pt modelId="{151341E1-D6BA-4AA1-B31B-01F290DE568A}" type="pres">
      <dgm:prSet presAssocID="{218418EF-B92A-4EE5-B6D2-AF81C0D4368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07F028-B37F-4B76-B58A-C8A39F409043}" type="pres">
      <dgm:prSet presAssocID="{88ED35E2-912A-485F-A602-08A9D3C95F50}" presName="linV" presStyleCnt="0"/>
      <dgm:spPr/>
    </dgm:pt>
    <dgm:pt modelId="{54F46C50-90F7-4FFB-9B90-CFB633D79DF6}" type="pres">
      <dgm:prSet presAssocID="{DF745EA4-0802-42BC-A12B-F62B2F112472}" presName="pair" presStyleCnt="0"/>
      <dgm:spPr/>
    </dgm:pt>
    <dgm:pt modelId="{534DDB9F-A0A6-4DC1-A843-70CA1757397A}" type="pres">
      <dgm:prSet presAssocID="{DF745EA4-0802-42BC-A12B-F62B2F112472}" presName="spaceH" presStyleLbl="node1" presStyleIdx="0" presStyleCnt="0"/>
      <dgm:spPr/>
    </dgm:pt>
    <dgm:pt modelId="{B548ED4E-7B1D-4BEA-BC3E-C2FC558FC9CF}" type="pres">
      <dgm:prSet presAssocID="{DF745EA4-0802-42BC-A12B-F62B2F112472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late1.jpg"/>
        </a:ext>
      </dgm:extLst>
    </dgm:pt>
    <dgm:pt modelId="{D6FF8943-6D51-4BB1-9F2D-A298651888EA}" type="pres">
      <dgm:prSet presAssocID="{DF745EA4-0802-42BC-A12B-F62B2F112472}" presName="desTextWrapper" presStyleCnt="0"/>
      <dgm:spPr/>
    </dgm:pt>
    <dgm:pt modelId="{24E0CDB1-C294-46AD-9941-33055BCB2CB6}" type="pres">
      <dgm:prSet presAssocID="{DF745EA4-0802-42BC-A12B-F62B2F112472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33B03A-3466-4714-8407-227F1810B69A}" type="pres">
      <dgm:prSet presAssocID="{8FCDCDF1-4F4F-4C68-A2CA-766986B25376}" presName="spaceV" presStyleCnt="0"/>
      <dgm:spPr/>
    </dgm:pt>
    <dgm:pt modelId="{4794EB9A-FF8A-404A-9339-586CBA4941ED}" type="pres">
      <dgm:prSet presAssocID="{ADFB21E1-934B-47AE-AD94-36FA6B376C06}" presName="pair" presStyleCnt="0"/>
      <dgm:spPr/>
    </dgm:pt>
    <dgm:pt modelId="{AFF0C6EA-37C8-49F2-9981-E59478013A5A}" type="pres">
      <dgm:prSet presAssocID="{ADFB21E1-934B-47AE-AD94-36FA6B376C06}" presName="spaceH" presStyleLbl="node1" presStyleIdx="0" presStyleCnt="0"/>
      <dgm:spPr/>
    </dgm:pt>
    <dgm:pt modelId="{9131231F-383B-4B91-AB61-305BB1CA6AD5}" type="pres">
      <dgm:prSet presAssocID="{ADFB21E1-934B-47AE-AD94-36FA6B376C06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late2.jpg"/>
        </a:ext>
      </dgm:extLst>
    </dgm:pt>
    <dgm:pt modelId="{E151A1FA-5DE0-48E3-B3FC-F3D21AAFA8AF}" type="pres">
      <dgm:prSet presAssocID="{ADFB21E1-934B-47AE-AD94-36FA6B376C06}" presName="desTextWrapper" presStyleCnt="0"/>
      <dgm:spPr/>
    </dgm:pt>
    <dgm:pt modelId="{E7997E1D-5929-4674-8714-2400B00910AF}" type="pres">
      <dgm:prSet presAssocID="{ADFB21E1-934B-47AE-AD94-36FA6B376C06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06EE5-3EBA-4490-B6D7-73AA1AD9D3BE}" type="pres">
      <dgm:prSet presAssocID="{2D59198A-D03D-4E3A-A71C-9D904B52EC53}" presName="spaceV" presStyleCnt="0"/>
      <dgm:spPr/>
    </dgm:pt>
    <dgm:pt modelId="{05E10714-3949-4D0C-8F6F-4EC3E6379B9E}" type="pres">
      <dgm:prSet presAssocID="{13B9C165-9C72-47CA-AADB-63F1E118EFD9}" presName="pair" presStyleCnt="0"/>
      <dgm:spPr/>
    </dgm:pt>
    <dgm:pt modelId="{934694D4-889B-4E53-BE33-AFF365D5AB92}" type="pres">
      <dgm:prSet presAssocID="{13B9C165-9C72-47CA-AADB-63F1E118EFD9}" presName="spaceH" presStyleLbl="node1" presStyleIdx="0" presStyleCnt="0"/>
      <dgm:spPr/>
    </dgm:pt>
    <dgm:pt modelId="{92D3423A-9E8C-465C-AA8F-096B99CDECB8}" type="pres">
      <dgm:prSet presAssocID="{13B9C165-9C72-47CA-AADB-63F1E118EFD9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late3.jpg"/>
        </a:ext>
      </dgm:extLst>
    </dgm:pt>
    <dgm:pt modelId="{DD162AA3-1F9F-43D6-8A28-9FDD4EF2C206}" type="pres">
      <dgm:prSet presAssocID="{13B9C165-9C72-47CA-AADB-63F1E118EFD9}" presName="desTextWrapper" presStyleCnt="0"/>
      <dgm:spPr/>
    </dgm:pt>
    <dgm:pt modelId="{DB5E8285-BD32-4A2A-8676-504DC82654EE}" type="pres">
      <dgm:prSet presAssocID="{13B9C165-9C72-47CA-AADB-63F1E118EFD9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47E55E-FF8C-4C5D-8080-C930C8E33B28}" type="pres">
      <dgm:prSet presAssocID="{2E5FA6AC-05E1-45E8-BE98-539DEEDD50E4}" presName="spaceV" presStyleCnt="0"/>
      <dgm:spPr/>
    </dgm:pt>
    <dgm:pt modelId="{88E51099-7DAD-4DDF-A77C-299F667D9452}" type="pres">
      <dgm:prSet presAssocID="{C46C22FE-D36C-4C4F-9B15-0F08EA8FE1EC}" presName="pair" presStyleCnt="0"/>
      <dgm:spPr/>
    </dgm:pt>
    <dgm:pt modelId="{9363CCB8-AFD4-483D-8277-DD2C6022FF7C}" type="pres">
      <dgm:prSet presAssocID="{C46C22FE-D36C-4C4F-9B15-0F08EA8FE1EC}" presName="spaceH" presStyleLbl="node1" presStyleIdx="0" presStyleCnt="0"/>
      <dgm:spPr/>
    </dgm:pt>
    <dgm:pt modelId="{6CBB1083-8416-4A1F-8210-9B21DEAA70CA}" type="pres">
      <dgm:prSet presAssocID="{C46C22FE-D36C-4C4F-9B15-0F08EA8FE1EC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late4.jpg"/>
        </a:ext>
      </dgm:extLst>
    </dgm:pt>
    <dgm:pt modelId="{D6C8E398-2FD8-4D42-ADF9-40471F2153B7}" type="pres">
      <dgm:prSet presAssocID="{C46C22FE-D36C-4C4F-9B15-0F08EA8FE1EC}" presName="desTextWrapper" presStyleCnt="0"/>
      <dgm:spPr/>
    </dgm:pt>
    <dgm:pt modelId="{23613251-F9A9-4054-B0C0-6DF251577A85}" type="pres">
      <dgm:prSet presAssocID="{C46C22FE-D36C-4C4F-9B15-0F08EA8FE1EC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C39CD7-6E89-4DCD-9643-7584D11055B6}" type="pres">
      <dgm:prSet presAssocID="{88ED35E2-912A-485F-A602-08A9D3C95F50}" presName="maxNode" presStyleCnt="0"/>
      <dgm:spPr/>
    </dgm:pt>
    <dgm:pt modelId="{59619E0E-F021-4751-98AE-4EBF6CC31D9F}" type="pres">
      <dgm:prSet presAssocID="{88ED35E2-912A-485F-A602-08A9D3C95F50}" presName="Name33" presStyleCnt="0"/>
      <dgm:spPr/>
    </dgm:pt>
  </dgm:ptLst>
  <dgm:cxnLst>
    <dgm:cxn modelId="{8130B85C-935B-40A4-A502-95ECE642CCD5}" type="presOf" srcId="{ADFB21E1-934B-47AE-AD94-36FA6B376C06}" destId="{E7997E1D-5929-4674-8714-2400B00910AF}" srcOrd="0" destOrd="0" presId="urn:microsoft.com/office/officeart/2008/layout/AccentedPicture"/>
    <dgm:cxn modelId="{24A47179-C501-4159-9741-41775AA07463}" type="presOf" srcId="{218418EF-B92A-4EE5-B6D2-AF81C0D43686}" destId="{151341E1-D6BA-4AA1-B31B-01F290DE568A}" srcOrd="0" destOrd="0" presId="urn:microsoft.com/office/officeart/2008/layout/AccentedPicture"/>
    <dgm:cxn modelId="{D1060DE0-850F-44C0-83A6-0607132225AB}" srcId="{88ED35E2-912A-485F-A602-08A9D3C95F50}" destId="{218418EF-B92A-4EE5-B6D2-AF81C0D43686}" srcOrd="0" destOrd="0" parTransId="{46A4520A-FB3C-450D-A630-FD29FB145375}" sibTransId="{DDD501A3-62B6-4CEF-81C7-160C3585DFDC}"/>
    <dgm:cxn modelId="{6287FD75-D5BB-45A1-BE83-D55B6EADCDB4}" type="presOf" srcId="{DF745EA4-0802-42BC-A12B-F62B2F112472}" destId="{24E0CDB1-C294-46AD-9941-33055BCB2CB6}" srcOrd="0" destOrd="0" presId="urn:microsoft.com/office/officeart/2008/layout/AccentedPicture"/>
    <dgm:cxn modelId="{F9747895-1549-4CE1-A03C-A3FCE01BD1CC}" srcId="{88ED35E2-912A-485F-A602-08A9D3C95F50}" destId="{13B9C165-9C72-47CA-AADB-63F1E118EFD9}" srcOrd="3" destOrd="0" parTransId="{E9292F82-8A1E-44EE-97E5-303EB1BEE9CD}" sibTransId="{2E5FA6AC-05E1-45E8-BE98-539DEEDD50E4}"/>
    <dgm:cxn modelId="{ADD0BD2A-71E4-4535-9F02-D604873390DA}" type="presOf" srcId="{88ED35E2-912A-485F-A602-08A9D3C95F50}" destId="{AB2E76BC-97C5-4E67-8D32-E72AFDCD2EC2}" srcOrd="0" destOrd="0" presId="urn:microsoft.com/office/officeart/2008/layout/AccentedPicture"/>
    <dgm:cxn modelId="{DBCE0A42-2787-4D5F-955F-CACFF277299A}" type="presOf" srcId="{C46C22FE-D36C-4C4F-9B15-0F08EA8FE1EC}" destId="{23613251-F9A9-4054-B0C0-6DF251577A85}" srcOrd="0" destOrd="0" presId="urn:microsoft.com/office/officeart/2008/layout/AccentedPicture"/>
    <dgm:cxn modelId="{779A5B6E-7663-49C6-8120-859EE02A6AF5}" srcId="{88ED35E2-912A-485F-A602-08A9D3C95F50}" destId="{C46C22FE-D36C-4C4F-9B15-0F08EA8FE1EC}" srcOrd="4" destOrd="0" parTransId="{11DDFE21-5339-4E59-BE5A-55BD5D54907B}" sibTransId="{731527E4-473D-432C-9F8A-50112E7B36F2}"/>
    <dgm:cxn modelId="{D95E31ED-A435-4F01-867F-B0A9A9C2634A}" type="presOf" srcId="{DDD501A3-62B6-4CEF-81C7-160C3585DFDC}" destId="{32F7627B-5A27-43A1-B196-03E7DC355C38}" srcOrd="0" destOrd="0" presId="urn:microsoft.com/office/officeart/2008/layout/AccentedPicture"/>
    <dgm:cxn modelId="{A72A6BD1-723A-45C0-BBCC-7113633D7745}" srcId="{88ED35E2-912A-485F-A602-08A9D3C95F50}" destId="{ADFB21E1-934B-47AE-AD94-36FA6B376C06}" srcOrd="2" destOrd="0" parTransId="{9AE931CC-BE35-4230-B2B2-845E372FCEC9}" sibTransId="{2D59198A-D03D-4E3A-A71C-9D904B52EC53}"/>
    <dgm:cxn modelId="{2A9DF25F-C1BF-46D1-BC25-BDFEE3CA2E28}" srcId="{88ED35E2-912A-485F-A602-08A9D3C95F50}" destId="{DF745EA4-0802-42BC-A12B-F62B2F112472}" srcOrd="1" destOrd="0" parTransId="{D9A9BBDA-38AD-4CC5-AAA5-806F3DB4DAB8}" sibTransId="{8FCDCDF1-4F4F-4C68-A2CA-766986B25376}"/>
    <dgm:cxn modelId="{CBD68E38-6F78-4619-8231-4EDD761F879A}" type="presOf" srcId="{13B9C165-9C72-47CA-AADB-63F1E118EFD9}" destId="{DB5E8285-BD32-4A2A-8676-504DC82654EE}" srcOrd="0" destOrd="0" presId="urn:microsoft.com/office/officeart/2008/layout/AccentedPicture"/>
    <dgm:cxn modelId="{7753184D-E011-45B3-9601-099F4CC33AFF}" type="presParOf" srcId="{AB2E76BC-97C5-4E67-8D32-E72AFDCD2EC2}" destId="{32F7627B-5A27-43A1-B196-03E7DC355C38}" srcOrd="0" destOrd="0" presId="urn:microsoft.com/office/officeart/2008/layout/AccentedPicture"/>
    <dgm:cxn modelId="{3E9832E8-EA93-4530-A2B1-1C2AF0BFD769}" type="presParOf" srcId="{AB2E76BC-97C5-4E67-8D32-E72AFDCD2EC2}" destId="{151341E1-D6BA-4AA1-B31B-01F290DE568A}" srcOrd="1" destOrd="0" presId="urn:microsoft.com/office/officeart/2008/layout/AccentedPicture"/>
    <dgm:cxn modelId="{BE72A318-3D1D-44A7-89CE-692E42E87CA5}" type="presParOf" srcId="{AB2E76BC-97C5-4E67-8D32-E72AFDCD2EC2}" destId="{D107F028-B37F-4B76-B58A-C8A39F409043}" srcOrd="2" destOrd="0" presId="urn:microsoft.com/office/officeart/2008/layout/AccentedPicture"/>
    <dgm:cxn modelId="{66D6966B-CD51-423F-83C8-6FB01D696C14}" type="presParOf" srcId="{D107F028-B37F-4B76-B58A-C8A39F409043}" destId="{54F46C50-90F7-4FFB-9B90-CFB633D79DF6}" srcOrd="0" destOrd="0" presId="urn:microsoft.com/office/officeart/2008/layout/AccentedPicture"/>
    <dgm:cxn modelId="{96247A48-18D7-42A3-AEEF-EF93513A7EF6}" type="presParOf" srcId="{54F46C50-90F7-4FFB-9B90-CFB633D79DF6}" destId="{534DDB9F-A0A6-4DC1-A843-70CA1757397A}" srcOrd="0" destOrd="0" presId="urn:microsoft.com/office/officeart/2008/layout/AccentedPicture"/>
    <dgm:cxn modelId="{7F7A7291-C7AB-48ED-8D6B-CE777D2FAB3B}" type="presParOf" srcId="{54F46C50-90F7-4FFB-9B90-CFB633D79DF6}" destId="{B548ED4E-7B1D-4BEA-BC3E-C2FC558FC9CF}" srcOrd="1" destOrd="0" presId="urn:microsoft.com/office/officeart/2008/layout/AccentedPicture"/>
    <dgm:cxn modelId="{7525024A-AB7E-424B-9C55-3461A4901905}" type="presParOf" srcId="{54F46C50-90F7-4FFB-9B90-CFB633D79DF6}" destId="{D6FF8943-6D51-4BB1-9F2D-A298651888EA}" srcOrd="2" destOrd="0" presId="urn:microsoft.com/office/officeart/2008/layout/AccentedPicture"/>
    <dgm:cxn modelId="{F8FD2ED3-CA64-462B-ABBE-3AD472EFD4CD}" type="presParOf" srcId="{D6FF8943-6D51-4BB1-9F2D-A298651888EA}" destId="{24E0CDB1-C294-46AD-9941-33055BCB2CB6}" srcOrd="0" destOrd="0" presId="urn:microsoft.com/office/officeart/2008/layout/AccentedPicture"/>
    <dgm:cxn modelId="{564A9C8F-014F-4EEB-98DB-145CC725118A}" type="presParOf" srcId="{D107F028-B37F-4B76-B58A-C8A39F409043}" destId="{1133B03A-3466-4714-8407-227F1810B69A}" srcOrd="1" destOrd="0" presId="urn:microsoft.com/office/officeart/2008/layout/AccentedPicture"/>
    <dgm:cxn modelId="{43CB47F5-83E5-4B0A-B08E-E6CD64B7B2FD}" type="presParOf" srcId="{D107F028-B37F-4B76-B58A-C8A39F409043}" destId="{4794EB9A-FF8A-404A-9339-586CBA4941ED}" srcOrd="2" destOrd="0" presId="urn:microsoft.com/office/officeart/2008/layout/AccentedPicture"/>
    <dgm:cxn modelId="{C935117E-700E-405C-8946-C05F66716171}" type="presParOf" srcId="{4794EB9A-FF8A-404A-9339-586CBA4941ED}" destId="{AFF0C6EA-37C8-49F2-9981-E59478013A5A}" srcOrd="0" destOrd="0" presId="urn:microsoft.com/office/officeart/2008/layout/AccentedPicture"/>
    <dgm:cxn modelId="{1DB0078D-F76F-4652-909E-90D1BC00EBC0}" type="presParOf" srcId="{4794EB9A-FF8A-404A-9339-586CBA4941ED}" destId="{9131231F-383B-4B91-AB61-305BB1CA6AD5}" srcOrd="1" destOrd="0" presId="urn:microsoft.com/office/officeart/2008/layout/AccentedPicture"/>
    <dgm:cxn modelId="{DB4361BD-B56F-4C14-8362-25FCA9E5A4FD}" type="presParOf" srcId="{4794EB9A-FF8A-404A-9339-586CBA4941ED}" destId="{E151A1FA-5DE0-48E3-B3FC-F3D21AAFA8AF}" srcOrd="2" destOrd="0" presId="urn:microsoft.com/office/officeart/2008/layout/AccentedPicture"/>
    <dgm:cxn modelId="{D9A2CC3D-394D-480D-BFF7-88EF9297EC3C}" type="presParOf" srcId="{E151A1FA-5DE0-48E3-B3FC-F3D21AAFA8AF}" destId="{E7997E1D-5929-4674-8714-2400B00910AF}" srcOrd="0" destOrd="0" presId="urn:microsoft.com/office/officeart/2008/layout/AccentedPicture"/>
    <dgm:cxn modelId="{880B5FB8-B21B-443A-8076-5A158B426F6F}" type="presParOf" srcId="{D107F028-B37F-4B76-B58A-C8A39F409043}" destId="{13406EE5-3EBA-4490-B6D7-73AA1AD9D3BE}" srcOrd="3" destOrd="0" presId="urn:microsoft.com/office/officeart/2008/layout/AccentedPicture"/>
    <dgm:cxn modelId="{7743209A-FDE6-40FE-9711-58BB096C4247}" type="presParOf" srcId="{D107F028-B37F-4B76-B58A-C8A39F409043}" destId="{05E10714-3949-4D0C-8F6F-4EC3E6379B9E}" srcOrd="4" destOrd="0" presId="urn:microsoft.com/office/officeart/2008/layout/AccentedPicture"/>
    <dgm:cxn modelId="{335174C8-1F68-4B42-A6D7-77D63218BAA5}" type="presParOf" srcId="{05E10714-3949-4D0C-8F6F-4EC3E6379B9E}" destId="{934694D4-889B-4E53-BE33-AFF365D5AB92}" srcOrd="0" destOrd="0" presId="urn:microsoft.com/office/officeart/2008/layout/AccentedPicture"/>
    <dgm:cxn modelId="{12BB75B3-69A9-4EE2-89B5-6A228B4122F7}" type="presParOf" srcId="{05E10714-3949-4D0C-8F6F-4EC3E6379B9E}" destId="{92D3423A-9E8C-465C-AA8F-096B99CDECB8}" srcOrd="1" destOrd="0" presId="urn:microsoft.com/office/officeart/2008/layout/AccentedPicture"/>
    <dgm:cxn modelId="{2BDBE99E-E3C1-4BFB-AC29-AA2107A56D70}" type="presParOf" srcId="{05E10714-3949-4D0C-8F6F-4EC3E6379B9E}" destId="{DD162AA3-1F9F-43D6-8A28-9FDD4EF2C206}" srcOrd="2" destOrd="0" presId="urn:microsoft.com/office/officeart/2008/layout/AccentedPicture"/>
    <dgm:cxn modelId="{B111B4B7-3128-4F9E-A182-CF28EF707086}" type="presParOf" srcId="{DD162AA3-1F9F-43D6-8A28-9FDD4EF2C206}" destId="{DB5E8285-BD32-4A2A-8676-504DC82654EE}" srcOrd="0" destOrd="0" presId="urn:microsoft.com/office/officeart/2008/layout/AccentedPicture"/>
    <dgm:cxn modelId="{A65B98FE-9CAD-4010-8CD0-B3FB5AE7FDFE}" type="presParOf" srcId="{D107F028-B37F-4B76-B58A-C8A39F409043}" destId="{1447E55E-FF8C-4C5D-8080-C930C8E33B28}" srcOrd="5" destOrd="0" presId="urn:microsoft.com/office/officeart/2008/layout/AccentedPicture"/>
    <dgm:cxn modelId="{FCAB536D-71AE-4DC0-9F8D-1F07601D3EB9}" type="presParOf" srcId="{D107F028-B37F-4B76-B58A-C8A39F409043}" destId="{88E51099-7DAD-4DDF-A77C-299F667D9452}" srcOrd="6" destOrd="0" presId="urn:microsoft.com/office/officeart/2008/layout/AccentedPicture"/>
    <dgm:cxn modelId="{FB2C8637-A16F-4ADD-8516-48E3DE68382A}" type="presParOf" srcId="{88E51099-7DAD-4DDF-A77C-299F667D9452}" destId="{9363CCB8-AFD4-483D-8277-DD2C6022FF7C}" srcOrd="0" destOrd="0" presId="urn:microsoft.com/office/officeart/2008/layout/AccentedPicture"/>
    <dgm:cxn modelId="{331E579B-DC2E-4D51-916B-8A12E2825495}" type="presParOf" srcId="{88E51099-7DAD-4DDF-A77C-299F667D9452}" destId="{6CBB1083-8416-4A1F-8210-9B21DEAA70CA}" srcOrd="1" destOrd="0" presId="urn:microsoft.com/office/officeart/2008/layout/AccentedPicture"/>
    <dgm:cxn modelId="{68427119-6D25-4E38-8544-A2074A5299EF}" type="presParOf" srcId="{88E51099-7DAD-4DDF-A77C-299F667D9452}" destId="{D6C8E398-2FD8-4D42-ADF9-40471F2153B7}" srcOrd="2" destOrd="0" presId="urn:microsoft.com/office/officeart/2008/layout/AccentedPicture"/>
    <dgm:cxn modelId="{BD9FB28E-DD8F-4C92-ADE2-2FFF7D7DAF55}" type="presParOf" srcId="{D6C8E398-2FD8-4D42-ADF9-40471F2153B7}" destId="{23613251-F9A9-4054-B0C0-6DF251577A85}" srcOrd="0" destOrd="0" presId="urn:microsoft.com/office/officeart/2008/layout/AccentedPicture"/>
    <dgm:cxn modelId="{CE4AA442-1FC0-47B1-894C-2394262E8915}" type="presParOf" srcId="{AB2E76BC-97C5-4E67-8D32-E72AFDCD2EC2}" destId="{9CC39CD7-6E89-4DCD-9643-7584D11055B6}" srcOrd="3" destOrd="0" presId="urn:microsoft.com/office/officeart/2008/layout/AccentedPicture"/>
    <dgm:cxn modelId="{DC42415F-3A09-432F-A150-366A29B99058}" type="presParOf" srcId="{9CC39CD7-6E89-4DCD-9643-7584D11055B6}" destId="{59619E0E-F021-4751-98AE-4EBF6CC31D9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BF898-E979-4EB6-8A0B-EA5295CF2E75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611214F7-5F84-424F-B00D-43383B8549D1}">
      <dgm:prSet phldrT="[Text]"/>
      <dgm:spPr/>
      <dgm:t>
        <a:bodyPr/>
        <a:lstStyle/>
        <a:p>
          <a:endParaRPr lang="de-DE" dirty="0"/>
        </a:p>
      </dgm:t>
    </dgm:pt>
    <dgm:pt modelId="{B3A94843-1CCE-4DDB-841B-756B9FE5F5A4}" type="parTrans" cxnId="{0F4C59A2-BFF9-4B64-A74A-59452B3973A3}">
      <dgm:prSet/>
      <dgm:spPr/>
      <dgm:t>
        <a:bodyPr/>
        <a:lstStyle/>
        <a:p>
          <a:endParaRPr lang="de-DE"/>
        </a:p>
      </dgm:t>
    </dgm:pt>
    <dgm:pt modelId="{CAAD46A1-5664-48F0-954A-714CB1FBA445}" type="sibTrans" cxnId="{0F4C59A2-BFF9-4B64-A74A-59452B3973A3}">
      <dgm:prSet/>
      <dgm:spPr/>
      <dgm:t>
        <a:bodyPr/>
        <a:lstStyle/>
        <a:p>
          <a:endParaRPr lang="de-DE"/>
        </a:p>
      </dgm:t>
    </dgm:pt>
    <dgm:pt modelId="{E3EB971B-DD23-4C1B-8F67-76A64F718FEE}">
      <dgm:prSet phldrT="[Text]"/>
      <dgm:spPr/>
      <dgm:t>
        <a:bodyPr/>
        <a:lstStyle/>
        <a:p>
          <a:endParaRPr lang="de-DE" dirty="0"/>
        </a:p>
      </dgm:t>
    </dgm:pt>
    <dgm:pt modelId="{52F77BFB-3D19-430E-A71B-11F03134CAF3}" type="parTrans" cxnId="{2DBE3B4C-EEA3-4E07-8731-26D55CD60958}">
      <dgm:prSet/>
      <dgm:spPr/>
      <dgm:t>
        <a:bodyPr/>
        <a:lstStyle/>
        <a:p>
          <a:endParaRPr lang="de-DE"/>
        </a:p>
      </dgm:t>
    </dgm:pt>
    <dgm:pt modelId="{6ADEB493-F7EE-4482-91D3-1D08F12E2FEE}" type="sibTrans" cxnId="{2DBE3B4C-EEA3-4E07-8731-26D55CD60958}">
      <dgm:prSet/>
      <dgm:spPr/>
      <dgm:t>
        <a:bodyPr/>
        <a:lstStyle/>
        <a:p>
          <a:endParaRPr lang="de-DE"/>
        </a:p>
      </dgm:t>
    </dgm:pt>
    <dgm:pt modelId="{FAB7F6A9-65A0-44B6-B9E0-40C3B9826EC1}">
      <dgm:prSet phldrT="[Text]"/>
      <dgm:spPr/>
      <dgm:t>
        <a:bodyPr/>
        <a:lstStyle/>
        <a:p>
          <a:endParaRPr lang="de-DE" dirty="0"/>
        </a:p>
      </dgm:t>
    </dgm:pt>
    <dgm:pt modelId="{7580B0BD-EF10-4722-9FFF-C6E7299B70FC}" type="parTrans" cxnId="{916A0EC7-D2D0-46F0-9DD5-F5C6D479074B}">
      <dgm:prSet/>
      <dgm:spPr/>
      <dgm:t>
        <a:bodyPr/>
        <a:lstStyle/>
        <a:p>
          <a:endParaRPr lang="de-DE"/>
        </a:p>
      </dgm:t>
    </dgm:pt>
    <dgm:pt modelId="{8449FE2E-7E09-4FDF-84FA-C753BD01B5BB}" type="sibTrans" cxnId="{916A0EC7-D2D0-46F0-9DD5-F5C6D479074B}">
      <dgm:prSet/>
      <dgm:spPr/>
      <dgm:t>
        <a:bodyPr/>
        <a:lstStyle/>
        <a:p>
          <a:endParaRPr lang="de-DE"/>
        </a:p>
      </dgm:t>
    </dgm:pt>
    <dgm:pt modelId="{19AB84C7-20C3-4FFF-8366-8B2240FF26D6}">
      <dgm:prSet phldrT="[Text]"/>
      <dgm:spPr/>
      <dgm:t>
        <a:bodyPr/>
        <a:lstStyle/>
        <a:p>
          <a:endParaRPr lang="de-DE" dirty="0"/>
        </a:p>
      </dgm:t>
    </dgm:pt>
    <dgm:pt modelId="{881930C2-A914-4F72-B7A4-60B67E908D01}" type="parTrans" cxnId="{4F4ADEE5-10B1-4F87-BA09-51DAA9A93104}">
      <dgm:prSet/>
      <dgm:spPr/>
      <dgm:t>
        <a:bodyPr/>
        <a:lstStyle/>
        <a:p>
          <a:endParaRPr lang="de-DE"/>
        </a:p>
      </dgm:t>
    </dgm:pt>
    <dgm:pt modelId="{E642A2D3-201E-42F7-AF31-481FB452B48B}" type="sibTrans" cxnId="{4F4ADEE5-10B1-4F87-BA09-51DAA9A9310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jewelry3.jpg"/>
        </a:ext>
      </dgm:extLst>
    </dgm:pt>
    <dgm:pt modelId="{99A67757-5CBB-4898-B702-464E8F29266B}">
      <dgm:prSet phldrT="[Text]"/>
      <dgm:spPr/>
      <dgm:t>
        <a:bodyPr/>
        <a:lstStyle/>
        <a:p>
          <a:endParaRPr lang="de-DE" dirty="0"/>
        </a:p>
      </dgm:t>
    </dgm:pt>
    <dgm:pt modelId="{DE6BE157-8245-49F0-99E5-B757E5E1D8DA}" type="parTrans" cxnId="{19AC600C-F4AD-43C4-8F7A-682449E48505}">
      <dgm:prSet/>
      <dgm:spPr/>
      <dgm:t>
        <a:bodyPr/>
        <a:lstStyle/>
        <a:p>
          <a:endParaRPr lang="de-DE"/>
        </a:p>
      </dgm:t>
    </dgm:pt>
    <dgm:pt modelId="{09EC6376-9184-4785-B7CE-8CB44F6311BC}" type="sibTrans" cxnId="{19AC600C-F4AD-43C4-8F7A-682449E48505}">
      <dgm:prSet/>
      <dgm:spPr/>
      <dgm:t>
        <a:bodyPr/>
        <a:lstStyle/>
        <a:p>
          <a:endParaRPr lang="de-DE"/>
        </a:p>
      </dgm:t>
    </dgm:pt>
    <dgm:pt modelId="{08C9D263-D23A-436B-B916-7ACE466F2047}" type="pres">
      <dgm:prSet presAssocID="{061BF898-E979-4EB6-8A0B-EA5295CF2E75}" presName="Name0" presStyleCnt="0">
        <dgm:presLayoutVars>
          <dgm:dir/>
        </dgm:presLayoutVars>
      </dgm:prSet>
      <dgm:spPr/>
    </dgm:pt>
    <dgm:pt modelId="{735942F4-6A5D-4C79-AACA-7D11014B9A78}" type="pres">
      <dgm:prSet presAssocID="{E642A2D3-201E-42F7-AF31-481FB452B48B}" presName="picture_1" presStyleLbl="bgImgPlace1" presStyleIdx="0" presStyleCnt="1"/>
      <dgm:spPr/>
    </dgm:pt>
    <dgm:pt modelId="{D4A8F727-A94C-4BCB-8709-69572CBFA98A}" type="pres">
      <dgm:prSet presAssocID="{19AB84C7-20C3-4FFF-8366-8B2240FF26D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53CE74-F316-4BF9-83EA-E06F4516B7C0}" type="pres">
      <dgm:prSet presAssocID="{061BF898-E979-4EB6-8A0B-EA5295CF2E75}" presName="linV" presStyleCnt="0"/>
      <dgm:spPr/>
    </dgm:pt>
    <dgm:pt modelId="{07A607B7-DB4B-41E4-9EE6-A02DFA1A8252}" type="pres">
      <dgm:prSet presAssocID="{E3EB971B-DD23-4C1B-8F67-76A64F718FEE}" presName="pair" presStyleCnt="0"/>
      <dgm:spPr/>
    </dgm:pt>
    <dgm:pt modelId="{DF682539-1D94-4A16-9083-F2E2A13E8C78}" type="pres">
      <dgm:prSet presAssocID="{E3EB971B-DD23-4C1B-8F67-76A64F718FEE}" presName="spaceH" presStyleLbl="node1" presStyleIdx="0" presStyleCnt="0"/>
      <dgm:spPr/>
    </dgm:pt>
    <dgm:pt modelId="{1D74C9DE-A6B9-45E9-A598-D7B57CC386B7}" type="pres">
      <dgm:prSet presAssocID="{E3EB971B-DD23-4C1B-8F67-76A64F718FEE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jewelry1.jpg"/>
        </a:ext>
      </dgm:extLst>
    </dgm:pt>
    <dgm:pt modelId="{D314F62C-F5E8-4BBE-88B0-1648FF5BBC26}" type="pres">
      <dgm:prSet presAssocID="{E3EB971B-DD23-4C1B-8F67-76A64F718FEE}" presName="desTextWrapper" presStyleCnt="0"/>
      <dgm:spPr/>
    </dgm:pt>
    <dgm:pt modelId="{AD8C1709-6693-4634-B74B-B6867A625382}" type="pres">
      <dgm:prSet presAssocID="{E3EB971B-DD23-4C1B-8F67-76A64F718FEE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7A7A3-6796-4D30-B095-5C56263852CE}" type="pres">
      <dgm:prSet presAssocID="{6ADEB493-F7EE-4482-91D3-1D08F12E2FEE}" presName="spaceV" presStyleCnt="0"/>
      <dgm:spPr/>
    </dgm:pt>
    <dgm:pt modelId="{EE9A3B07-660E-46D3-9A38-AF5D656ABD08}" type="pres">
      <dgm:prSet presAssocID="{FAB7F6A9-65A0-44B6-B9E0-40C3B9826EC1}" presName="pair" presStyleCnt="0"/>
      <dgm:spPr/>
    </dgm:pt>
    <dgm:pt modelId="{6AD55BC2-9F69-4799-AD16-B7A1D83E8C59}" type="pres">
      <dgm:prSet presAssocID="{FAB7F6A9-65A0-44B6-B9E0-40C3B9826EC1}" presName="spaceH" presStyleLbl="node1" presStyleIdx="0" presStyleCnt="0"/>
      <dgm:spPr/>
    </dgm:pt>
    <dgm:pt modelId="{EB0EC837-5F8B-459B-9F80-3A7DE7A8D786}" type="pres">
      <dgm:prSet presAssocID="{FAB7F6A9-65A0-44B6-B9E0-40C3B9826EC1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jewelry2.jpg"/>
        </a:ext>
      </dgm:extLst>
    </dgm:pt>
    <dgm:pt modelId="{DA6E3137-9794-491E-B68A-23AFC31155C9}" type="pres">
      <dgm:prSet presAssocID="{FAB7F6A9-65A0-44B6-B9E0-40C3B9826EC1}" presName="desTextWrapper" presStyleCnt="0"/>
      <dgm:spPr/>
    </dgm:pt>
    <dgm:pt modelId="{A8B435E6-6B12-47B9-A671-B7FBB02A02A0}" type="pres">
      <dgm:prSet presAssocID="{FAB7F6A9-65A0-44B6-B9E0-40C3B9826EC1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61A7FC-BAE2-48DA-9D69-79E549169635}" type="pres">
      <dgm:prSet presAssocID="{8449FE2E-7E09-4FDF-84FA-C753BD01B5BB}" presName="spaceV" presStyleCnt="0"/>
      <dgm:spPr/>
    </dgm:pt>
    <dgm:pt modelId="{49A4459C-2962-4662-BE87-C16874F3BE62}" type="pres">
      <dgm:prSet presAssocID="{99A67757-5CBB-4898-B702-464E8F29266B}" presName="pair" presStyleCnt="0"/>
      <dgm:spPr/>
    </dgm:pt>
    <dgm:pt modelId="{2751D27A-FBAC-460E-8246-BE49A47F2404}" type="pres">
      <dgm:prSet presAssocID="{99A67757-5CBB-4898-B702-464E8F29266B}" presName="spaceH" presStyleLbl="node1" presStyleIdx="0" presStyleCnt="0"/>
      <dgm:spPr/>
    </dgm:pt>
    <dgm:pt modelId="{8B7FD7C2-AA55-4AAE-90B7-9FF0236DFBE0}" type="pres">
      <dgm:prSet presAssocID="{99A67757-5CBB-4898-B702-464E8F29266B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jewelry4.jpg"/>
        </a:ext>
      </dgm:extLst>
    </dgm:pt>
    <dgm:pt modelId="{1097A11E-8EA0-43FC-BC30-D73BC356A3C8}" type="pres">
      <dgm:prSet presAssocID="{99A67757-5CBB-4898-B702-464E8F29266B}" presName="desTextWrapper" presStyleCnt="0"/>
      <dgm:spPr/>
    </dgm:pt>
    <dgm:pt modelId="{06D9ED54-96DC-4E75-B0FA-5DC8CFBE449C}" type="pres">
      <dgm:prSet presAssocID="{99A67757-5CBB-4898-B702-464E8F29266B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BA651D-9DC3-4AF1-A04A-24562B962DF6}" type="pres">
      <dgm:prSet presAssocID="{09EC6376-9184-4785-B7CE-8CB44F6311BC}" presName="spaceV" presStyleCnt="0"/>
      <dgm:spPr/>
    </dgm:pt>
    <dgm:pt modelId="{FF258407-962D-407C-9311-506A969B753C}" type="pres">
      <dgm:prSet presAssocID="{611214F7-5F84-424F-B00D-43383B8549D1}" presName="pair" presStyleCnt="0"/>
      <dgm:spPr/>
    </dgm:pt>
    <dgm:pt modelId="{8C2485B3-E06D-4921-82AA-C8E2DDBD5B93}" type="pres">
      <dgm:prSet presAssocID="{611214F7-5F84-424F-B00D-43383B8549D1}" presName="spaceH" presStyleLbl="node1" presStyleIdx="0" presStyleCnt="0"/>
      <dgm:spPr/>
    </dgm:pt>
    <dgm:pt modelId="{2797808E-BBD6-496E-9F81-5D47CDCD26BB}" type="pres">
      <dgm:prSet presAssocID="{611214F7-5F84-424F-B00D-43383B8549D1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jewelry5.jpg"/>
        </a:ext>
      </dgm:extLst>
    </dgm:pt>
    <dgm:pt modelId="{0F0DD85C-5F0B-4B83-BEFE-F464B5DDF074}" type="pres">
      <dgm:prSet presAssocID="{611214F7-5F84-424F-B00D-43383B8549D1}" presName="desTextWrapper" presStyleCnt="0"/>
      <dgm:spPr/>
    </dgm:pt>
    <dgm:pt modelId="{BE8B3827-6EFB-4A25-8DB2-DD417637AF6A}" type="pres">
      <dgm:prSet presAssocID="{611214F7-5F84-424F-B00D-43383B8549D1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C630F5-1E9E-4408-91C4-DA1209ED9419}" type="pres">
      <dgm:prSet presAssocID="{061BF898-E979-4EB6-8A0B-EA5295CF2E75}" presName="maxNode" presStyleCnt="0"/>
      <dgm:spPr/>
    </dgm:pt>
    <dgm:pt modelId="{A50400A4-A6B1-4052-800E-2D2D479C03C7}" type="pres">
      <dgm:prSet presAssocID="{061BF898-E979-4EB6-8A0B-EA5295CF2E75}" presName="Name33" presStyleCnt="0"/>
      <dgm:spPr/>
    </dgm:pt>
  </dgm:ptLst>
  <dgm:cxnLst>
    <dgm:cxn modelId="{9C860158-DF3E-4F9C-93FC-2A354F3A35C2}" type="presOf" srcId="{061BF898-E979-4EB6-8A0B-EA5295CF2E75}" destId="{08C9D263-D23A-436B-B916-7ACE466F2047}" srcOrd="0" destOrd="0" presId="urn:microsoft.com/office/officeart/2008/layout/AccentedPicture"/>
    <dgm:cxn modelId="{0F4C59A2-BFF9-4B64-A74A-59452B3973A3}" srcId="{061BF898-E979-4EB6-8A0B-EA5295CF2E75}" destId="{611214F7-5F84-424F-B00D-43383B8549D1}" srcOrd="4" destOrd="0" parTransId="{B3A94843-1CCE-4DDB-841B-756B9FE5F5A4}" sibTransId="{CAAD46A1-5664-48F0-954A-714CB1FBA445}"/>
    <dgm:cxn modelId="{1D01DB01-4A59-4D03-92CC-CEE63F27C04F}" type="presOf" srcId="{E3EB971B-DD23-4C1B-8F67-76A64F718FEE}" destId="{AD8C1709-6693-4634-B74B-B6867A625382}" srcOrd="0" destOrd="0" presId="urn:microsoft.com/office/officeart/2008/layout/AccentedPicture"/>
    <dgm:cxn modelId="{CB71EAC6-B7FD-4476-9461-8B334F81A449}" type="presOf" srcId="{611214F7-5F84-424F-B00D-43383B8549D1}" destId="{BE8B3827-6EFB-4A25-8DB2-DD417637AF6A}" srcOrd="0" destOrd="0" presId="urn:microsoft.com/office/officeart/2008/layout/AccentedPicture"/>
    <dgm:cxn modelId="{2DBE3B4C-EEA3-4E07-8731-26D55CD60958}" srcId="{061BF898-E979-4EB6-8A0B-EA5295CF2E75}" destId="{E3EB971B-DD23-4C1B-8F67-76A64F718FEE}" srcOrd="1" destOrd="0" parTransId="{52F77BFB-3D19-430E-A71B-11F03134CAF3}" sibTransId="{6ADEB493-F7EE-4482-91D3-1D08F12E2FEE}"/>
    <dgm:cxn modelId="{4F4ADEE5-10B1-4F87-BA09-51DAA9A93104}" srcId="{061BF898-E979-4EB6-8A0B-EA5295CF2E75}" destId="{19AB84C7-20C3-4FFF-8366-8B2240FF26D6}" srcOrd="0" destOrd="0" parTransId="{881930C2-A914-4F72-B7A4-60B67E908D01}" sibTransId="{E642A2D3-201E-42F7-AF31-481FB452B48B}"/>
    <dgm:cxn modelId="{879D969C-93F9-49EF-8E85-94DE74488229}" type="presOf" srcId="{19AB84C7-20C3-4FFF-8366-8B2240FF26D6}" destId="{D4A8F727-A94C-4BCB-8709-69572CBFA98A}" srcOrd="0" destOrd="0" presId="urn:microsoft.com/office/officeart/2008/layout/AccentedPicture"/>
    <dgm:cxn modelId="{916A0EC7-D2D0-46F0-9DD5-F5C6D479074B}" srcId="{061BF898-E979-4EB6-8A0B-EA5295CF2E75}" destId="{FAB7F6A9-65A0-44B6-B9E0-40C3B9826EC1}" srcOrd="2" destOrd="0" parTransId="{7580B0BD-EF10-4722-9FFF-C6E7299B70FC}" sibTransId="{8449FE2E-7E09-4FDF-84FA-C753BD01B5BB}"/>
    <dgm:cxn modelId="{19AC600C-F4AD-43C4-8F7A-682449E48505}" srcId="{061BF898-E979-4EB6-8A0B-EA5295CF2E75}" destId="{99A67757-5CBB-4898-B702-464E8F29266B}" srcOrd="3" destOrd="0" parTransId="{DE6BE157-8245-49F0-99E5-B757E5E1D8DA}" sibTransId="{09EC6376-9184-4785-B7CE-8CB44F6311BC}"/>
    <dgm:cxn modelId="{969F87B9-605D-4EA0-89A4-F1A0135056EE}" type="presOf" srcId="{E642A2D3-201E-42F7-AF31-481FB452B48B}" destId="{735942F4-6A5D-4C79-AACA-7D11014B9A78}" srcOrd="0" destOrd="0" presId="urn:microsoft.com/office/officeart/2008/layout/AccentedPicture"/>
    <dgm:cxn modelId="{23327433-22DF-43C7-86A0-A8E3A0321EBB}" type="presOf" srcId="{FAB7F6A9-65A0-44B6-B9E0-40C3B9826EC1}" destId="{A8B435E6-6B12-47B9-A671-B7FBB02A02A0}" srcOrd="0" destOrd="0" presId="urn:microsoft.com/office/officeart/2008/layout/AccentedPicture"/>
    <dgm:cxn modelId="{31971BF1-E03A-4726-8B67-4DF58FB57CB4}" type="presOf" srcId="{99A67757-5CBB-4898-B702-464E8F29266B}" destId="{06D9ED54-96DC-4E75-B0FA-5DC8CFBE449C}" srcOrd="0" destOrd="0" presId="urn:microsoft.com/office/officeart/2008/layout/AccentedPicture"/>
    <dgm:cxn modelId="{38EDAE14-49B4-4C26-B049-E8F1E2A95BAF}" type="presParOf" srcId="{08C9D263-D23A-436B-B916-7ACE466F2047}" destId="{735942F4-6A5D-4C79-AACA-7D11014B9A78}" srcOrd="0" destOrd="0" presId="urn:microsoft.com/office/officeart/2008/layout/AccentedPicture"/>
    <dgm:cxn modelId="{B06DFCF6-9D4D-4BF5-BFF5-1E032E80CD8E}" type="presParOf" srcId="{08C9D263-D23A-436B-B916-7ACE466F2047}" destId="{D4A8F727-A94C-4BCB-8709-69572CBFA98A}" srcOrd="1" destOrd="0" presId="urn:microsoft.com/office/officeart/2008/layout/AccentedPicture"/>
    <dgm:cxn modelId="{7E1FBA2E-CA97-4BB1-A172-038AA36E7003}" type="presParOf" srcId="{08C9D263-D23A-436B-B916-7ACE466F2047}" destId="{AD53CE74-F316-4BF9-83EA-E06F4516B7C0}" srcOrd="2" destOrd="0" presId="urn:microsoft.com/office/officeart/2008/layout/AccentedPicture"/>
    <dgm:cxn modelId="{DF56DD00-2DE0-49AD-A8B9-722595E7DAF3}" type="presParOf" srcId="{AD53CE74-F316-4BF9-83EA-E06F4516B7C0}" destId="{07A607B7-DB4B-41E4-9EE6-A02DFA1A8252}" srcOrd="0" destOrd="0" presId="urn:microsoft.com/office/officeart/2008/layout/AccentedPicture"/>
    <dgm:cxn modelId="{6BCFF314-6F52-4A1B-9AFA-053C99A349CF}" type="presParOf" srcId="{07A607B7-DB4B-41E4-9EE6-A02DFA1A8252}" destId="{DF682539-1D94-4A16-9083-F2E2A13E8C78}" srcOrd="0" destOrd="0" presId="urn:microsoft.com/office/officeart/2008/layout/AccentedPicture"/>
    <dgm:cxn modelId="{8F1CF8A7-3A18-4957-B0E4-35889DFB1EF0}" type="presParOf" srcId="{07A607B7-DB4B-41E4-9EE6-A02DFA1A8252}" destId="{1D74C9DE-A6B9-45E9-A598-D7B57CC386B7}" srcOrd="1" destOrd="0" presId="urn:microsoft.com/office/officeart/2008/layout/AccentedPicture"/>
    <dgm:cxn modelId="{16634522-4229-42D0-8BAB-F96F125DFD6A}" type="presParOf" srcId="{07A607B7-DB4B-41E4-9EE6-A02DFA1A8252}" destId="{D314F62C-F5E8-4BBE-88B0-1648FF5BBC26}" srcOrd="2" destOrd="0" presId="urn:microsoft.com/office/officeart/2008/layout/AccentedPicture"/>
    <dgm:cxn modelId="{35616C30-651F-4EC1-98FB-E3B52A9923C7}" type="presParOf" srcId="{D314F62C-F5E8-4BBE-88B0-1648FF5BBC26}" destId="{AD8C1709-6693-4634-B74B-B6867A625382}" srcOrd="0" destOrd="0" presId="urn:microsoft.com/office/officeart/2008/layout/AccentedPicture"/>
    <dgm:cxn modelId="{139D8A53-B64A-4A82-AB8C-ABA005A041AB}" type="presParOf" srcId="{AD53CE74-F316-4BF9-83EA-E06F4516B7C0}" destId="{7C37A7A3-6796-4D30-B095-5C56263852CE}" srcOrd="1" destOrd="0" presId="urn:microsoft.com/office/officeart/2008/layout/AccentedPicture"/>
    <dgm:cxn modelId="{AE8FD08C-6E18-489C-991B-5AF70A2C63FA}" type="presParOf" srcId="{AD53CE74-F316-4BF9-83EA-E06F4516B7C0}" destId="{EE9A3B07-660E-46D3-9A38-AF5D656ABD08}" srcOrd="2" destOrd="0" presId="urn:microsoft.com/office/officeart/2008/layout/AccentedPicture"/>
    <dgm:cxn modelId="{667DB73D-7B73-479F-A800-3187D82888C2}" type="presParOf" srcId="{EE9A3B07-660E-46D3-9A38-AF5D656ABD08}" destId="{6AD55BC2-9F69-4799-AD16-B7A1D83E8C59}" srcOrd="0" destOrd="0" presId="urn:microsoft.com/office/officeart/2008/layout/AccentedPicture"/>
    <dgm:cxn modelId="{EB860758-53A2-4A6E-9BC7-CD23F0DC4239}" type="presParOf" srcId="{EE9A3B07-660E-46D3-9A38-AF5D656ABD08}" destId="{EB0EC837-5F8B-459B-9F80-3A7DE7A8D786}" srcOrd="1" destOrd="0" presId="urn:microsoft.com/office/officeart/2008/layout/AccentedPicture"/>
    <dgm:cxn modelId="{0090048A-6569-4F9A-893D-E890D9D4ABB1}" type="presParOf" srcId="{EE9A3B07-660E-46D3-9A38-AF5D656ABD08}" destId="{DA6E3137-9794-491E-B68A-23AFC31155C9}" srcOrd="2" destOrd="0" presId="urn:microsoft.com/office/officeart/2008/layout/AccentedPicture"/>
    <dgm:cxn modelId="{FF868FC0-9B2F-44F8-B29D-8577A31CACBA}" type="presParOf" srcId="{DA6E3137-9794-491E-B68A-23AFC31155C9}" destId="{A8B435E6-6B12-47B9-A671-B7FBB02A02A0}" srcOrd="0" destOrd="0" presId="urn:microsoft.com/office/officeart/2008/layout/AccentedPicture"/>
    <dgm:cxn modelId="{32D7A5C6-D134-4513-BFCA-46F3AB8BCB3F}" type="presParOf" srcId="{AD53CE74-F316-4BF9-83EA-E06F4516B7C0}" destId="{7461A7FC-BAE2-48DA-9D69-79E549169635}" srcOrd="3" destOrd="0" presId="urn:microsoft.com/office/officeart/2008/layout/AccentedPicture"/>
    <dgm:cxn modelId="{0F7416A7-1880-4158-8424-7F382182D85A}" type="presParOf" srcId="{AD53CE74-F316-4BF9-83EA-E06F4516B7C0}" destId="{49A4459C-2962-4662-BE87-C16874F3BE62}" srcOrd="4" destOrd="0" presId="urn:microsoft.com/office/officeart/2008/layout/AccentedPicture"/>
    <dgm:cxn modelId="{BD394D2E-F3DE-4B89-9256-8A1B6F53B3C9}" type="presParOf" srcId="{49A4459C-2962-4662-BE87-C16874F3BE62}" destId="{2751D27A-FBAC-460E-8246-BE49A47F2404}" srcOrd="0" destOrd="0" presId="urn:microsoft.com/office/officeart/2008/layout/AccentedPicture"/>
    <dgm:cxn modelId="{8A670390-60DD-408A-BCBE-88FE1F0E310B}" type="presParOf" srcId="{49A4459C-2962-4662-BE87-C16874F3BE62}" destId="{8B7FD7C2-AA55-4AAE-90B7-9FF0236DFBE0}" srcOrd="1" destOrd="0" presId="urn:microsoft.com/office/officeart/2008/layout/AccentedPicture"/>
    <dgm:cxn modelId="{517F8367-4577-4BBC-AF2C-4D5588FC7E26}" type="presParOf" srcId="{49A4459C-2962-4662-BE87-C16874F3BE62}" destId="{1097A11E-8EA0-43FC-BC30-D73BC356A3C8}" srcOrd="2" destOrd="0" presId="urn:microsoft.com/office/officeart/2008/layout/AccentedPicture"/>
    <dgm:cxn modelId="{317C4AEA-EC4F-4B50-8A89-C2B318EFF3B4}" type="presParOf" srcId="{1097A11E-8EA0-43FC-BC30-D73BC356A3C8}" destId="{06D9ED54-96DC-4E75-B0FA-5DC8CFBE449C}" srcOrd="0" destOrd="0" presId="urn:microsoft.com/office/officeart/2008/layout/AccentedPicture"/>
    <dgm:cxn modelId="{C1D61099-A3AA-4533-9515-7DC1939A7B1E}" type="presParOf" srcId="{AD53CE74-F316-4BF9-83EA-E06F4516B7C0}" destId="{5DBA651D-9DC3-4AF1-A04A-24562B962DF6}" srcOrd="5" destOrd="0" presId="urn:microsoft.com/office/officeart/2008/layout/AccentedPicture"/>
    <dgm:cxn modelId="{4A61AB2B-8D62-428B-99DC-449B2EAC1F2A}" type="presParOf" srcId="{AD53CE74-F316-4BF9-83EA-E06F4516B7C0}" destId="{FF258407-962D-407C-9311-506A969B753C}" srcOrd="6" destOrd="0" presId="urn:microsoft.com/office/officeart/2008/layout/AccentedPicture"/>
    <dgm:cxn modelId="{B537BB2D-81B4-49E5-ADE7-35153B47AC51}" type="presParOf" srcId="{FF258407-962D-407C-9311-506A969B753C}" destId="{8C2485B3-E06D-4921-82AA-C8E2DDBD5B93}" srcOrd="0" destOrd="0" presId="urn:microsoft.com/office/officeart/2008/layout/AccentedPicture"/>
    <dgm:cxn modelId="{7EA602AA-E92D-452F-9F23-7CE6684AD2B4}" type="presParOf" srcId="{FF258407-962D-407C-9311-506A969B753C}" destId="{2797808E-BBD6-496E-9F81-5D47CDCD26BB}" srcOrd="1" destOrd="0" presId="urn:microsoft.com/office/officeart/2008/layout/AccentedPicture"/>
    <dgm:cxn modelId="{616A3672-45E7-4A7B-BC49-D30FDE3800AD}" type="presParOf" srcId="{FF258407-962D-407C-9311-506A969B753C}" destId="{0F0DD85C-5F0B-4B83-BEFE-F464B5DDF074}" srcOrd="2" destOrd="0" presId="urn:microsoft.com/office/officeart/2008/layout/AccentedPicture"/>
    <dgm:cxn modelId="{ED133806-FBAD-4E17-814E-0137DC079CC3}" type="presParOf" srcId="{0F0DD85C-5F0B-4B83-BEFE-F464B5DDF074}" destId="{BE8B3827-6EFB-4A25-8DB2-DD417637AF6A}" srcOrd="0" destOrd="0" presId="urn:microsoft.com/office/officeart/2008/layout/AccentedPicture"/>
    <dgm:cxn modelId="{F8F5CA27-B976-4B67-86EC-87E1C1A5D233}" type="presParOf" srcId="{08C9D263-D23A-436B-B916-7ACE466F2047}" destId="{A5C630F5-1E9E-4408-91C4-DA1209ED9419}" srcOrd="3" destOrd="0" presId="urn:microsoft.com/office/officeart/2008/layout/AccentedPicture"/>
    <dgm:cxn modelId="{DA507A79-A57A-4173-A663-73D5DAFA8F12}" type="presParOf" srcId="{A5C630F5-1E9E-4408-91C4-DA1209ED9419}" destId="{A50400A4-A6B1-4052-800E-2D2D479C03C7}" srcOrd="0" destOrd="0" presId="urn:microsoft.com/office/officeart/2008/layout/AccentedPicture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9A7C82-85BA-489F-AFBE-3520A069DE7C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BD38CC56-EEFB-488E-995F-FC20972C3523}">
      <dgm:prSet phldrT="[Text]"/>
      <dgm:spPr/>
      <dgm:t>
        <a:bodyPr/>
        <a:lstStyle/>
        <a:p>
          <a:endParaRPr lang="de-DE" dirty="0"/>
        </a:p>
      </dgm:t>
    </dgm:pt>
    <dgm:pt modelId="{73E1602C-F8A7-44C4-A0D5-3181BD93CE96}" type="parTrans" cxnId="{749C7700-3DF1-405A-85D1-FF941A25E671}">
      <dgm:prSet/>
      <dgm:spPr/>
      <dgm:t>
        <a:bodyPr/>
        <a:lstStyle/>
        <a:p>
          <a:endParaRPr lang="de-DE"/>
        </a:p>
      </dgm:t>
    </dgm:pt>
    <dgm:pt modelId="{A9858FF9-CCC7-48EA-963C-A3E336F3737D}" type="sibTrans" cxnId="{749C7700-3DF1-405A-85D1-FF941A25E671}">
      <dgm:prSet/>
      <dgm:spPr/>
      <dgm:t>
        <a:bodyPr/>
        <a:lstStyle/>
        <a:p>
          <a:endParaRPr lang="de-DE"/>
        </a:p>
      </dgm:t>
    </dgm:pt>
    <dgm:pt modelId="{63F74394-CE6E-409B-BD18-A3C71C638DC7}">
      <dgm:prSet phldrT="[Text]"/>
      <dgm:spPr/>
      <dgm:t>
        <a:bodyPr/>
        <a:lstStyle/>
        <a:p>
          <a:endParaRPr lang="de-DE" dirty="0"/>
        </a:p>
      </dgm:t>
    </dgm:pt>
    <dgm:pt modelId="{C4366AE1-7196-4024-B733-0C070674613C}" type="parTrans" cxnId="{B3C34651-5AC1-4227-AF21-76BA1EACB5E0}">
      <dgm:prSet/>
      <dgm:spPr/>
      <dgm:t>
        <a:bodyPr/>
        <a:lstStyle/>
        <a:p>
          <a:endParaRPr lang="de-DE"/>
        </a:p>
      </dgm:t>
    </dgm:pt>
    <dgm:pt modelId="{049C4D91-C4D2-4DD5-AFBA-BA773207EC3D}" type="sibTrans" cxnId="{B3C34651-5AC1-4227-AF21-76BA1EACB5E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painting1.jpg"/>
        </a:ext>
      </dgm:extLst>
    </dgm:pt>
    <dgm:pt modelId="{E68F210B-610C-444D-960D-D352BFC21EEA}">
      <dgm:prSet phldrT="[Text]"/>
      <dgm:spPr/>
      <dgm:t>
        <a:bodyPr/>
        <a:lstStyle/>
        <a:p>
          <a:endParaRPr lang="de-DE" dirty="0"/>
        </a:p>
      </dgm:t>
    </dgm:pt>
    <dgm:pt modelId="{961B2DE1-517B-4C2F-9B7D-772BDD0BB4D2}" type="parTrans" cxnId="{9E0E278E-8403-4430-8DF9-60B20EC1E4EF}">
      <dgm:prSet/>
      <dgm:spPr/>
      <dgm:t>
        <a:bodyPr/>
        <a:lstStyle/>
        <a:p>
          <a:endParaRPr lang="de-DE"/>
        </a:p>
      </dgm:t>
    </dgm:pt>
    <dgm:pt modelId="{E2BA8CE7-841E-445E-8706-326D81006D28}" type="sibTrans" cxnId="{9E0E278E-8403-4430-8DF9-60B20EC1E4EF}">
      <dgm:prSet/>
      <dgm:spPr/>
      <dgm:t>
        <a:bodyPr/>
        <a:lstStyle/>
        <a:p>
          <a:endParaRPr lang="de-DE"/>
        </a:p>
      </dgm:t>
    </dgm:pt>
    <dgm:pt modelId="{A6391EEA-02BC-4B2B-917C-21269943A49A}">
      <dgm:prSet phldrT="[Text]"/>
      <dgm:spPr/>
      <dgm:t>
        <a:bodyPr/>
        <a:lstStyle/>
        <a:p>
          <a:endParaRPr lang="de-DE" dirty="0"/>
        </a:p>
      </dgm:t>
    </dgm:pt>
    <dgm:pt modelId="{B66A2B19-6525-4D11-A6BE-5E27B589229E}" type="parTrans" cxnId="{EB2DED0D-6AA1-44A3-8A2A-CD11E0967857}">
      <dgm:prSet/>
      <dgm:spPr/>
      <dgm:t>
        <a:bodyPr/>
        <a:lstStyle/>
        <a:p>
          <a:endParaRPr lang="de-DE"/>
        </a:p>
      </dgm:t>
    </dgm:pt>
    <dgm:pt modelId="{04759B36-92B6-4C8F-80A2-554C333FD129}" type="sibTrans" cxnId="{EB2DED0D-6AA1-44A3-8A2A-CD11E0967857}">
      <dgm:prSet/>
      <dgm:spPr/>
      <dgm:t>
        <a:bodyPr/>
        <a:lstStyle/>
        <a:p>
          <a:endParaRPr lang="de-DE"/>
        </a:p>
      </dgm:t>
    </dgm:pt>
    <dgm:pt modelId="{C362EB28-7F51-41C0-A605-89D2E561E1DE}">
      <dgm:prSet phldrT="[Text]"/>
      <dgm:spPr/>
      <dgm:t>
        <a:bodyPr/>
        <a:lstStyle/>
        <a:p>
          <a:endParaRPr lang="de-DE" dirty="0"/>
        </a:p>
      </dgm:t>
    </dgm:pt>
    <dgm:pt modelId="{BC5A5C85-E71C-4D73-9C55-BB120456D107}" type="parTrans" cxnId="{9CEF26E9-70FB-4D68-A021-3070C760C86A}">
      <dgm:prSet/>
      <dgm:spPr/>
      <dgm:t>
        <a:bodyPr/>
        <a:lstStyle/>
        <a:p>
          <a:endParaRPr lang="de-DE"/>
        </a:p>
      </dgm:t>
    </dgm:pt>
    <dgm:pt modelId="{1C63D367-E9AB-4CF6-92D4-0AC63C6A6DA3}" type="sibTrans" cxnId="{9CEF26E9-70FB-4D68-A021-3070C760C86A}">
      <dgm:prSet/>
      <dgm:spPr/>
      <dgm:t>
        <a:bodyPr/>
        <a:lstStyle/>
        <a:p>
          <a:endParaRPr lang="de-DE"/>
        </a:p>
      </dgm:t>
    </dgm:pt>
    <dgm:pt modelId="{EFFF201E-2DD1-47E0-B1DF-C6358DED2F02}" type="pres">
      <dgm:prSet presAssocID="{A59A7C82-85BA-489F-AFBE-3520A069DE7C}" presName="Name0" presStyleCnt="0">
        <dgm:presLayoutVars>
          <dgm:dir/>
        </dgm:presLayoutVars>
      </dgm:prSet>
      <dgm:spPr/>
    </dgm:pt>
    <dgm:pt modelId="{4B0E1AF5-B5B1-4880-9996-DEA38CCE1F73}" type="pres">
      <dgm:prSet presAssocID="{049C4D91-C4D2-4DD5-AFBA-BA773207EC3D}" presName="picture_1" presStyleLbl="bgImgPlace1" presStyleIdx="0" presStyleCnt="1"/>
      <dgm:spPr/>
    </dgm:pt>
    <dgm:pt modelId="{AB5CFB3E-13A3-4272-A742-2458635F6036}" type="pres">
      <dgm:prSet presAssocID="{63F74394-CE6E-409B-BD18-A3C71C638DC7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4DA25D-4DB2-4B4A-8450-0FF1C2C4DF88}" type="pres">
      <dgm:prSet presAssocID="{A59A7C82-85BA-489F-AFBE-3520A069DE7C}" presName="linV" presStyleCnt="0"/>
      <dgm:spPr/>
    </dgm:pt>
    <dgm:pt modelId="{F7DEBBB4-225C-4391-8940-CD34A45D5A44}" type="pres">
      <dgm:prSet presAssocID="{E68F210B-610C-444D-960D-D352BFC21EEA}" presName="pair" presStyleCnt="0"/>
      <dgm:spPr/>
    </dgm:pt>
    <dgm:pt modelId="{218E5976-109F-4254-AC59-3415347D442E}" type="pres">
      <dgm:prSet presAssocID="{E68F210B-610C-444D-960D-D352BFC21EEA}" presName="spaceH" presStyleLbl="node1" presStyleIdx="0" presStyleCnt="0"/>
      <dgm:spPr/>
    </dgm:pt>
    <dgm:pt modelId="{4241C395-293B-4C5A-91CB-F278428BA0E8}" type="pres">
      <dgm:prSet presAssocID="{E68F210B-610C-444D-960D-D352BFC21EEA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inting2.jpg"/>
        </a:ext>
      </dgm:extLst>
    </dgm:pt>
    <dgm:pt modelId="{EECD3F10-DFC4-4592-B866-5D0E669895DC}" type="pres">
      <dgm:prSet presAssocID="{E68F210B-610C-444D-960D-D352BFC21EEA}" presName="desTextWrapper" presStyleCnt="0"/>
      <dgm:spPr/>
    </dgm:pt>
    <dgm:pt modelId="{1B59A6B4-3A41-4180-8779-9C0F3C558B0E}" type="pres">
      <dgm:prSet presAssocID="{E68F210B-610C-444D-960D-D352BFC21EEA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B3EDC5-7052-4D0F-88F0-2B0AB5EF0433}" type="pres">
      <dgm:prSet presAssocID="{E2BA8CE7-841E-445E-8706-326D81006D28}" presName="spaceV" presStyleCnt="0"/>
      <dgm:spPr/>
    </dgm:pt>
    <dgm:pt modelId="{23ECCBA0-1550-4474-9442-7ECC167D6979}" type="pres">
      <dgm:prSet presAssocID="{A6391EEA-02BC-4B2B-917C-21269943A49A}" presName="pair" presStyleCnt="0"/>
      <dgm:spPr/>
    </dgm:pt>
    <dgm:pt modelId="{5C14947E-A6FB-4D8C-BC14-2DCB41699B7F}" type="pres">
      <dgm:prSet presAssocID="{A6391EEA-02BC-4B2B-917C-21269943A49A}" presName="spaceH" presStyleLbl="node1" presStyleIdx="0" presStyleCnt="0"/>
      <dgm:spPr/>
    </dgm:pt>
    <dgm:pt modelId="{62D7F795-D5C0-422D-A1AF-F7533F1161D3}" type="pres">
      <dgm:prSet presAssocID="{A6391EEA-02BC-4B2B-917C-21269943A49A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inting3.jpg"/>
        </a:ext>
      </dgm:extLst>
    </dgm:pt>
    <dgm:pt modelId="{2AE9B10E-9509-40ED-872D-52E52ED4FC75}" type="pres">
      <dgm:prSet presAssocID="{A6391EEA-02BC-4B2B-917C-21269943A49A}" presName="desTextWrapper" presStyleCnt="0"/>
      <dgm:spPr/>
    </dgm:pt>
    <dgm:pt modelId="{E6862B6F-92C5-4197-A9BC-EF12772F59A7}" type="pres">
      <dgm:prSet presAssocID="{A6391EEA-02BC-4B2B-917C-21269943A49A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112DB-77EC-47B1-B0AE-25D8C7F149EC}" type="pres">
      <dgm:prSet presAssocID="{04759B36-92B6-4C8F-80A2-554C333FD129}" presName="spaceV" presStyleCnt="0"/>
      <dgm:spPr/>
    </dgm:pt>
    <dgm:pt modelId="{CA935016-F621-4F89-9CE9-38855C1B7F51}" type="pres">
      <dgm:prSet presAssocID="{C362EB28-7F51-41C0-A605-89D2E561E1DE}" presName="pair" presStyleCnt="0"/>
      <dgm:spPr/>
    </dgm:pt>
    <dgm:pt modelId="{E2340C8E-B119-4823-9530-58A4670D3D49}" type="pres">
      <dgm:prSet presAssocID="{C362EB28-7F51-41C0-A605-89D2E561E1DE}" presName="spaceH" presStyleLbl="node1" presStyleIdx="0" presStyleCnt="0"/>
      <dgm:spPr/>
    </dgm:pt>
    <dgm:pt modelId="{F799C6F7-F435-49B7-A61C-FB9C478F917F}" type="pres">
      <dgm:prSet presAssocID="{C362EB28-7F51-41C0-A605-89D2E561E1DE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inting4.jpg"/>
        </a:ext>
      </dgm:extLst>
    </dgm:pt>
    <dgm:pt modelId="{09481955-CDB8-4F1C-979D-F1D8D3D40C2E}" type="pres">
      <dgm:prSet presAssocID="{C362EB28-7F51-41C0-A605-89D2E561E1DE}" presName="desTextWrapper" presStyleCnt="0"/>
      <dgm:spPr/>
    </dgm:pt>
    <dgm:pt modelId="{41BFA855-C4D4-4F1A-B089-EB516E9287FC}" type="pres">
      <dgm:prSet presAssocID="{C362EB28-7F51-41C0-A605-89D2E561E1DE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EC483-98A6-458A-8D93-C12F9AA64DA8}" type="pres">
      <dgm:prSet presAssocID="{1C63D367-E9AB-4CF6-92D4-0AC63C6A6DA3}" presName="spaceV" presStyleCnt="0"/>
      <dgm:spPr/>
    </dgm:pt>
    <dgm:pt modelId="{9A5B2B42-5055-40F9-B10D-ACE0F3F14B98}" type="pres">
      <dgm:prSet presAssocID="{BD38CC56-EEFB-488E-995F-FC20972C3523}" presName="pair" presStyleCnt="0"/>
      <dgm:spPr/>
    </dgm:pt>
    <dgm:pt modelId="{BA5CCB4D-9862-49EC-8B5B-161CFCA558B3}" type="pres">
      <dgm:prSet presAssocID="{BD38CC56-EEFB-488E-995F-FC20972C3523}" presName="spaceH" presStyleLbl="node1" presStyleIdx="0" presStyleCnt="0"/>
      <dgm:spPr/>
    </dgm:pt>
    <dgm:pt modelId="{49FD4ABE-0A6B-4E78-BB3C-563F240DBAAA}" type="pres">
      <dgm:prSet presAssocID="{BD38CC56-EEFB-488E-995F-FC20972C3523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ainting5.jpg"/>
        </a:ext>
      </dgm:extLst>
    </dgm:pt>
    <dgm:pt modelId="{69804E44-731B-4EF1-8C20-6973F94DD2D7}" type="pres">
      <dgm:prSet presAssocID="{BD38CC56-EEFB-488E-995F-FC20972C3523}" presName="desTextWrapper" presStyleCnt="0"/>
      <dgm:spPr/>
    </dgm:pt>
    <dgm:pt modelId="{0663261C-39A2-4606-BABE-60FD14729529}" type="pres">
      <dgm:prSet presAssocID="{BD38CC56-EEFB-488E-995F-FC20972C3523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495C6C-CBDB-418C-8B52-E4AD97FD4E14}" type="pres">
      <dgm:prSet presAssocID="{A59A7C82-85BA-489F-AFBE-3520A069DE7C}" presName="maxNode" presStyleCnt="0"/>
      <dgm:spPr/>
    </dgm:pt>
    <dgm:pt modelId="{1E1B5329-EC57-4B81-9EFB-C6255DB8836B}" type="pres">
      <dgm:prSet presAssocID="{A59A7C82-85BA-489F-AFBE-3520A069DE7C}" presName="Name33" presStyleCnt="0"/>
      <dgm:spPr/>
    </dgm:pt>
  </dgm:ptLst>
  <dgm:cxnLst>
    <dgm:cxn modelId="{BA87700D-05F9-43A0-B839-616F164D5C52}" type="presOf" srcId="{63F74394-CE6E-409B-BD18-A3C71C638DC7}" destId="{AB5CFB3E-13A3-4272-A742-2458635F6036}" srcOrd="0" destOrd="0" presId="urn:microsoft.com/office/officeart/2008/layout/AccentedPicture"/>
    <dgm:cxn modelId="{C2FDDDFF-B0C3-48F0-915B-ECC2B7DE34FB}" type="presOf" srcId="{A6391EEA-02BC-4B2B-917C-21269943A49A}" destId="{E6862B6F-92C5-4197-A9BC-EF12772F59A7}" srcOrd="0" destOrd="0" presId="urn:microsoft.com/office/officeart/2008/layout/AccentedPicture"/>
    <dgm:cxn modelId="{F49138F5-2DE6-40EC-9712-2EB746DDDDFD}" type="presOf" srcId="{E68F210B-610C-444D-960D-D352BFC21EEA}" destId="{1B59A6B4-3A41-4180-8779-9C0F3C558B0E}" srcOrd="0" destOrd="0" presId="urn:microsoft.com/office/officeart/2008/layout/AccentedPicture"/>
    <dgm:cxn modelId="{1201E73A-4F38-4AE5-BDDA-A26E5E1E70BB}" type="presOf" srcId="{A59A7C82-85BA-489F-AFBE-3520A069DE7C}" destId="{EFFF201E-2DD1-47E0-B1DF-C6358DED2F02}" srcOrd="0" destOrd="0" presId="urn:microsoft.com/office/officeart/2008/layout/AccentedPicture"/>
    <dgm:cxn modelId="{9E0E278E-8403-4430-8DF9-60B20EC1E4EF}" srcId="{A59A7C82-85BA-489F-AFBE-3520A069DE7C}" destId="{E68F210B-610C-444D-960D-D352BFC21EEA}" srcOrd="1" destOrd="0" parTransId="{961B2DE1-517B-4C2F-9B7D-772BDD0BB4D2}" sibTransId="{E2BA8CE7-841E-445E-8706-326D81006D28}"/>
    <dgm:cxn modelId="{749C7700-3DF1-405A-85D1-FF941A25E671}" srcId="{A59A7C82-85BA-489F-AFBE-3520A069DE7C}" destId="{BD38CC56-EEFB-488E-995F-FC20972C3523}" srcOrd="4" destOrd="0" parTransId="{73E1602C-F8A7-44C4-A0D5-3181BD93CE96}" sibTransId="{A9858FF9-CCC7-48EA-963C-A3E336F3737D}"/>
    <dgm:cxn modelId="{B3C34651-5AC1-4227-AF21-76BA1EACB5E0}" srcId="{A59A7C82-85BA-489F-AFBE-3520A069DE7C}" destId="{63F74394-CE6E-409B-BD18-A3C71C638DC7}" srcOrd="0" destOrd="0" parTransId="{C4366AE1-7196-4024-B733-0C070674613C}" sibTransId="{049C4D91-C4D2-4DD5-AFBA-BA773207EC3D}"/>
    <dgm:cxn modelId="{63569428-6010-4E31-98A2-B38314F9DAB9}" type="presOf" srcId="{049C4D91-C4D2-4DD5-AFBA-BA773207EC3D}" destId="{4B0E1AF5-B5B1-4880-9996-DEA38CCE1F73}" srcOrd="0" destOrd="0" presId="urn:microsoft.com/office/officeart/2008/layout/AccentedPicture"/>
    <dgm:cxn modelId="{EB2DED0D-6AA1-44A3-8A2A-CD11E0967857}" srcId="{A59A7C82-85BA-489F-AFBE-3520A069DE7C}" destId="{A6391EEA-02BC-4B2B-917C-21269943A49A}" srcOrd="2" destOrd="0" parTransId="{B66A2B19-6525-4D11-A6BE-5E27B589229E}" sibTransId="{04759B36-92B6-4C8F-80A2-554C333FD129}"/>
    <dgm:cxn modelId="{46E3DC54-205C-4C56-96A6-A64390EB5EF4}" type="presOf" srcId="{C362EB28-7F51-41C0-A605-89D2E561E1DE}" destId="{41BFA855-C4D4-4F1A-B089-EB516E9287FC}" srcOrd="0" destOrd="0" presId="urn:microsoft.com/office/officeart/2008/layout/AccentedPicture"/>
    <dgm:cxn modelId="{2B9356DE-16A7-431B-BCAB-4685557B5DFE}" type="presOf" srcId="{BD38CC56-EEFB-488E-995F-FC20972C3523}" destId="{0663261C-39A2-4606-BABE-60FD14729529}" srcOrd="0" destOrd="0" presId="urn:microsoft.com/office/officeart/2008/layout/AccentedPicture"/>
    <dgm:cxn modelId="{9CEF26E9-70FB-4D68-A021-3070C760C86A}" srcId="{A59A7C82-85BA-489F-AFBE-3520A069DE7C}" destId="{C362EB28-7F51-41C0-A605-89D2E561E1DE}" srcOrd="3" destOrd="0" parTransId="{BC5A5C85-E71C-4D73-9C55-BB120456D107}" sibTransId="{1C63D367-E9AB-4CF6-92D4-0AC63C6A6DA3}"/>
    <dgm:cxn modelId="{DA7D6EA6-0D6D-4AB1-A86F-8BCA9E82C9DC}" type="presParOf" srcId="{EFFF201E-2DD1-47E0-B1DF-C6358DED2F02}" destId="{4B0E1AF5-B5B1-4880-9996-DEA38CCE1F73}" srcOrd="0" destOrd="0" presId="urn:microsoft.com/office/officeart/2008/layout/AccentedPicture"/>
    <dgm:cxn modelId="{2951566C-BF57-494F-A834-928DB78A8B89}" type="presParOf" srcId="{EFFF201E-2DD1-47E0-B1DF-C6358DED2F02}" destId="{AB5CFB3E-13A3-4272-A742-2458635F6036}" srcOrd="1" destOrd="0" presId="urn:microsoft.com/office/officeart/2008/layout/AccentedPicture"/>
    <dgm:cxn modelId="{FD6674F9-D689-4C8F-81BE-BB0DC2B0B683}" type="presParOf" srcId="{EFFF201E-2DD1-47E0-B1DF-C6358DED2F02}" destId="{6A4DA25D-4DB2-4B4A-8450-0FF1C2C4DF88}" srcOrd="2" destOrd="0" presId="urn:microsoft.com/office/officeart/2008/layout/AccentedPicture"/>
    <dgm:cxn modelId="{B2A704CC-AD8C-4F46-8CC7-C62A78F09BCC}" type="presParOf" srcId="{6A4DA25D-4DB2-4B4A-8450-0FF1C2C4DF88}" destId="{F7DEBBB4-225C-4391-8940-CD34A45D5A44}" srcOrd="0" destOrd="0" presId="urn:microsoft.com/office/officeart/2008/layout/AccentedPicture"/>
    <dgm:cxn modelId="{CAF9DDD7-D91F-40A9-98EE-D75A76C19C37}" type="presParOf" srcId="{F7DEBBB4-225C-4391-8940-CD34A45D5A44}" destId="{218E5976-109F-4254-AC59-3415347D442E}" srcOrd="0" destOrd="0" presId="urn:microsoft.com/office/officeart/2008/layout/AccentedPicture"/>
    <dgm:cxn modelId="{73F3FD78-357F-4FA7-98C3-AC0E95094026}" type="presParOf" srcId="{F7DEBBB4-225C-4391-8940-CD34A45D5A44}" destId="{4241C395-293B-4C5A-91CB-F278428BA0E8}" srcOrd="1" destOrd="0" presId="urn:microsoft.com/office/officeart/2008/layout/AccentedPicture"/>
    <dgm:cxn modelId="{23F49627-B775-41F0-9517-87CEFE2B12ED}" type="presParOf" srcId="{F7DEBBB4-225C-4391-8940-CD34A45D5A44}" destId="{EECD3F10-DFC4-4592-B866-5D0E669895DC}" srcOrd="2" destOrd="0" presId="urn:microsoft.com/office/officeart/2008/layout/AccentedPicture"/>
    <dgm:cxn modelId="{5C59C387-7325-4263-ABF3-8A0495028E47}" type="presParOf" srcId="{EECD3F10-DFC4-4592-B866-5D0E669895DC}" destId="{1B59A6B4-3A41-4180-8779-9C0F3C558B0E}" srcOrd="0" destOrd="0" presId="urn:microsoft.com/office/officeart/2008/layout/AccentedPicture"/>
    <dgm:cxn modelId="{302FB071-50C3-4D01-B478-F8AC4F76078D}" type="presParOf" srcId="{6A4DA25D-4DB2-4B4A-8450-0FF1C2C4DF88}" destId="{57B3EDC5-7052-4D0F-88F0-2B0AB5EF0433}" srcOrd="1" destOrd="0" presId="urn:microsoft.com/office/officeart/2008/layout/AccentedPicture"/>
    <dgm:cxn modelId="{E17E630D-6B1B-492C-94B6-0607204AAB50}" type="presParOf" srcId="{6A4DA25D-4DB2-4B4A-8450-0FF1C2C4DF88}" destId="{23ECCBA0-1550-4474-9442-7ECC167D6979}" srcOrd="2" destOrd="0" presId="urn:microsoft.com/office/officeart/2008/layout/AccentedPicture"/>
    <dgm:cxn modelId="{1290D040-10DC-4997-A96E-68F8028CB5AB}" type="presParOf" srcId="{23ECCBA0-1550-4474-9442-7ECC167D6979}" destId="{5C14947E-A6FB-4D8C-BC14-2DCB41699B7F}" srcOrd="0" destOrd="0" presId="urn:microsoft.com/office/officeart/2008/layout/AccentedPicture"/>
    <dgm:cxn modelId="{42E30866-3260-43E4-8F21-D991839F31DF}" type="presParOf" srcId="{23ECCBA0-1550-4474-9442-7ECC167D6979}" destId="{62D7F795-D5C0-422D-A1AF-F7533F1161D3}" srcOrd="1" destOrd="0" presId="urn:microsoft.com/office/officeart/2008/layout/AccentedPicture"/>
    <dgm:cxn modelId="{05CFB324-05D9-468D-966F-E49B3C1C06FB}" type="presParOf" srcId="{23ECCBA0-1550-4474-9442-7ECC167D6979}" destId="{2AE9B10E-9509-40ED-872D-52E52ED4FC75}" srcOrd="2" destOrd="0" presId="urn:microsoft.com/office/officeart/2008/layout/AccentedPicture"/>
    <dgm:cxn modelId="{AFE72FA8-5563-4793-9AD5-EB4E761508F3}" type="presParOf" srcId="{2AE9B10E-9509-40ED-872D-52E52ED4FC75}" destId="{E6862B6F-92C5-4197-A9BC-EF12772F59A7}" srcOrd="0" destOrd="0" presId="urn:microsoft.com/office/officeart/2008/layout/AccentedPicture"/>
    <dgm:cxn modelId="{DF61A34D-C3A0-420A-A845-0D69C7375D27}" type="presParOf" srcId="{6A4DA25D-4DB2-4B4A-8450-0FF1C2C4DF88}" destId="{345112DB-77EC-47B1-B0AE-25D8C7F149EC}" srcOrd="3" destOrd="0" presId="urn:microsoft.com/office/officeart/2008/layout/AccentedPicture"/>
    <dgm:cxn modelId="{D4970C74-5E60-4B34-AB50-45A4BA4ACDE3}" type="presParOf" srcId="{6A4DA25D-4DB2-4B4A-8450-0FF1C2C4DF88}" destId="{CA935016-F621-4F89-9CE9-38855C1B7F51}" srcOrd="4" destOrd="0" presId="urn:microsoft.com/office/officeart/2008/layout/AccentedPicture"/>
    <dgm:cxn modelId="{58892249-80B4-48E1-93B8-38B8D8A5E645}" type="presParOf" srcId="{CA935016-F621-4F89-9CE9-38855C1B7F51}" destId="{E2340C8E-B119-4823-9530-58A4670D3D49}" srcOrd="0" destOrd="0" presId="urn:microsoft.com/office/officeart/2008/layout/AccentedPicture"/>
    <dgm:cxn modelId="{EF24F55B-2B14-47E1-B930-81E12103FEA0}" type="presParOf" srcId="{CA935016-F621-4F89-9CE9-38855C1B7F51}" destId="{F799C6F7-F435-49B7-A61C-FB9C478F917F}" srcOrd="1" destOrd="0" presId="urn:microsoft.com/office/officeart/2008/layout/AccentedPicture"/>
    <dgm:cxn modelId="{F75D1282-0E48-4225-BDC5-DF0202C3A6A7}" type="presParOf" srcId="{CA935016-F621-4F89-9CE9-38855C1B7F51}" destId="{09481955-CDB8-4F1C-979D-F1D8D3D40C2E}" srcOrd="2" destOrd="0" presId="urn:microsoft.com/office/officeart/2008/layout/AccentedPicture"/>
    <dgm:cxn modelId="{918FDDD2-3DAA-4E3C-825A-2027F8C8C42E}" type="presParOf" srcId="{09481955-CDB8-4F1C-979D-F1D8D3D40C2E}" destId="{41BFA855-C4D4-4F1A-B089-EB516E9287FC}" srcOrd="0" destOrd="0" presId="urn:microsoft.com/office/officeart/2008/layout/AccentedPicture"/>
    <dgm:cxn modelId="{14D5E5B7-6C2F-468F-BA92-2E5599B1DA30}" type="presParOf" srcId="{6A4DA25D-4DB2-4B4A-8450-0FF1C2C4DF88}" destId="{3D4EC483-98A6-458A-8D93-C12F9AA64DA8}" srcOrd="5" destOrd="0" presId="urn:microsoft.com/office/officeart/2008/layout/AccentedPicture"/>
    <dgm:cxn modelId="{C757E050-B89A-48AD-97F3-87AA219442ED}" type="presParOf" srcId="{6A4DA25D-4DB2-4B4A-8450-0FF1C2C4DF88}" destId="{9A5B2B42-5055-40F9-B10D-ACE0F3F14B98}" srcOrd="6" destOrd="0" presId="urn:microsoft.com/office/officeart/2008/layout/AccentedPicture"/>
    <dgm:cxn modelId="{C683F2B9-11C8-4A8A-B3CF-C377A71BF6E2}" type="presParOf" srcId="{9A5B2B42-5055-40F9-B10D-ACE0F3F14B98}" destId="{BA5CCB4D-9862-49EC-8B5B-161CFCA558B3}" srcOrd="0" destOrd="0" presId="urn:microsoft.com/office/officeart/2008/layout/AccentedPicture"/>
    <dgm:cxn modelId="{76030BEE-F121-452D-9117-CED2A24BA835}" type="presParOf" srcId="{9A5B2B42-5055-40F9-B10D-ACE0F3F14B98}" destId="{49FD4ABE-0A6B-4E78-BB3C-563F240DBAAA}" srcOrd="1" destOrd="0" presId="urn:microsoft.com/office/officeart/2008/layout/AccentedPicture"/>
    <dgm:cxn modelId="{F54FF8A1-E1F7-4CE1-9F04-F96818914AF5}" type="presParOf" srcId="{9A5B2B42-5055-40F9-B10D-ACE0F3F14B98}" destId="{69804E44-731B-4EF1-8C20-6973F94DD2D7}" srcOrd="2" destOrd="0" presId="urn:microsoft.com/office/officeart/2008/layout/AccentedPicture"/>
    <dgm:cxn modelId="{8CBAB081-F075-4C7D-A9FA-BED7F7BC4477}" type="presParOf" srcId="{69804E44-731B-4EF1-8C20-6973F94DD2D7}" destId="{0663261C-39A2-4606-BABE-60FD14729529}" srcOrd="0" destOrd="0" presId="urn:microsoft.com/office/officeart/2008/layout/AccentedPicture"/>
    <dgm:cxn modelId="{81573778-4FB5-4275-9CC1-A13C09D129B1}" type="presParOf" srcId="{EFFF201E-2DD1-47E0-B1DF-C6358DED2F02}" destId="{6C495C6C-CBDB-418C-8B52-E4AD97FD4E14}" srcOrd="3" destOrd="0" presId="urn:microsoft.com/office/officeart/2008/layout/AccentedPicture"/>
    <dgm:cxn modelId="{62F8E122-772F-4CF4-B379-C30FCDE23CDA}" type="presParOf" srcId="{6C495C6C-CBDB-418C-8B52-E4AD97FD4E14}" destId="{1E1B5329-EC57-4B81-9EFB-C6255DB8836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0DE38C-F2D2-43F6-8305-565DC40A2C9F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03535A01-5139-40AA-8F0C-EE7356CE96C9}">
      <dgm:prSet phldrT="[Text]"/>
      <dgm:spPr/>
      <dgm:t>
        <a:bodyPr/>
        <a:lstStyle/>
        <a:p>
          <a:endParaRPr lang="de-DE" dirty="0"/>
        </a:p>
      </dgm:t>
    </dgm:pt>
    <dgm:pt modelId="{05A8C2DF-D6BF-43DA-A495-EF1ACA012191}" type="parTrans" cxnId="{02259FF5-96E0-4583-9C6F-ACAD25388D87}">
      <dgm:prSet/>
      <dgm:spPr/>
      <dgm:t>
        <a:bodyPr/>
        <a:lstStyle/>
        <a:p>
          <a:endParaRPr lang="de-DE"/>
        </a:p>
      </dgm:t>
    </dgm:pt>
    <dgm:pt modelId="{037B4349-9021-4C43-AA80-42A3E33BBB2E}" type="sibTrans" cxnId="{02259FF5-96E0-4583-9C6F-ACAD25388D8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:\Users\csari\Downloads\DatabaseSorter\portrait5.jpg"/>
        </a:ext>
      </dgm:extLst>
    </dgm:pt>
    <dgm:pt modelId="{CA3CB7A3-6D81-487C-80E9-E69296E1A3D4}">
      <dgm:prSet phldrT="[Text]"/>
      <dgm:spPr/>
      <dgm:t>
        <a:bodyPr/>
        <a:lstStyle/>
        <a:p>
          <a:endParaRPr lang="de-DE" dirty="0"/>
        </a:p>
      </dgm:t>
    </dgm:pt>
    <dgm:pt modelId="{D2EA0AFF-5F89-40D5-80FF-B4E566E5071F}" type="parTrans" cxnId="{44D7CB1D-1077-45F8-BADB-E08CB3E237F2}">
      <dgm:prSet/>
      <dgm:spPr/>
      <dgm:t>
        <a:bodyPr/>
        <a:lstStyle/>
        <a:p>
          <a:endParaRPr lang="de-DE"/>
        </a:p>
      </dgm:t>
    </dgm:pt>
    <dgm:pt modelId="{275550B9-1989-43CE-A7E0-4A0C12B7220C}" type="sibTrans" cxnId="{44D7CB1D-1077-45F8-BADB-E08CB3E237F2}">
      <dgm:prSet/>
      <dgm:spPr/>
      <dgm:t>
        <a:bodyPr/>
        <a:lstStyle/>
        <a:p>
          <a:endParaRPr lang="de-DE"/>
        </a:p>
      </dgm:t>
    </dgm:pt>
    <dgm:pt modelId="{BCB7BE8B-3A18-4A05-8C40-1ED0A08C8C5F}">
      <dgm:prSet phldrT="[Text]"/>
      <dgm:spPr/>
      <dgm:t>
        <a:bodyPr/>
        <a:lstStyle/>
        <a:p>
          <a:endParaRPr lang="de-DE" dirty="0"/>
        </a:p>
      </dgm:t>
    </dgm:pt>
    <dgm:pt modelId="{C66E1327-9BB2-4FF8-B6A9-45F9B225FE22}" type="parTrans" cxnId="{0411BF67-391C-4C4E-B9C1-8BAB21D57D61}">
      <dgm:prSet/>
      <dgm:spPr/>
      <dgm:t>
        <a:bodyPr/>
        <a:lstStyle/>
        <a:p>
          <a:endParaRPr lang="de-DE"/>
        </a:p>
      </dgm:t>
    </dgm:pt>
    <dgm:pt modelId="{027A38CC-2005-4EB3-BF83-719EDDD4B7D0}" type="sibTrans" cxnId="{0411BF67-391C-4C4E-B9C1-8BAB21D57D61}">
      <dgm:prSet/>
      <dgm:spPr/>
      <dgm:t>
        <a:bodyPr/>
        <a:lstStyle/>
        <a:p>
          <a:endParaRPr lang="de-DE"/>
        </a:p>
      </dgm:t>
    </dgm:pt>
    <dgm:pt modelId="{96318FC5-396D-44E6-9926-13BA8913A02C}">
      <dgm:prSet phldrT="[Text]"/>
      <dgm:spPr/>
      <dgm:t>
        <a:bodyPr/>
        <a:lstStyle/>
        <a:p>
          <a:endParaRPr lang="de-DE" dirty="0"/>
        </a:p>
      </dgm:t>
    </dgm:pt>
    <dgm:pt modelId="{AAB9A6F9-BA06-46B1-B8B8-9F5B98A26911}" type="parTrans" cxnId="{17917653-2A77-4474-BC60-3ED6F02A8B28}">
      <dgm:prSet/>
      <dgm:spPr/>
      <dgm:t>
        <a:bodyPr/>
        <a:lstStyle/>
        <a:p>
          <a:endParaRPr lang="de-DE"/>
        </a:p>
      </dgm:t>
    </dgm:pt>
    <dgm:pt modelId="{DC11AE99-FF62-4571-A541-8F6989DF4EEB}" type="sibTrans" cxnId="{17917653-2A77-4474-BC60-3ED6F02A8B28}">
      <dgm:prSet/>
      <dgm:spPr/>
      <dgm:t>
        <a:bodyPr/>
        <a:lstStyle/>
        <a:p>
          <a:endParaRPr lang="de-DE"/>
        </a:p>
      </dgm:t>
    </dgm:pt>
    <dgm:pt modelId="{5246D3E8-E890-4FD0-B95A-8EABEC3EB35F}">
      <dgm:prSet phldrT="[Text]"/>
      <dgm:spPr/>
      <dgm:t>
        <a:bodyPr/>
        <a:lstStyle/>
        <a:p>
          <a:endParaRPr lang="de-DE" dirty="0"/>
        </a:p>
      </dgm:t>
    </dgm:pt>
    <dgm:pt modelId="{89882440-0201-430F-9E1F-47039A5B3DBF}" type="parTrans" cxnId="{45BF0CA6-FFF3-485D-A05D-CCFC37ACC7F0}">
      <dgm:prSet/>
      <dgm:spPr/>
      <dgm:t>
        <a:bodyPr/>
        <a:lstStyle/>
        <a:p>
          <a:endParaRPr lang="de-DE"/>
        </a:p>
      </dgm:t>
    </dgm:pt>
    <dgm:pt modelId="{4AD9CA42-3ADD-45DC-818F-0B07BE1FD03D}" type="sibTrans" cxnId="{45BF0CA6-FFF3-485D-A05D-CCFC37ACC7F0}">
      <dgm:prSet/>
      <dgm:spPr/>
      <dgm:t>
        <a:bodyPr/>
        <a:lstStyle/>
        <a:p>
          <a:endParaRPr lang="de-DE"/>
        </a:p>
      </dgm:t>
    </dgm:pt>
    <dgm:pt modelId="{58E29788-1EB0-4DCB-8C8F-F3EEFDE4C72B}" type="pres">
      <dgm:prSet presAssocID="{DE0DE38C-F2D2-43F6-8305-565DC40A2C9F}" presName="Name0" presStyleCnt="0">
        <dgm:presLayoutVars>
          <dgm:dir/>
        </dgm:presLayoutVars>
      </dgm:prSet>
      <dgm:spPr/>
    </dgm:pt>
    <dgm:pt modelId="{C20C346A-616E-4867-BFAA-802B99630991}" type="pres">
      <dgm:prSet presAssocID="{037B4349-9021-4C43-AA80-42A3E33BBB2E}" presName="picture_1" presStyleLbl="bgImgPlace1" presStyleIdx="0" presStyleCnt="1"/>
      <dgm:spPr/>
    </dgm:pt>
    <dgm:pt modelId="{2F3F3A96-58B4-4B91-B288-CB75886449C6}" type="pres">
      <dgm:prSet presAssocID="{03535A01-5139-40AA-8F0C-EE7356CE96C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612813-4A40-4581-8EC6-3C8F798C26C6}" type="pres">
      <dgm:prSet presAssocID="{DE0DE38C-F2D2-43F6-8305-565DC40A2C9F}" presName="linV" presStyleCnt="0"/>
      <dgm:spPr/>
    </dgm:pt>
    <dgm:pt modelId="{DA5D9F87-04E4-4750-9F0A-CA8387FEFDBB}" type="pres">
      <dgm:prSet presAssocID="{CA3CB7A3-6D81-487C-80E9-E69296E1A3D4}" presName="pair" presStyleCnt="0"/>
      <dgm:spPr/>
    </dgm:pt>
    <dgm:pt modelId="{1097338D-A53E-4478-92E7-1E49E0F70A4D}" type="pres">
      <dgm:prSet presAssocID="{CA3CB7A3-6D81-487C-80E9-E69296E1A3D4}" presName="spaceH" presStyleLbl="node1" presStyleIdx="0" presStyleCnt="0"/>
      <dgm:spPr/>
    </dgm:pt>
    <dgm:pt modelId="{557B25EC-C558-4BAE-9A9A-659FDFEF51D7}" type="pres">
      <dgm:prSet presAssocID="{CA3CB7A3-6D81-487C-80E9-E69296E1A3D4}" presName="desPictures" presStyleLbl="alignImgPlace1" presStyleIdx="0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ortrait1.jpg"/>
        </a:ext>
      </dgm:extLst>
    </dgm:pt>
    <dgm:pt modelId="{41F1290F-21D0-4886-9FCF-E9B5EDDECBF8}" type="pres">
      <dgm:prSet presAssocID="{CA3CB7A3-6D81-487C-80E9-E69296E1A3D4}" presName="desTextWrapper" presStyleCnt="0"/>
      <dgm:spPr/>
    </dgm:pt>
    <dgm:pt modelId="{2A94670D-0B3F-482F-89BF-72F0D1247BE6}" type="pres">
      <dgm:prSet presAssocID="{CA3CB7A3-6D81-487C-80E9-E69296E1A3D4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A3C5A0-CEDC-422A-8BD9-8459AF1CE18A}" type="pres">
      <dgm:prSet presAssocID="{275550B9-1989-43CE-A7E0-4A0C12B7220C}" presName="spaceV" presStyleCnt="0"/>
      <dgm:spPr/>
    </dgm:pt>
    <dgm:pt modelId="{7F48DD6B-8E77-4F02-AE7A-60E3EB4A394E}" type="pres">
      <dgm:prSet presAssocID="{BCB7BE8B-3A18-4A05-8C40-1ED0A08C8C5F}" presName="pair" presStyleCnt="0"/>
      <dgm:spPr/>
    </dgm:pt>
    <dgm:pt modelId="{6AE54F3D-2B41-4CAB-9EED-F6D5297268D5}" type="pres">
      <dgm:prSet presAssocID="{BCB7BE8B-3A18-4A05-8C40-1ED0A08C8C5F}" presName="spaceH" presStyleLbl="node1" presStyleIdx="0" presStyleCnt="0"/>
      <dgm:spPr/>
    </dgm:pt>
    <dgm:pt modelId="{32DA7ECD-3B95-4AB8-988D-73500B71B18C}" type="pres">
      <dgm:prSet presAssocID="{BCB7BE8B-3A18-4A05-8C40-1ED0A08C8C5F}" presName="desPictures" presStyleLbl="align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ortrait2.jpg"/>
        </a:ext>
      </dgm:extLst>
    </dgm:pt>
    <dgm:pt modelId="{F14203AF-9BEB-448E-AE2C-DB9F91FFBC29}" type="pres">
      <dgm:prSet presAssocID="{BCB7BE8B-3A18-4A05-8C40-1ED0A08C8C5F}" presName="desTextWrapper" presStyleCnt="0"/>
      <dgm:spPr/>
    </dgm:pt>
    <dgm:pt modelId="{3C4BD744-BE46-42D1-9943-C79CD5FB2F0E}" type="pres">
      <dgm:prSet presAssocID="{BCB7BE8B-3A18-4A05-8C40-1ED0A08C8C5F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2501D3-D619-4A56-A272-B2FDB7CF5F27}" type="pres">
      <dgm:prSet presAssocID="{027A38CC-2005-4EB3-BF83-719EDDD4B7D0}" presName="spaceV" presStyleCnt="0"/>
      <dgm:spPr/>
    </dgm:pt>
    <dgm:pt modelId="{929D73D8-405F-4A16-92DF-A8E1801FEA1A}" type="pres">
      <dgm:prSet presAssocID="{96318FC5-396D-44E6-9926-13BA8913A02C}" presName="pair" presStyleCnt="0"/>
      <dgm:spPr/>
    </dgm:pt>
    <dgm:pt modelId="{9A16B3EC-D97D-4B91-8E1D-2F3974E2C5B7}" type="pres">
      <dgm:prSet presAssocID="{96318FC5-396D-44E6-9926-13BA8913A02C}" presName="spaceH" presStyleLbl="node1" presStyleIdx="0" presStyleCnt="0"/>
      <dgm:spPr/>
    </dgm:pt>
    <dgm:pt modelId="{46DB97EA-ED58-478F-BA48-F3DCBBE84103}" type="pres">
      <dgm:prSet presAssocID="{96318FC5-396D-44E6-9926-13BA8913A02C}" presName="desPictures" presStyleLbl="align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ortrait3.jpg"/>
        </a:ext>
      </dgm:extLst>
    </dgm:pt>
    <dgm:pt modelId="{2708F7C0-E4E1-492C-8E95-B8C0B7882D83}" type="pres">
      <dgm:prSet presAssocID="{96318FC5-396D-44E6-9926-13BA8913A02C}" presName="desTextWrapper" presStyleCnt="0"/>
      <dgm:spPr/>
    </dgm:pt>
    <dgm:pt modelId="{4616316E-390B-4A0D-9679-2BB429AD6B82}" type="pres">
      <dgm:prSet presAssocID="{96318FC5-396D-44E6-9926-13BA8913A02C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463F1B-14A8-42E3-9F12-7DB81AED4C64}" type="pres">
      <dgm:prSet presAssocID="{DC11AE99-FF62-4571-A541-8F6989DF4EEB}" presName="spaceV" presStyleCnt="0"/>
      <dgm:spPr/>
    </dgm:pt>
    <dgm:pt modelId="{F7B50BDD-C5E3-4B86-9EDD-B4CEB223C178}" type="pres">
      <dgm:prSet presAssocID="{5246D3E8-E890-4FD0-B95A-8EABEC3EB35F}" presName="pair" presStyleCnt="0"/>
      <dgm:spPr/>
    </dgm:pt>
    <dgm:pt modelId="{102D31E7-D97D-4FCE-B448-7B5BE8D76329}" type="pres">
      <dgm:prSet presAssocID="{5246D3E8-E890-4FD0-B95A-8EABEC3EB35F}" presName="spaceH" presStyleLbl="node1" presStyleIdx="0" presStyleCnt="0"/>
      <dgm:spPr/>
    </dgm:pt>
    <dgm:pt modelId="{9E0D71A3-E69B-4087-B2CD-79B30906619F}" type="pres">
      <dgm:prSet presAssocID="{5246D3E8-E890-4FD0-B95A-8EABEC3EB35F}" presName="desPictures" presStyleLbl="align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ownloads\DatabaseSorter\portrait4.jpg"/>
        </a:ext>
      </dgm:extLst>
    </dgm:pt>
    <dgm:pt modelId="{558EB736-EEB3-474D-8D75-597E23F68DE1}" type="pres">
      <dgm:prSet presAssocID="{5246D3E8-E890-4FD0-B95A-8EABEC3EB35F}" presName="desTextWrapper" presStyleCnt="0"/>
      <dgm:spPr/>
    </dgm:pt>
    <dgm:pt modelId="{76805700-87C8-400E-B71C-84C37F626EA8}" type="pres">
      <dgm:prSet presAssocID="{5246D3E8-E890-4FD0-B95A-8EABEC3EB35F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8DFD3-B010-4A74-8213-B3E90153BF36}" type="pres">
      <dgm:prSet presAssocID="{DE0DE38C-F2D2-43F6-8305-565DC40A2C9F}" presName="maxNode" presStyleCnt="0"/>
      <dgm:spPr/>
    </dgm:pt>
    <dgm:pt modelId="{DF41E88B-62D8-4830-8622-95161D618C69}" type="pres">
      <dgm:prSet presAssocID="{DE0DE38C-F2D2-43F6-8305-565DC40A2C9F}" presName="Name33" presStyleCnt="0"/>
      <dgm:spPr/>
    </dgm:pt>
  </dgm:ptLst>
  <dgm:cxnLst>
    <dgm:cxn modelId="{67CD104F-08A8-4655-8500-B01F31812476}" type="presOf" srcId="{96318FC5-396D-44E6-9926-13BA8913A02C}" destId="{4616316E-390B-4A0D-9679-2BB429AD6B82}" srcOrd="0" destOrd="0" presId="urn:microsoft.com/office/officeart/2008/layout/AccentedPicture"/>
    <dgm:cxn modelId="{45BF0CA6-FFF3-485D-A05D-CCFC37ACC7F0}" srcId="{DE0DE38C-F2D2-43F6-8305-565DC40A2C9F}" destId="{5246D3E8-E890-4FD0-B95A-8EABEC3EB35F}" srcOrd="4" destOrd="0" parTransId="{89882440-0201-430F-9E1F-47039A5B3DBF}" sibTransId="{4AD9CA42-3ADD-45DC-818F-0B07BE1FD03D}"/>
    <dgm:cxn modelId="{63C1B8BA-1DAB-413A-905D-C9ED421FED23}" type="presOf" srcId="{BCB7BE8B-3A18-4A05-8C40-1ED0A08C8C5F}" destId="{3C4BD744-BE46-42D1-9943-C79CD5FB2F0E}" srcOrd="0" destOrd="0" presId="urn:microsoft.com/office/officeart/2008/layout/AccentedPicture"/>
    <dgm:cxn modelId="{0411BF67-391C-4C4E-B9C1-8BAB21D57D61}" srcId="{DE0DE38C-F2D2-43F6-8305-565DC40A2C9F}" destId="{BCB7BE8B-3A18-4A05-8C40-1ED0A08C8C5F}" srcOrd="2" destOrd="0" parTransId="{C66E1327-9BB2-4FF8-B6A9-45F9B225FE22}" sibTransId="{027A38CC-2005-4EB3-BF83-719EDDD4B7D0}"/>
    <dgm:cxn modelId="{EDC8FEC9-2194-4F19-B62B-5F247640F3D8}" type="presOf" srcId="{03535A01-5139-40AA-8F0C-EE7356CE96C9}" destId="{2F3F3A96-58B4-4B91-B288-CB75886449C6}" srcOrd="0" destOrd="0" presId="urn:microsoft.com/office/officeart/2008/layout/AccentedPicture"/>
    <dgm:cxn modelId="{A217E328-E645-416E-AE71-D5C833E3B890}" type="presOf" srcId="{DE0DE38C-F2D2-43F6-8305-565DC40A2C9F}" destId="{58E29788-1EB0-4DCB-8C8F-F3EEFDE4C72B}" srcOrd="0" destOrd="0" presId="urn:microsoft.com/office/officeart/2008/layout/AccentedPicture"/>
    <dgm:cxn modelId="{02259FF5-96E0-4583-9C6F-ACAD25388D87}" srcId="{DE0DE38C-F2D2-43F6-8305-565DC40A2C9F}" destId="{03535A01-5139-40AA-8F0C-EE7356CE96C9}" srcOrd="0" destOrd="0" parTransId="{05A8C2DF-D6BF-43DA-A495-EF1ACA012191}" sibTransId="{037B4349-9021-4C43-AA80-42A3E33BBB2E}"/>
    <dgm:cxn modelId="{44D7CB1D-1077-45F8-BADB-E08CB3E237F2}" srcId="{DE0DE38C-F2D2-43F6-8305-565DC40A2C9F}" destId="{CA3CB7A3-6D81-487C-80E9-E69296E1A3D4}" srcOrd="1" destOrd="0" parTransId="{D2EA0AFF-5F89-40D5-80FF-B4E566E5071F}" sibTransId="{275550B9-1989-43CE-A7E0-4A0C12B7220C}"/>
    <dgm:cxn modelId="{17917653-2A77-4474-BC60-3ED6F02A8B28}" srcId="{DE0DE38C-F2D2-43F6-8305-565DC40A2C9F}" destId="{96318FC5-396D-44E6-9926-13BA8913A02C}" srcOrd="3" destOrd="0" parTransId="{AAB9A6F9-BA06-46B1-B8B8-9F5B98A26911}" sibTransId="{DC11AE99-FF62-4571-A541-8F6989DF4EEB}"/>
    <dgm:cxn modelId="{D6AFF59B-DDA3-4DF2-A1AF-FA4F65AB0358}" type="presOf" srcId="{CA3CB7A3-6D81-487C-80E9-E69296E1A3D4}" destId="{2A94670D-0B3F-482F-89BF-72F0D1247BE6}" srcOrd="0" destOrd="0" presId="urn:microsoft.com/office/officeart/2008/layout/AccentedPicture"/>
    <dgm:cxn modelId="{F472EE9B-2FF5-4457-9183-FC9FA84A201D}" type="presOf" srcId="{5246D3E8-E890-4FD0-B95A-8EABEC3EB35F}" destId="{76805700-87C8-400E-B71C-84C37F626EA8}" srcOrd="0" destOrd="0" presId="urn:microsoft.com/office/officeart/2008/layout/AccentedPicture"/>
    <dgm:cxn modelId="{134F4460-F362-4EC6-920C-D1EE48922BED}" type="presOf" srcId="{037B4349-9021-4C43-AA80-42A3E33BBB2E}" destId="{C20C346A-616E-4867-BFAA-802B99630991}" srcOrd="0" destOrd="0" presId="urn:microsoft.com/office/officeart/2008/layout/AccentedPicture"/>
    <dgm:cxn modelId="{84D39DBC-EDBA-43FA-B524-D29333894302}" type="presParOf" srcId="{58E29788-1EB0-4DCB-8C8F-F3EEFDE4C72B}" destId="{C20C346A-616E-4867-BFAA-802B99630991}" srcOrd="0" destOrd="0" presId="urn:microsoft.com/office/officeart/2008/layout/AccentedPicture"/>
    <dgm:cxn modelId="{1CF791F1-0BC0-41BC-B8B5-DDEB24CDE835}" type="presParOf" srcId="{58E29788-1EB0-4DCB-8C8F-F3EEFDE4C72B}" destId="{2F3F3A96-58B4-4B91-B288-CB75886449C6}" srcOrd="1" destOrd="0" presId="urn:microsoft.com/office/officeart/2008/layout/AccentedPicture"/>
    <dgm:cxn modelId="{82E5EC95-BBF5-4EC9-8291-8F2BA8CF8140}" type="presParOf" srcId="{58E29788-1EB0-4DCB-8C8F-F3EEFDE4C72B}" destId="{CD612813-4A40-4581-8EC6-3C8F798C26C6}" srcOrd="2" destOrd="0" presId="urn:microsoft.com/office/officeart/2008/layout/AccentedPicture"/>
    <dgm:cxn modelId="{F42AA6F7-165E-4E32-A8F4-06F7CA0292B2}" type="presParOf" srcId="{CD612813-4A40-4581-8EC6-3C8F798C26C6}" destId="{DA5D9F87-04E4-4750-9F0A-CA8387FEFDBB}" srcOrd="0" destOrd="0" presId="urn:microsoft.com/office/officeart/2008/layout/AccentedPicture"/>
    <dgm:cxn modelId="{2D5B7C78-B274-43C5-8E19-DECF62773FE5}" type="presParOf" srcId="{DA5D9F87-04E4-4750-9F0A-CA8387FEFDBB}" destId="{1097338D-A53E-4478-92E7-1E49E0F70A4D}" srcOrd="0" destOrd="0" presId="urn:microsoft.com/office/officeart/2008/layout/AccentedPicture"/>
    <dgm:cxn modelId="{DAF49C52-85B7-4F2E-9F49-91EA07E91DC1}" type="presParOf" srcId="{DA5D9F87-04E4-4750-9F0A-CA8387FEFDBB}" destId="{557B25EC-C558-4BAE-9A9A-659FDFEF51D7}" srcOrd="1" destOrd="0" presId="urn:microsoft.com/office/officeart/2008/layout/AccentedPicture"/>
    <dgm:cxn modelId="{1ABDFF6B-81E9-422A-A7DE-C00A73DB0926}" type="presParOf" srcId="{DA5D9F87-04E4-4750-9F0A-CA8387FEFDBB}" destId="{41F1290F-21D0-4886-9FCF-E9B5EDDECBF8}" srcOrd="2" destOrd="0" presId="urn:microsoft.com/office/officeart/2008/layout/AccentedPicture"/>
    <dgm:cxn modelId="{37991A67-2758-4DBF-A8D4-60F7E42477DA}" type="presParOf" srcId="{41F1290F-21D0-4886-9FCF-E9B5EDDECBF8}" destId="{2A94670D-0B3F-482F-89BF-72F0D1247BE6}" srcOrd="0" destOrd="0" presId="urn:microsoft.com/office/officeart/2008/layout/AccentedPicture"/>
    <dgm:cxn modelId="{EDA62563-6FD0-450B-A4B9-372F756AE288}" type="presParOf" srcId="{CD612813-4A40-4581-8EC6-3C8F798C26C6}" destId="{54A3C5A0-CEDC-422A-8BD9-8459AF1CE18A}" srcOrd="1" destOrd="0" presId="urn:microsoft.com/office/officeart/2008/layout/AccentedPicture"/>
    <dgm:cxn modelId="{4BB6C71D-2668-4575-918C-AB32EF48953A}" type="presParOf" srcId="{CD612813-4A40-4581-8EC6-3C8F798C26C6}" destId="{7F48DD6B-8E77-4F02-AE7A-60E3EB4A394E}" srcOrd="2" destOrd="0" presId="urn:microsoft.com/office/officeart/2008/layout/AccentedPicture"/>
    <dgm:cxn modelId="{48E6144A-42C2-4E25-8E5E-BC7C4A77805D}" type="presParOf" srcId="{7F48DD6B-8E77-4F02-AE7A-60E3EB4A394E}" destId="{6AE54F3D-2B41-4CAB-9EED-F6D5297268D5}" srcOrd="0" destOrd="0" presId="urn:microsoft.com/office/officeart/2008/layout/AccentedPicture"/>
    <dgm:cxn modelId="{C522AF15-12DA-45E3-A03D-5525CDFD4CB7}" type="presParOf" srcId="{7F48DD6B-8E77-4F02-AE7A-60E3EB4A394E}" destId="{32DA7ECD-3B95-4AB8-988D-73500B71B18C}" srcOrd="1" destOrd="0" presId="urn:microsoft.com/office/officeart/2008/layout/AccentedPicture"/>
    <dgm:cxn modelId="{FA22DD8D-84A6-4A7A-AE78-5218E404D403}" type="presParOf" srcId="{7F48DD6B-8E77-4F02-AE7A-60E3EB4A394E}" destId="{F14203AF-9BEB-448E-AE2C-DB9F91FFBC29}" srcOrd="2" destOrd="0" presId="urn:microsoft.com/office/officeart/2008/layout/AccentedPicture"/>
    <dgm:cxn modelId="{F90C7C16-CA38-4BCC-80B4-28F2544361C1}" type="presParOf" srcId="{F14203AF-9BEB-448E-AE2C-DB9F91FFBC29}" destId="{3C4BD744-BE46-42D1-9943-C79CD5FB2F0E}" srcOrd="0" destOrd="0" presId="urn:microsoft.com/office/officeart/2008/layout/AccentedPicture"/>
    <dgm:cxn modelId="{62615C22-3C09-43FA-9C90-1DF24E9C3C03}" type="presParOf" srcId="{CD612813-4A40-4581-8EC6-3C8F798C26C6}" destId="{452501D3-D619-4A56-A272-B2FDB7CF5F27}" srcOrd="3" destOrd="0" presId="urn:microsoft.com/office/officeart/2008/layout/AccentedPicture"/>
    <dgm:cxn modelId="{D46BA00F-B279-4935-B557-7000475D519C}" type="presParOf" srcId="{CD612813-4A40-4581-8EC6-3C8F798C26C6}" destId="{929D73D8-405F-4A16-92DF-A8E1801FEA1A}" srcOrd="4" destOrd="0" presId="urn:microsoft.com/office/officeart/2008/layout/AccentedPicture"/>
    <dgm:cxn modelId="{FEFA9BE5-9F64-4FCE-881C-A324D83519AA}" type="presParOf" srcId="{929D73D8-405F-4A16-92DF-A8E1801FEA1A}" destId="{9A16B3EC-D97D-4B91-8E1D-2F3974E2C5B7}" srcOrd="0" destOrd="0" presId="urn:microsoft.com/office/officeart/2008/layout/AccentedPicture"/>
    <dgm:cxn modelId="{E75B1D92-D5A3-4F4F-8253-2E5E8F36DB62}" type="presParOf" srcId="{929D73D8-405F-4A16-92DF-A8E1801FEA1A}" destId="{46DB97EA-ED58-478F-BA48-F3DCBBE84103}" srcOrd="1" destOrd="0" presId="urn:microsoft.com/office/officeart/2008/layout/AccentedPicture"/>
    <dgm:cxn modelId="{F4CCC51A-493C-4493-9B9B-62F126F4D009}" type="presParOf" srcId="{929D73D8-405F-4A16-92DF-A8E1801FEA1A}" destId="{2708F7C0-E4E1-492C-8E95-B8C0B7882D83}" srcOrd="2" destOrd="0" presId="urn:microsoft.com/office/officeart/2008/layout/AccentedPicture"/>
    <dgm:cxn modelId="{E34F985E-512C-4C8F-B703-DC3FA319B81A}" type="presParOf" srcId="{2708F7C0-E4E1-492C-8E95-B8C0B7882D83}" destId="{4616316E-390B-4A0D-9679-2BB429AD6B82}" srcOrd="0" destOrd="0" presId="urn:microsoft.com/office/officeart/2008/layout/AccentedPicture"/>
    <dgm:cxn modelId="{192176F4-CA92-462B-9D98-35A6E2A1C529}" type="presParOf" srcId="{CD612813-4A40-4581-8EC6-3C8F798C26C6}" destId="{8C463F1B-14A8-42E3-9F12-7DB81AED4C64}" srcOrd="5" destOrd="0" presId="urn:microsoft.com/office/officeart/2008/layout/AccentedPicture"/>
    <dgm:cxn modelId="{533981D5-6224-4AF7-95C7-7D41AE70A5DA}" type="presParOf" srcId="{CD612813-4A40-4581-8EC6-3C8F798C26C6}" destId="{F7B50BDD-C5E3-4B86-9EDD-B4CEB223C178}" srcOrd="6" destOrd="0" presId="urn:microsoft.com/office/officeart/2008/layout/AccentedPicture"/>
    <dgm:cxn modelId="{1007B3A2-D363-4E0E-BEA4-540F544CD2C2}" type="presParOf" srcId="{F7B50BDD-C5E3-4B86-9EDD-B4CEB223C178}" destId="{102D31E7-D97D-4FCE-B448-7B5BE8D76329}" srcOrd="0" destOrd="0" presId="urn:microsoft.com/office/officeart/2008/layout/AccentedPicture"/>
    <dgm:cxn modelId="{F991D000-85E3-4DE4-8E10-82A6A37F1E20}" type="presParOf" srcId="{F7B50BDD-C5E3-4B86-9EDD-B4CEB223C178}" destId="{9E0D71A3-E69B-4087-B2CD-79B30906619F}" srcOrd="1" destOrd="0" presId="urn:microsoft.com/office/officeart/2008/layout/AccentedPicture"/>
    <dgm:cxn modelId="{1F2A7047-3253-4A01-A71F-FD72CF4DA1AF}" type="presParOf" srcId="{F7B50BDD-C5E3-4B86-9EDD-B4CEB223C178}" destId="{558EB736-EEB3-474D-8D75-597E23F68DE1}" srcOrd="2" destOrd="0" presId="urn:microsoft.com/office/officeart/2008/layout/AccentedPicture"/>
    <dgm:cxn modelId="{7030996F-7FC6-4A3A-8F7C-4FB8C1B0C4A7}" type="presParOf" srcId="{558EB736-EEB3-474D-8D75-597E23F68DE1}" destId="{76805700-87C8-400E-B71C-84C37F626EA8}" srcOrd="0" destOrd="0" presId="urn:microsoft.com/office/officeart/2008/layout/AccentedPicture"/>
    <dgm:cxn modelId="{99B63C14-4E9B-4484-A542-B9215876D002}" type="presParOf" srcId="{58E29788-1EB0-4DCB-8C8F-F3EEFDE4C72B}" destId="{6608DFD3-B010-4A74-8213-B3E90153BF36}" srcOrd="3" destOrd="0" presId="urn:microsoft.com/office/officeart/2008/layout/AccentedPicture"/>
    <dgm:cxn modelId="{1FF5DF1F-B088-4D9C-8240-6F8DD4A2DF83}" type="presParOf" srcId="{6608DFD3-B010-4A74-8213-B3E90153BF36}" destId="{DF41E88B-62D8-4830-8622-95161D618C69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17B2-97E3-4456-9ECD-4135713343F8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59DBB-BA8F-4058-AD6D-637D187AAA55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0FE0F947-59EC-4FB2-A04F-31A120C92044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4C53-CB7D-4A51-AF7A-783F772FC4AB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85"/>
        <a:ext cx="59706" cy="316834"/>
      </dsp:txXfrm>
    </dsp:sp>
    <dsp:sp modelId="{3041E34B-BA04-498C-BC02-C34F0B111B92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6B9A0-52E4-4F58-B644-2BEE926FCE0F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374650"/>
        <a:ext cx="59706" cy="316834"/>
      </dsp:txXfrm>
    </dsp:sp>
    <dsp:sp modelId="{BA594156-5306-4831-8C33-CB70792EA2BC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5BE3-AFEA-49A4-AF8D-832F2B3128E5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48515"/>
        <a:ext cx="59706" cy="316834"/>
      </dsp:txXfrm>
    </dsp:sp>
    <dsp:sp modelId="{A2020D40-B1D9-4440-8C45-8C7C6C919574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16FFF-BB8F-418E-8F19-CD00A2631BDB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1122380"/>
        <a:ext cx="59706" cy="316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E9F8D-FD12-44F5-BE9C-4E7B40B16D60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BC247-5B36-4FE4-9890-00A08E8DABDB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E5F4059D-9A27-481A-A710-1897AFA3A81B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E8DE8-B61E-446C-9E03-B2A5F6AD4F41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85"/>
        <a:ext cx="59706" cy="316834"/>
      </dsp:txXfrm>
    </dsp:sp>
    <dsp:sp modelId="{EF2A13AC-000B-4D6F-B123-D4CB2DB11742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9F933-E946-4050-9D02-2C29A343183C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374650"/>
        <a:ext cx="59706" cy="316834"/>
      </dsp:txXfrm>
    </dsp:sp>
    <dsp:sp modelId="{E95059DF-7518-4DC3-B6B9-ABFC6446AFEE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D5A66-11D2-4D17-9FEE-D25C320B3F2E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48515"/>
        <a:ext cx="59706" cy="316834"/>
      </dsp:txXfrm>
    </dsp:sp>
    <dsp:sp modelId="{91F41CDF-82F7-4F7F-8F82-38BDEB2BB6F4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1E5D1-238F-41D1-A15B-3F0A876CE6E7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1122380"/>
        <a:ext cx="59706" cy="316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3CB77-83BC-4937-964F-C0D04873F55E}">
      <dsp:nvSpPr>
        <dsp:cNvPr id="0" name=""/>
        <dsp:cNvSpPr/>
      </dsp:nvSpPr>
      <dsp:spPr>
        <a:xfrm>
          <a:off x="268679" y="98244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FC1D9-0B87-4E47-A065-8720921C38A4}">
      <dsp:nvSpPr>
        <dsp:cNvPr id="0" name=""/>
        <dsp:cNvSpPr/>
      </dsp:nvSpPr>
      <dsp:spPr>
        <a:xfrm>
          <a:off x="309728" y="569469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09728" y="569469"/>
        <a:ext cx="790192" cy="785376"/>
      </dsp:txXfrm>
    </dsp:sp>
    <dsp:sp modelId="{B47B29EB-D333-4125-A68F-13FB74178784}">
      <dsp:nvSpPr>
        <dsp:cNvPr id="0" name=""/>
        <dsp:cNvSpPr/>
      </dsp:nvSpPr>
      <dsp:spPr>
        <a:xfrm>
          <a:off x="1118194" y="32796"/>
          <a:ext cx="353419" cy="35341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E68ED-A017-4508-9EF7-A4D268364AB7}">
      <dsp:nvSpPr>
        <dsp:cNvPr id="0" name=""/>
        <dsp:cNvSpPr/>
      </dsp:nvSpPr>
      <dsp:spPr>
        <a:xfrm>
          <a:off x="1471613" y="32796"/>
          <a:ext cx="59706" cy="353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71613" y="32796"/>
        <a:ext cx="59706" cy="353419"/>
      </dsp:txXfrm>
    </dsp:sp>
    <dsp:sp modelId="{55AE7417-5C33-4D30-B01E-8FAC09F253AB}">
      <dsp:nvSpPr>
        <dsp:cNvPr id="0" name=""/>
        <dsp:cNvSpPr/>
      </dsp:nvSpPr>
      <dsp:spPr>
        <a:xfrm>
          <a:off x="1118194" y="449830"/>
          <a:ext cx="353419" cy="35341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722BA-EB56-4A22-BF8F-24C0F04FBE54}">
      <dsp:nvSpPr>
        <dsp:cNvPr id="0" name=""/>
        <dsp:cNvSpPr/>
      </dsp:nvSpPr>
      <dsp:spPr>
        <a:xfrm>
          <a:off x="1471613" y="449830"/>
          <a:ext cx="59706" cy="353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71613" y="449830"/>
        <a:ext cx="59706" cy="353419"/>
      </dsp:txXfrm>
    </dsp:sp>
    <dsp:sp modelId="{17737C73-21E5-43B6-978C-846A4D9A9229}">
      <dsp:nvSpPr>
        <dsp:cNvPr id="0" name=""/>
        <dsp:cNvSpPr/>
      </dsp:nvSpPr>
      <dsp:spPr>
        <a:xfrm>
          <a:off x="1118194" y="866865"/>
          <a:ext cx="353419" cy="35341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1DEE6-3EDC-44EA-A8C7-F1E71C8CB81E}">
      <dsp:nvSpPr>
        <dsp:cNvPr id="0" name=""/>
        <dsp:cNvSpPr/>
      </dsp:nvSpPr>
      <dsp:spPr>
        <a:xfrm>
          <a:off x="1471613" y="866865"/>
          <a:ext cx="59706" cy="353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71613" y="866865"/>
        <a:ext cx="59706" cy="353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9C3F3-A268-4FA8-8576-1612BAB50CCA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F94E-AB13-4EAC-92BE-F1961DB20958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AFC255D3-E861-4F31-89A2-F68329C445DE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2B349-5284-4E32-A227-69DCB666FE48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85"/>
        <a:ext cx="59706" cy="316834"/>
      </dsp:txXfrm>
    </dsp:sp>
    <dsp:sp modelId="{B036632E-9997-44F1-B27B-9B4016B9D09F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45EE8-FD08-4398-84BD-FF24B9B47068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374650"/>
        <a:ext cx="59706" cy="316834"/>
      </dsp:txXfrm>
    </dsp:sp>
    <dsp:sp modelId="{155E32AA-FCCC-4677-ACEF-E2E3DD6E1679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2712A-ECDE-4EBB-B2E7-8691A0B01131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48515"/>
        <a:ext cx="59706" cy="316834"/>
      </dsp:txXfrm>
    </dsp:sp>
    <dsp:sp modelId="{02D7616D-9AEF-47D4-BC3D-F36055644E80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01C2A-2A36-42AB-A0BF-2278CE6CA4DA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1122380"/>
        <a:ext cx="59706" cy="316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6E49-8B88-4693-BB41-7DCC19BBD207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3D8B2-EBED-4669-AA87-E3952AFD2E6C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4F517DFB-EA0E-44F5-8DF6-EBB4A46A646F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1B9C8-4B62-4EA1-B449-65F4E65FA402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85"/>
        <a:ext cx="59706" cy="316834"/>
      </dsp:txXfrm>
    </dsp:sp>
    <dsp:sp modelId="{42010BF0-31EB-4265-8B2D-CAECD775AEDD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0D735-4C29-4B5F-96C2-D7D707F89A6F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374650"/>
        <a:ext cx="59706" cy="316834"/>
      </dsp:txXfrm>
    </dsp:sp>
    <dsp:sp modelId="{27404F99-E40C-4633-932E-7DAF064A91FD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5" t="-10010" r="905" b="-8599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4A5DE-5C3A-4638-8E3F-E61C6819B304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48515"/>
        <a:ext cx="59706" cy="316834"/>
      </dsp:txXfrm>
    </dsp:sp>
    <dsp:sp modelId="{C59C4ECE-C9F7-425F-AA2E-D8BFE4AFE9A6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A90CD-6E46-4783-854B-F0ED11E297DF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1122380"/>
        <a:ext cx="59706" cy="316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7627B-5A27-43A1-B196-03E7DC355C38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341E1-D6BA-4AA1-B31B-01F290DE568A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B548ED4E-7B1D-4BEA-BC3E-C2FC558FC9CF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0CDB1-C294-46AD-9941-33055BCB2CB6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85"/>
        <a:ext cx="59706" cy="316834"/>
      </dsp:txXfrm>
    </dsp:sp>
    <dsp:sp modelId="{9131231F-383B-4B91-AB61-305BB1CA6AD5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97E1D-5929-4674-8714-2400B00910AF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374650"/>
        <a:ext cx="59706" cy="316834"/>
      </dsp:txXfrm>
    </dsp:sp>
    <dsp:sp modelId="{92D3423A-9E8C-465C-AA8F-096B99CDECB8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E8285-BD32-4A2A-8676-504DC82654EE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748515"/>
        <a:ext cx="59706" cy="316834"/>
      </dsp:txXfrm>
    </dsp:sp>
    <dsp:sp modelId="{6CBB1083-8416-4A1F-8210-9B21DEAA70CA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13251-F9A9-4054-B0C0-6DF251577A85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2032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1462467" y="1122380"/>
        <a:ext cx="59706" cy="316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942F4-6A5D-4C79-AACA-7D11014B9A78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8F727-A94C-4BCB-8709-69572CBFA98A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1D74C9DE-A6B9-45E9-A598-D7B57CC386B7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C1709-6693-4634-B74B-B6867A625382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85"/>
        <a:ext cx="59706" cy="316834"/>
      </dsp:txXfrm>
    </dsp:sp>
    <dsp:sp modelId="{EB0EC837-5F8B-459B-9F80-3A7DE7A8D786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435E6-6B12-47B9-A671-B7FBB02A02A0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374650"/>
        <a:ext cx="59706" cy="316834"/>
      </dsp:txXfrm>
    </dsp:sp>
    <dsp:sp modelId="{8B7FD7C2-AA55-4AAE-90B7-9FF0236DFBE0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9ED54-96DC-4E75-B0FA-5DC8CFBE449C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48515"/>
        <a:ext cx="59706" cy="316834"/>
      </dsp:txXfrm>
    </dsp:sp>
    <dsp:sp modelId="{2797808E-BBD6-496E-9F81-5D47CDCD26BB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3827-6EFB-4A25-8DB2-DD417637AF6A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1122380"/>
        <a:ext cx="59706" cy="316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E1AF5-B5B1-4880-9996-DEA38CCE1F73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CFB3E-13A3-4272-A742-2458635F6036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4241C395-293B-4C5A-91CB-F278428BA0E8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9A6B4-3A41-4180-8779-9C0F3C558B0E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85"/>
        <a:ext cx="59706" cy="316834"/>
      </dsp:txXfrm>
    </dsp:sp>
    <dsp:sp modelId="{62D7F795-D5C0-422D-A1AF-F7533F1161D3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62B6F-92C5-4197-A9BC-EF12772F59A7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374650"/>
        <a:ext cx="59706" cy="316834"/>
      </dsp:txXfrm>
    </dsp:sp>
    <dsp:sp modelId="{F799C6F7-F435-49B7-A61C-FB9C478F917F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FA855-C4D4-4F1A-B089-EB516E9287FC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48515"/>
        <a:ext cx="59706" cy="316834"/>
      </dsp:txXfrm>
    </dsp:sp>
    <dsp:sp modelId="{49FD4ABE-0A6B-4E78-BB3C-563F240DBAAA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3261C-39A2-4606-BABE-60FD14729529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1122380"/>
        <a:ext cx="59706" cy="316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C346A-616E-4867-BFAA-802B99630991}">
      <dsp:nvSpPr>
        <dsp:cNvPr id="0" name=""/>
        <dsp:cNvSpPr/>
      </dsp:nvSpPr>
      <dsp:spPr>
        <a:xfrm>
          <a:off x="277825" y="66233"/>
          <a:ext cx="1026224" cy="130896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F3A96-58B4-4B91-B288-CB75886449C6}">
      <dsp:nvSpPr>
        <dsp:cNvPr id="0" name=""/>
        <dsp:cNvSpPr/>
      </dsp:nvSpPr>
      <dsp:spPr>
        <a:xfrm>
          <a:off x="318874" y="537458"/>
          <a:ext cx="790192" cy="7853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100" kern="1200" dirty="0"/>
        </a:p>
      </dsp:txBody>
      <dsp:txXfrm>
        <a:off x="318874" y="537458"/>
        <a:ext cx="790192" cy="785376"/>
      </dsp:txXfrm>
    </dsp:sp>
    <dsp:sp modelId="{557B25EC-C558-4BAE-9A9A-659FDFEF51D7}">
      <dsp:nvSpPr>
        <dsp:cNvPr id="0" name=""/>
        <dsp:cNvSpPr/>
      </dsp:nvSpPr>
      <dsp:spPr>
        <a:xfrm>
          <a:off x="1145632" y="785"/>
          <a:ext cx="316834" cy="3168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4670D-0B3F-482F-89BF-72F0D1247BE6}">
      <dsp:nvSpPr>
        <dsp:cNvPr id="0" name=""/>
        <dsp:cNvSpPr/>
      </dsp:nvSpPr>
      <dsp:spPr>
        <a:xfrm>
          <a:off x="1462467" y="78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85"/>
        <a:ext cx="59706" cy="316834"/>
      </dsp:txXfrm>
    </dsp:sp>
    <dsp:sp modelId="{32DA7ECD-3B95-4AB8-988D-73500B71B18C}">
      <dsp:nvSpPr>
        <dsp:cNvPr id="0" name=""/>
        <dsp:cNvSpPr/>
      </dsp:nvSpPr>
      <dsp:spPr>
        <a:xfrm>
          <a:off x="1145632" y="374650"/>
          <a:ext cx="316834" cy="3168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BD744-BE46-42D1-9943-C79CD5FB2F0E}">
      <dsp:nvSpPr>
        <dsp:cNvPr id="0" name=""/>
        <dsp:cNvSpPr/>
      </dsp:nvSpPr>
      <dsp:spPr>
        <a:xfrm>
          <a:off x="1462467" y="37465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374650"/>
        <a:ext cx="59706" cy="316834"/>
      </dsp:txXfrm>
    </dsp:sp>
    <dsp:sp modelId="{46DB97EA-ED58-478F-BA48-F3DCBBE84103}">
      <dsp:nvSpPr>
        <dsp:cNvPr id="0" name=""/>
        <dsp:cNvSpPr/>
      </dsp:nvSpPr>
      <dsp:spPr>
        <a:xfrm>
          <a:off x="1145632" y="748515"/>
          <a:ext cx="316834" cy="3168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316E-390B-4A0D-9679-2BB429AD6B82}">
      <dsp:nvSpPr>
        <dsp:cNvPr id="0" name=""/>
        <dsp:cNvSpPr/>
      </dsp:nvSpPr>
      <dsp:spPr>
        <a:xfrm>
          <a:off x="1462467" y="748515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748515"/>
        <a:ext cx="59706" cy="316834"/>
      </dsp:txXfrm>
    </dsp:sp>
    <dsp:sp modelId="{9E0D71A3-E69B-4087-B2CD-79B30906619F}">
      <dsp:nvSpPr>
        <dsp:cNvPr id="0" name=""/>
        <dsp:cNvSpPr/>
      </dsp:nvSpPr>
      <dsp:spPr>
        <a:xfrm>
          <a:off x="1145632" y="1122380"/>
          <a:ext cx="316834" cy="31683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05700-87C8-400E-B71C-84C37F626EA8}">
      <dsp:nvSpPr>
        <dsp:cNvPr id="0" name=""/>
        <dsp:cNvSpPr/>
      </dsp:nvSpPr>
      <dsp:spPr>
        <a:xfrm>
          <a:off x="1462467" y="1122380"/>
          <a:ext cx="59706" cy="3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462467" y="1122380"/>
        <a:ext cx="59706" cy="31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447290"/>
            <a:ext cx="1223883" cy="308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79" y="815922"/>
            <a:ext cx="1007905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8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901" y="57662"/>
            <a:ext cx="323969" cy="1228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93" y="57662"/>
            <a:ext cx="947910" cy="1228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2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0" y="925246"/>
            <a:ext cx="1223883" cy="285973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0" y="610276"/>
            <a:ext cx="1223883" cy="314970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224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6449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4674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289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41124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9349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7574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5799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3" y="335969"/>
            <a:ext cx="635939" cy="95024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931" y="335969"/>
            <a:ext cx="635939" cy="95024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5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3" y="322302"/>
            <a:ext cx="636190" cy="13432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2249" indent="0">
              <a:buNone/>
              <a:defRPr sz="400" b="1"/>
            </a:lvl2pPr>
            <a:lvl3pPr marL="164499" indent="0">
              <a:buNone/>
              <a:defRPr sz="300" b="1"/>
            </a:lvl3pPr>
            <a:lvl4pPr marL="246748" indent="0">
              <a:buNone/>
              <a:defRPr sz="300" b="1"/>
            </a:lvl4pPr>
            <a:lvl5pPr marL="328998" indent="0">
              <a:buNone/>
              <a:defRPr sz="300" b="1"/>
            </a:lvl5pPr>
            <a:lvl6pPr marL="411247" indent="0">
              <a:buNone/>
              <a:defRPr sz="300" b="1"/>
            </a:lvl6pPr>
            <a:lvl7pPr marL="493497" indent="0">
              <a:buNone/>
              <a:defRPr sz="300" b="1"/>
            </a:lvl7pPr>
            <a:lvl8pPr marL="575746" indent="0">
              <a:buNone/>
              <a:defRPr sz="300" b="1"/>
            </a:lvl8pPr>
            <a:lvl9pPr marL="657996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3" y="456624"/>
            <a:ext cx="636190" cy="829588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431" y="322302"/>
            <a:ext cx="636439" cy="13432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2249" indent="0">
              <a:buNone/>
              <a:defRPr sz="400" b="1"/>
            </a:lvl2pPr>
            <a:lvl3pPr marL="164499" indent="0">
              <a:buNone/>
              <a:defRPr sz="300" b="1"/>
            </a:lvl3pPr>
            <a:lvl4pPr marL="246748" indent="0">
              <a:buNone/>
              <a:defRPr sz="300" b="1"/>
            </a:lvl4pPr>
            <a:lvl5pPr marL="328998" indent="0">
              <a:buNone/>
              <a:defRPr sz="300" b="1"/>
            </a:lvl5pPr>
            <a:lvl6pPr marL="411247" indent="0">
              <a:buNone/>
              <a:defRPr sz="300" b="1"/>
            </a:lvl6pPr>
            <a:lvl7pPr marL="493497" indent="0">
              <a:buNone/>
              <a:defRPr sz="300" b="1"/>
            </a:lvl7pPr>
            <a:lvl8pPr marL="575746" indent="0">
              <a:buNone/>
              <a:defRPr sz="300" b="1"/>
            </a:lvl8pPr>
            <a:lvl9pPr marL="657996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431" y="456624"/>
            <a:ext cx="636439" cy="829588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8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90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3" y="57328"/>
            <a:ext cx="473705" cy="243977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46" y="57328"/>
            <a:ext cx="804924" cy="122888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93" y="301305"/>
            <a:ext cx="473705" cy="984906"/>
          </a:xfrm>
        </p:spPr>
        <p:txBody>
          <a:bodyPr/>
          <a:lstStyle>
            <a:lvl1pPr marL="0" indent="0">
              <a:buNone/>
              <a:defRPr sz="200"/>
            </a:lvl1pPr>
            <a:lvl2pPr marL="82249" indent="0">
              <a:buNone/>
              <a:defRPr sz="200"/>
            </a:lvl2pPr>
            <a:lvl3pPr marL="164499" indent="0">
              <a:buNone/>
              <a:defRPr sz="200"/>
            </a:lvl3pPr>
            <a:lvl4pPr marL="246748" indent="0">
              <a:buNone/>
              <a:defRPr sz="200"/>
            </a:lvl4pPr>
            <a:lvl5pPr marL="328998" indent="0">
              <a:buNone/>
              <a:defRPr sz="200"/>
            </a:lvl5pPr>
            <a:lvl6pPr marL="411247" indent="0">
              <a:buNone/>
              <a:defRPr sz="200"/>
            </a:lvl6pPr>
            <a:lvl7pPr marL="493497" indent="0">
              <a:buNone/>
              <a:defRPr sz="200"/>
            </a:lvl7pPr>
            <a:lvl8pPr marL="575746" indent="0">
              <a:buNone/>
              <a:defRPr sz="200"/>
            </a:lvl8pPr>
            <a:lvl9pPr marL="65799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9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24" y="1007904"/>
            <a:ext cx="863918" cy="11898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24" y="128654"/>
            <a:ext cx="863918" cy="863918"/>
          </a:xfrm>
        </p:spPr>
        <p:txBody>
          <a:bodyPr/>
          <a:lstStyle>
            <a:lvl1pPr marL="0" indent="0">
              <a:buNone/>
              <a:defRPr sz="600"/>
            </a:lvl1pPr>
            <a:lvl2pPr marL="82249" indent="0">
              <a:buNone/>
              <a:defRPr sz="500"/>
            </a:lvl2pPr>
            <a:lvl3pPr marL="164499" indent="0">
              <a:buNone/>
              <a:defRPr sz="400"/>
            </a:lvl3pPr>
            <a:lvl4pPr marL="246748" indent="0">
              <a:buNone/>
              <a:defRPr sz="400"/>
            </a:lvl4pPr>
            <a:lvl5pPr marL="328998" indent="0">
              <a:buNone/>
              <a:defRPr sz="400"/>
            </a:lvl5pPr>
            <a:lvl6pPr marL="411247" indent="0">
              <a:buNone/>
              <a:defRPr sz="400"/>
            </a:lvl6pPr>
            <a:lvl7pPr marL="493497" indent="0">
              <a:buNone/>
              <a:defRPr sz="400"/>
            </a:lvl7pPr>
            <a:lvl8pPr marL="575746" indent="0">
              <a:buNone/>
              <a:defRPr sz="400"/>
            </a:lvl8pPr>
            <a:lvl9pPr marL="657996" indent="0">
              <a:buNone/>
              <a:defRPr sz="4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24" y="1126893"/>
            <a:ext cx="863918" cy="168984"/>
          </a:xfrm>
        </p:spPr>
        <p:txBody>
          <a:bodyPr/>
          <a:lstStyle>
            <a:lvl1pPr marL="0" indent="0">
              <a:buNone/>
              <a:defRPr sz="200"/>
            </a:lvl1pPr>
            <a:lvl2pPr marL="82249" indent="0">
              <a:buNone/>
              <a:defRPr sz="200"/>
            </a:lvl2pPr>
            <a:lvl3pPr marL="164499" indent="0">
              <a:buNone/>
              <a:defRPr sz="200"/>
            </a:lvl3pPr>
            <a:lvl4pPr marL="246748" indent="0">
              <a:buNone/>
              <a:defRPr sz="200"/>
            </a:lvl4pPr>
            <a:lvl5pPr marL="328998" indent="0">
              <a:buNone/>
              <a:defRPr sz="200"/>
            </a:lvl5pPr>
            <a:lvl6pPr marL="411247" indent="0">
              <a:buNone/>
              <a:defRPr sz="200"/>
            </a:lvl6pPr>
            <a:lvl7pPr marL="493497" indent="0">
              <a:buNone/>
              <a:defRPr sz="200"/>
            </a:lvl7pPr>
            <a:lvl8pPr marL="575746" indent="0">
              <a:buNone/>
              <a:defRPr sz="200"/>
            </a:lvl8pPr>
            <a:lvl9pPr marL="65799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3" y="57661"/>
            <a:ext cx="1295877" cy="239978"/>
          </a:xfrm>
          <a:prstGeom prst="rect">
            <a:avLst/>
          </a:prstGeom>
        </p:spPr>
        <p:txBody>
          <a:bodyPr vert="horz" lIns="16450" tIns="8225" rIns="16450" bIns="8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3" y="335969"/>
            <a:ext cx="1295877" cy="950243"/>
          </a:xfrm>
          <a:prstGeom prst="rect">
            <a:avLst/>
          </a:prstGeom>
        </p:spPr>
        <p:txBody>
          <a:bodyPr vert="horz" lIns="16450" tIns="8225" rIns="16450" bIns="8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3" y="1334540"/>
            <a:ext cx="335969" cy="76659"/>
          </a:xfrm>
          <a:prstGeom prst="rect">
            <a:avLst/>
          </a:prstGeom>
        </p:spPr>
        <p:txBody>
          <a:bodyPr vert="horz" lIns="16450" tIns="8225" rIns="16450" bIns="822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90E8-DC3D-46E6-AA5B-B87746E7C77C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954" y="1334540"/>
            <a:ext cx="455956" cy="76659"/>
          </a:xfrm>
          <a:prstGeom prst="rect">
            <a:avLst/>
          </a:prstGeom>
        </p:spPr>
        <p:txBody>
          <a:bodyPr vert="horz" lIns="16450" tIns="8225" rIns="16450" bIns="822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902" y="1334540"/>
            <a:ext cx="335969" cy="76659"/>
          </a:xfrm>
          <a:prstGeom prst="rect">
            <a:avLst/>
          </a:prstGeom>
        </p:spPr>
        <p:txBody>
          <a:bodyPr vert="horz" lIns="16450" tIns="8225" rIns="16450" bIns="822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1B1F-2DB5-405A-ABF3-FB55D94002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35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499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688" indent="-61688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3656" indent="-51406" algn="l" defTabSz="164499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05624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7873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70122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2372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34621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16871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699120" indent="-41125" algn="l" defTabSz="1644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2249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64499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6748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28998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11247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93497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75746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57996" algn="l" defTabSz="16449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08665389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0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7823250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9244557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11244058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711047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91881489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8786286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5443467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7925315"/>
              </p:ext>
            </p:extLst>
          </p:nvPr>
        </p:nvGraphicFramePr>
        <p:xfrm>
          <a:off x="-180069" y="-69"/>
          <a:ext cx="180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2</cp:revision>
  <dcterms:created xsi:type="dcterms:W3CDTF">2016-06-06T18:38:34Z</dcterms:created>
  <dcterms:modified xsi:type="dcterms:W3CDTF">2016-06-06T18:50:44Z</dcterms:modified>
</cp:coreProperties>
</file>