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4321175"/>
  <p:notesSz cx="6858000" cy="9144000"/>
  <p:defaultTextStyle>
    <a:defPPr>
      <a:defRPr lang="de-DE"/>
    </a:defPPr>
    <a:lvl1pPr marL="0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B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38" y="-1128"/>
      </p:cViewPr>
      <p:guideLst>
        <p:guide orient="horz" pos="1361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68" y="1342365"/>
            <a:ext cx="6120765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5" y="2448666"/>
            <a:ext cx="5040630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7F9-481E-4E2A-88FE-95C505FB87A8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5B24-28FB-48B3-A60E-EC8C5D1E8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8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7F9-481E-4E2A-88FE-95C505FB87A8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5B24-28FB-48B3-A60E-EC8C5D1E8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23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0652" y="173047"/>
            <a:ext cx="1620203" cy="36870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45" y="173047"/>
            <a:ext cx="4740593" cy="3687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7F9-481E-4E2A-88FE-95C505FB87A8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5B24-28FB-48B3-A60E-EC8C5D1E8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5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7F9-481E-4E2A-88FE-95C505FB87A8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5B24-28FB-48B3-A60E-EC8C5D1E8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89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1" y="2776756"/>
            <a:ext cx="6120765" cy="858233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1" y="1831499"/>
            <a:ext cx="6120765" cy="94525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5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7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9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51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42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34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7F9-481E-4E2A-88FE-95C505FB87A8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5B24-28FB-48B3-A60E-EC8C5D1E8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12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5" y="1008274"/>
            <a:ext cx="3180398" cy="285177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0457" y="1008274"/>
            <a:ext cx="3180398" cy="285177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7F9-481E-4E2A-88FE-95C505FB87A8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5B24-28FB-48B3-A60E-EC8C5D1E8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52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5" y="967263"/>
            <a:ext cx="3181648" cy="40310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5" y="1370373"/>
            <a:ext cx="3181648" cy="248967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57" y="967263"/>
            <a:ext cx="3182898" cy="40310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57" y="1370373"/>
            <a:ext cx="3182898" cy="248967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7F9-481E-4E2A-88FE-95C505FB87A8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5B24-28FB-48B3-A60E-EC8C5D1E8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00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7F9-481E-4E2A-88FE-95C505FB87A8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5B24-28FB-48B3-A60E-EC8C5D1E8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41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7F9-481E-4E2A-88FE-95C505FB87A8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5B24-28FB-48B3-A60E-EC8C5D1E8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9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6" y="172047"/>
            <a:ext cx="2369046" cy="732199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52" y="172047"/>
            <a:ext cx="4025503" cy="3688003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46" y="904246"/>
            <a:ext cx="2369046" cy="2955804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7F9-481E-4E2A-88FE-95C505FB87A8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5B24-28FB-48B3-A60E-EC8C5D1E8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52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27" y="3024823"/>
            <a:ext cx="4320540" cy="357097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27" y="386105"/>
            <a:ext cx="4320540" cy="2592705"/>
          </a:xfrm>
        </p:spPr>
        <p:txBody>
          <a:bodyPr/>
          <a:lstStyle>
            <a:lvl1pPr marL="0" indent="0">
              <a:buNone/>
              <a:defRPr sz="2300"/>
            </a:lvl1pPr>
            <a:lvl2pPr marL="329184" indent="0">
              <a:buNone/>
              <a:defRPr sz="2000"/>
            </a:lvl2pPr>
            <a:lvl3pPr marL="658368" indent="0">
              <a:buNone/>
              <a:defRPr sz="1700"/>
            </a:lvl3pPr>
            <a:lvl4pPr marL="987552" indent="0">
              <a:buNone/>
              <a:defRPr sz="1400"/>
            </a:lvl4pPr>
            <a:lvl5pPr marL="1316736" indent="0">
              <a:buNone/>
              <a:defRPr sz="1400"/>
            </a:lvl5pPr>
            <a:lvl6pPr marL="1645920" indent="0">
              <a:buNone/>
              <a:defRPr sz="1400"/>
            </a:lvl6pPr>
            <a:lvl7pPr marL="1975104" indent="0">
              <a:buNone/>
              <a:defRPr sz="1400"/>
            </a:lvl7pPr>
            <a:lvl8pPr marL="2304288" indent="0">
              <a:buNone/>
              <a:defRPr sz="1400"/>
            </a:lvl8pPr>
            <a:lvl9pPr marL="2633472" indent="0">
              <a:buNone/>
              <a:defRPr sz="14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27" y="3381920"/>
            <a:ext cx="4320540" cy="507138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27F9-481E-4E2A-88FE-95C505FB87A8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5B24-28FB-48B3-A60E-EC8C5D1E8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17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5" y="173047"/>
            <a:ext cx="6480810" cy="720196"/>
          </a:xfrm>
          <a:prstGeom prst="rect">
            <a:avLst/>
          </a:prstGeom>
        </p:spPr>
        <p:txBody>
          <a:bodyPr vert="horz" lIns="65837" tIns="32918" rIns="65837" bIns="329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5" y="1008274"/>
            <a:ext cx="6480810" cy="2851776"/>
          </a:xfrm>
          <a:prstGeom prst="rect">
            <a:avLst/>
          </a:prstGeom>
        </p:spPr>
        <p:txBody>
          <a:bodyPr vert="horz" lIns="65837" tIns="32918" rIns="65837" bIns="329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45" y="4005089"/>
            <a:ext cx="1680210" cy="230063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027F9-481E-4E2A-88FE-95C505FB87A8}" type="datetimeFigureOut">
              <a:rPr lang="de-DE" smtClean="0"/>
              <a:t>15.06.2016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08" y="4005089"/>
            <a:ext cx="2280285" cy="230063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5" y="4005089"/>
            <a:ext cx="1680210" cy="230063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C5B24-28FB-48B3-A60E-EC8C5D1E85C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47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8368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658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205740" algn="l" defTabSz="658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2421" y="19015"/>
            <a:ext cx="7287205" cy="4360340"/>
            <a:chOff x="4134061" y="163770"/>
            <a:chExt cx="7287205" cy="4360340"/>
          </a:xfrm>
        </p:grpSpPr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4514709" y="163770"/>
              <a:ext cx="2880000" cy="1681054"/>
              <a:chOff x="1038225" y="1897810"/>
              <a:chExt cx="3724276" cy="2173857"/>
            </a:xfrm>
          </p:grpSpPr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" t="16842" r="2460" b="7677"/>
              <a:stretch/>
            </p:blipFill>
            <p:spPr bwMode="auto">
              <a:xfrm>
                <a:off x="1038225" y="1897810"/>
                <a:ext cx="3724276" cy="2173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427984" y="2152479"/>
                <a:ext cx="334517" cy="27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1" name="Picture 5" descr="https://upload.wikimedia.org/wikipedia/commons/6/63/Typical_cnn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6461" y="2291862"/>
              <a:ext cx="7254805" cy="2232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rapezoid 11"/>
            <p:cNvSpPr/>
            <p:nvPr/>
          </p:nvSpPr>
          <p:spPr>
            <a:xfrm>
              <a:off x="4134061" y="1787806"/>
              <a:ext cx="1584176" cy="1265619"/>
            </a:xfrm>
            <a:prstGeom prst="trapezoid">
              <a:avLst>
                <a:gd name="adj" fmla="val 32225"/>
              </a:avLst>
            </a:prstGeom>
            <a:gradFill>
              <a:gsLst>
                <a:gs pos="0">
                  <a:srgbClr val="63B3E0"/>
                </a:gs>
                <a:gs pos="100000">
                  <a:srgbClr val="63B3E0">
                    <a:alpha val="10000"/>
                  </a:srgb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1050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Sari, Cihan</dc:creator>
  <cp:lastModifiedBy>Sari, Cihan</cp:lastModifiedBy>
  <cp:revision>4</cp:revision>
  <dcterms:created xsi:type="dcterms:W3CDTF">2016-06-06T19:16:52Z</dcterms:created>
  <dcterms:modified xsi:type="dcterms:W3CDTF">2016-06-15T10:05:42Z</dcterms:modified>
</cp:coreProperties>
</file>