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4943475" cy="1344613"/>
  <p:defaultTextStyle>
    <a:defPPr>
      <a:defRPr lang="en-US"/>
    </a:defPPr>
    <a:lvl1pPr marL="0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7760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5521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3281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1041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8801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6562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24322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42079" algn="l" defTabSz="103552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14" y="-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373A4-A11A-4011-8D82-18A48DAEFA2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38AAAC5E-65AA-4BAB-8CC8-EDDD3ADA7C7C}">
      <dgm:prSet phldrT="[Text]" custT="1"/>
      <dgm:spPr/>
      <dgm:t>
        <a:bodyPr/>
        <a:lstStyle/>
        <a:p>
          <a:r>
            <a:rPr lang="en-US" sz="900" dirty="0" smtClean="0"/>
            <a:t>Portrait</a:t>
          </a:r>
          <a:endParaRPr lang="en-US" sz="900" dirty="0"/>
        </a:p>
      </dgm:t>
    </dgm:pt>
    <dgm:pt modelId="{F4931983-11C6-4F01-87B1-8DB6C27A76F7}" type="parTrans" cxnId="{2179D774-3623-40A8-9902-30026BDA93AE}">
      <dgm:prSet/>
      <dgm:spPr/>
      <dgm:t>
        <a:bodyPr/>
        <a:lstStyle/>
        <a:p>
          <a:endParaRPr lang="en-US"/>
        </a:p>
      </dgm:t>
    </dgm:pt>
    <dgm:pt modelId="{F632483E-41D3-44E1-B243-1101B8E0D8CF}" type="sibTrans" cxnId="{2179D774-3623-40A8-9902-30026BDA93AE}">
      <dgm:prSet/>
      <dgm:spPr/>
      <dgm:t>
        <a:bodyPr/>
        <a:lstStyle/>
        <a:p>
          <a:endParaRPr lang="en-US"/>
        </a:p>
      </dgm:t>
    </dgm:pt>
    <dgm:pt modelId="{CA50E523-933D-4ADE-BF4A-684274A084F8}">
      <dgm:prSet phldrT="[Text]" custT="1"/>
      <dgm:spPr/>
      <dgm:t>
        <a:bodyPr/>
        <a:lstStyle/>
        <a:p>
          <a:r>
            <a:rPr lang="en-US" sz="900" dirty="0" smtClean="0"/>
            <a:t>Arm</a:t>
          </a:r>
          <a:endParaRPr lang="en-US" sz="900" dirty="0"/>
        </a:p>
      </dgm:t>
    </dgm:pt>
    <dgm:pt modelId="{D8383B16-6588-45BC-922C-449FDEFE4EE0}" type="parTrans" cxnId="{EC50AE7E-572E-4C20-9AB4-40DA64108D53}">
      <dgm:prSet/>
      <dgm:spPr/>
      <dgm:t>
        <a:bodyPr/>
        <a:lstStyle/>
        <a:p>
          <a:endParaRPr lang="en-US"/>
        </a:p>
      </dgm:t>
    </dgm:pt>
    <dgm:pt modelId="{75DEB5B7-561B-474C-B181-CC6F5C707290}" type="sibTrans" cxnId="{EC50AE7E-572E-4C20-9AB4-40DA64108D53}">
      <dgm:prSet/>
      <dgm:spPr/>
      <dgm:t>
        <a:bodyPr/>
        <a:lstStyle/>
        <a:p>
          <a:endParaRPr lang="en-US"/>
        </a:p>
      </dgm:t>
    </dgm:pt>
    <dgm:pt modelId="{6BD97141-668F-40F8-A65F-4F0E211542DD}">
      <dgm:prSet phldrT="[Text]" custT="1"/>
      <dgm:spPr/>
      <dgm:t>
        <a:bodyPr/>
        <a:lstStyle/>
        <a:p>
          <a:r>
            <a:rPr lang="en-US" sz="900" dirty="0" smtClean="0"/>
            <a:t>Bag</a:t>
          </a:r>
          <a:endParaRPr lang="en-US" sz="900" dirty="0"/>
        </a:p>
      </dgm:t>
    </dgm:pt>
    <dgm:pt modelId="{21473AE2-AED3-4ED9-8FCC-A94092C8A544}" type="parTrans" cxnId="{C844BDEF-DF5B-437C-A649-23B426774904}">
      <dgm:prSet/>
      <dgm:spPr/>
      <dgm:t>
        <a:bodyPr/>
        <a:lstStyle/>
        <a:p>
          <a:endParaRPr lang="en-US"/>
        </a:p>
      </dgm:t>
    </dgm:pt>
    <dgm:pt modelId="{3FDC7120-F869-492F-8865-8BDD0C562055}" type="sibTrans" cxnId="{C844BDEF-DF5B-437C-A649-23B426774904}">
      <dgm:prSet/>
      <dgm:spPr/>
      <dgm:t>
        <a:bodyPr/>
        <a:lstStyle/>
        <a:p>
          <a:endParaRPr lang="en-US"/>
        </a:p>
      </dgm:t>
    </dgm:pt>
    <dgm:pt modelId="{A8688791-16DD-4B03-A686-B0C7703C1601}">
      <dgm:prSet phldrT="[Text]" custT="1"/>
      <dgm:spPr/>
      <dgm:t>
        <a:bodyPr/>
        <a:lstStyle/>
        <a:p>
          <a:r>
            <a:rPr lang="en-US" sz="900" dirty="0" smtClean="0"/>
            <a:t>Cup</a:t>
          </a:r>
          <a:endParaRPr lang="en-US" sz="900" dirty="0"/>
        </a:p>
      </dgm:t>
    </dgm:pt>
    <dgm:pt modelId="{ED0BBC36-91F0-40EB-A0C2-64016E073735}" type="parTrans" cxnId="{4D4807ED-7CEA-4A61-81D5-9CF40A61B99A}">
      <dgm:prSet/>
      <dgm:spPr/>
      <dgm:t>
        <a:bodyPr/>
        <a:lstStyle/>
        <a:p>
          <a:endParaRPr lang="en-US"/>
        </a:p>
      </dgm:t>
    </dgm:pt>
    <dgm:pt modelId="{FCA0A680-79AB-4F34-9BB9-7020D18065AD}" type="sibTrans" cxnId="{4D4807ED-7CEA-4A61-81D5-9CF40A61B99A}">
      <dgm:prSet/>
      <dgm:spPr/>
      <dgm:t>
        <a:bodyPr/>
        <a:lstStyle/>
        <a:p>
          <a:endParaRPr lang="en-US"/>
        </a:p>
      </dgm:t>
    </dgm:pt>
    <dgm:pt modelId="{5BCA9D50-DEFC-489D-A34A-7A0074A5ECB5}">
      <dgm:prSet phldrT="[Text]" custT="1"/>
      <dgm:spPr/>
      <dgm:t>
        <a:bodyPr/>
        <a:lstStyle/>
        <a:p>
          <a:r>
            <a:rPr lang="en-US" sz="900" dirty="0" smtClean="0"/>
            <a:t>Hair</a:t>
          </a:r>
          <a:endParaRPr lang="en-US" sz="900" dirty="0"/>
        </a:p>
      </dgm:t>
    </dgm:pt>
    <dgm:pt modelId="{E8DA504C-FB53-43EA-9717-3983BDE42E51}" type="parTrans" cxnId="{D0EAA9F7-C64B-4651-A4E8-CA1609103C5F}">
      <dgm:prSet/>
      <dgm:spPr/>
      <dgm:t>
        <a:bodyPr/>
        <a:lstStyle/>
        <a:p>
          <a:endParaRPr lang="en-US"/>
        </a:p>
      </dgm:t>
    </dgm:pt>
    <dgm:pt modelId="{8D894A16-48C5-48FE-A90F-9D08E469B450}" type="sibTrans" cxnId="{D0EAA9F7-C64B-4651-A4E8-CA1609103C5F}">
      <dgm:prSet/>
      <dgm:spPr/>
      <dgm:t>
        <a:bodyPr/>
        <a:lstStyle/>
        <a:p>
          <a:endParaRPr lang="en-US"/>
        </a:p>
      </dgm:t>
    </dgm:pt>
    <dgm:pt modelId="{D06BBD3B-E52C-485E-868B-2DB369C46B57}">
      <dgm:prSet phldrT="[Text]" custT="1"/>
      <dgm:spPr/>
      <dgm:t>
        <a:bodyPr/>
        <a:lstStyle/>
        <a:p>
          <a:r>
            <a:rPr lang="en-US" sz="900" dirty="0" smtClean="0"/>
            <a:t>Jewelry</a:t>
          </a:r>
          <a:endParaRPr lang="en-US" sz="900" dirty="0"/>
        </a:p>
      </dgm:t>
    </dgm:pt>
    <dgm:pt modelId="{25B4D7C8-3936-4ED6-AC15-3F1C0F9232CE}" type="parTrans" cxnId="{FF8CED7B-20AB-4EB3-96C7-C4744DB06801}">
      <dgm:prSet/>
      <dgm:spPr/>
      <dgm:t>
        <a:bodyPr/>
        <a:lstStyle/>
        <a:p>
          <a:endParaRPr lang="en-US"/>
        </a:p>
      </dgm:t>
    </dgm:pt>
    <dgm:pt modelId="{94BC8275-F0A3-4C25-814F-446B44BDE267}" type="sibTrans" cxnId="{FF8CED7B-20AB-4EB3-96C7-C4744DB06801}">
      <dgm:prSet/>
      <dgm:spPr/>
      <dgm:t>
        <a:bodyPr/>
        <a:lstStyle/>
        <a:p>
          <a:endParaRPr lang="en-US"/>
        </a:p>
      </dgm:t>
    </dgm:pt>
    <dgm:pt modelId="{87EC3748-86E7-4463-8233-A36A4CAE08A2}">
      <dgm:prSet phldrT="[Text]" custT="1"/>
      <dgm:spPr/>
      <dgm:t>
        <a:bodyPr/>
        <a:lstStyle/>
        <a:p>
          <a:r>
            <a:rPr lang="en-US" sz="900" dirty="0" smtClean="0"/>
            <a:t>Pants</a:t>
          </a:r>
          <a:endParaRPr lang="en-US" sz="900" dirty="0"/>
        </a:p>
      </dgm:t>
    </dgm:pt>
    <dgm:pt modelId="{81D08112-9FBD-47B4-ACEA-7090D934A19A}" type="parTrans" cxnId="{0AEA818A-011D-4465-A833-40BF2C4B770C}">
      <dgm:prSet/>
      <dgm:spPr/>
      <dgm:t>
        <a:bodyPr/>
        <a:lstStyle/>
        <a:p>
          <a:endParaRPr lang="en-US"/>
        </a:p>
      </dgm:t>
    </dgm:pt>
    <dgm:pt modelId="{8081AF67-008F-4009-B4BA-82559CC12219}" type="sibTrans" cxnId="{0AEA818A-011D-4465-A833-40BF2C4B770C}">
      <dgm:prSet/>
      <dgm:spPr/>
      <dgm:t>
        <a:bodyPr/>
        <a:lstStyle/>
        <a:p>
          <a:endParaRPr lang="en-US"/>
        </a:p>
      </dgm:t>
    </dgm:pt>
    <dgm:pt modelId="{FAAF3825-A440-4644-9AB0-555E5E0DDD34}">
      <dgm:prSet phldrT="[Text]" custT="1"/>
      <dgm:spPr/>
      <dgm:t>
        <a:bodyPr/>
        <a:lstStyle/>
        <a:p>
          <a:r>
            <a:rPr lang="en-US" sz="900" dirty="0" smtClean="0"/>
            <a:t>Plate</a:t>
          </a:r>
          <a:endParaRPr lang="en-US" sz="900" dirty="0"/>
        </a:p>
      </dgm:t>
    </dgm:pt>
    <dgm:pt modelId="{B9199587-46E6-412B-91B3-0E7C95995567}" type="parTrans" cxnId="{C964438C-F7A4-4E08-83BA-6BEF300CE08B}">
      <dgm:prSet/>
      <dgm:spPr/>
      <dgm:t>
        <a:bodyPr/>
        <a:lstStyle/>
        <a:p>
          <a:endParaRPr lang="en-US"/>
        </a:p>
      </dgm:t>
    </dgm:pt>
    <dgm:pt modelId="{E92C137D-B4F8-426B-A8F8-CFDECF9269F4}" type="sibTrans" cxnId="{C964438C-F7A4-4E08-83BA-6BEF300CE08B}">
      <dgm:prSet/>
      <dgm:spPr/>
      <dgm:t>
        <a:bodyPr/>
        <a:lstStyle/>
        <a:p>
          <a:endParaRPr lang="en-US"/>
        </a:p>
      </dgm:t>
    </dgm:pt>
    <dgm:pt modelId="{DBC16B11-8B99-4C34-9209-9C7BA8119BFD}">
      <dgm:prSet phldrT="[Text]" custT="1"/>
      <dgm:spPr/>
      <dgm:t>
        <a:bodyPr/>
        <a:lstStyle/>
        <a:p>
          <a:r>
            <a:rPr lang="en-US" sz="900" dirty="0" smtClean="0"/>
            <a:t>Painting</a:t>
          </a:r>
          <a:endParaRPr lang="en-US" sz="900" dirty="0"/>
        </a:p>
      </dgm:t>
    </dgm:pt>
    <dgm:pt modelId="{3E6BF25C-7E7B-48DA-A473-D28EF77D2B2E}" type="sibTrans" cxnId="{2B3CFA4F-A942-4838-BB86-297266BD857D}">
      <dgm:prSet/>
      <dgm:spPr/>
      <dgm:t>
        <a:bodyPr/>
        <a:lstStyle/>
        <a:p>
          <a:endParaRPr lang="en-US"/>
        </a:p>
      </dgm:t>
    </dgm:pt>
    <dgm:pt modelId="{86015F51-88A5-46B1-9C45-3EC13744EFEA}" type="parTrans" cxnId="{2B3CFA4F-A942-4838-BB86-297266BD857D}">
      <dgm:prSet/>
      <dgm:spPr/>
      <dgm:t>
        <a:bodyPr/>
        <a:lstStyle/>
        <a:p>
          <a:endParaRPr lang="en-US"/>
        </a:p>
      </dgm:t>
    </dgm:pt>
    <dgm:pt modelId="{1BE72E65-7A7E-4592-921C-EA3E12B5692D}" type="pres">
      <dgm:prSet presAssocID="{635373A4-A11A-4011-8D82-18A48DAEFA2D}" presName="Name0" presStyleCnt="0">
        <dgm:presLayoutVars>
          <dgm:dir/>
          <dgm:resizeHandles val="exact"/>
        </dgm:presLayoutVars>
      </dgm:prSet>
      <dgm:spPr/>
    </dgm:pt>
    <dgm:pt modelId="{65391D12-6D43-4DA9-AF02-F3A597E641FD}" type="pres">
      <dgm:prSet presAssocID="{CA50E523-933D-4ADE-BF4A-684274A084F8}" presName="compNode" presStyleCnt="0"/>
      <dgm:spPr/>
    </dgm:pt>
    <dgm:pt modelId="{64342CD8-0056-446E-821C-6BA8B37CAD3B}" type="pres">
      <dgm:prSet presAssocID="{CA50E523-933D-4ADE-BF4A-684274A084F8}" presName="pict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arm3.jpg"/>
        </a:ext>
      </dgm:extLst>
    </dgm:pt>
    <dgm:pt modelId="{987DD5B9-4365-4028-91A6-6E01E9A88546}" type="pres">
      <dgm:prSet presAssocID="{CA50E523-933D-4ADE-BF4A-684274A084F8}" presName="textRect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5B449-FFCB-4D45-B42B-55E06742E069}" type="pres">
      <dgm:prSet presAssocID="{75DEB5B7-561B-474C-B181-CC6F5C707290}" presName="sibTrans" presStyleLbl="sibTrans2D1" presStyleIdx="0" presStyleCnt="0"/>
      <dgm:spPr/>
    </dgm:pt>
    <dgm:pt modelId="{D31A9D58-AFFF-47EF-9BF7-7237BE5B3D26}" type="pres">
      <dgm:prSet presAssocID="{6BD97141-668F-40F8-A65F-4F0E211542DD}" presName="compNode" presStyleCnt="0"/>
      <dgm:spPr/>
    </dgm:pt>
    <dgm:pt modelId="{B5D7530B-FA2D-4511-878A-B036CD4AC2DD}" type="pres">
      <dgm:prSet presAssocID="{6BD97141-668F-40F8-A65F-4F0E211542DD}" presName="pictRect" presStyleLbl="nod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bag1.jpg"/>
        </a:ext>
      </dgm:extLst>
    </dgm:pt>
    <dgm:pt modelId="{3A087884-DF56-4F4D-9B2E-B24D7F9087E2}" type="pres">
      <dgm:prSet presAssocID="{6BD97141-668F-40F8-A65F-4F0E211542DD}" presName="textRect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2F03E-5B9F-4E80-BD3D-32AA5012238D}" type="pres">
      <dgm:prSet presAssocID="{3FDC7120-F869-492F-8865-8BDD0C562055}" presName="sibTrans" presStyleLbl="sibTrans2D1" presStyleIdx="0" presStyleCnt="0"/>
      <dgm:spPr/>
    </dgm:pt>
    <dgm:pt modelId="{149946D8-3564-4A11-9950-879E39D9942E}" type="pres">
      <dgm:prSet presAssocID="{A8688791-16DD-4B03-A686-B0C7703C1601}" presName="compNode" presStyleCnt="0"/>
      <dgm:spPr/>
    </dgm:pt>
    <dgm:pt modelId="{E9622BC5-7FD0-4578-900A-4E34A9E982D6}" type="pres">
      <dgm:prSet presAssocID="{A8688791-16DD-4B03-A686-B0C7703C1601}" presName="pictRect" presStyleLbl="node1" presStyleIdx="2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cup1.jpg"/>
        </a:ext>
      </dgm:extLst>
    </dgm:pt>
    <dgm:pt modelId="{529A7943-C12E-4D74-B3A2-80966B69E899}" type="pres">
      <dgm:prSet presAssocID="{A8688791-16DD-4B03-A686-B0C7703C1601}" presName="textRect" presStyleLbl="revTx" presStyleIdx="2" presStyleCnt="9">
        <dgm:presLayoutVars>
          <dgm:bulletEnabled val="1"/>
        </dgm:presLayoutVars>
      </dgm:prSet>
      <dgm:spPr/>
    </dgm:pt>
    <dgm:pt modelId="{6B1617B0-2E4B-4F34-BE08-370C25FC44E9}" type="pres">
      <dgm:prSet presAssocID="{FCA0A680-79AB-4F34-9BB9-7020D18065AD}" presName="sibTrans" presStyleLbl="sibTrans2D1" presStyleIdx="0" presStyleCnt="0"/>
      <dgm:spPr/>
    </dgm:pt>
    <dgm:pt modelId="{3B2B47D1-E1FB-4AE8-B4C3-5B1B6178741B}" type="pres">
      <dgm:prSet presAssocID="{5BCA9D50-DEFC-489D-A34A-7A0074A5ECB5}" presName="compNode" presStyleCnt="0"/>
      <dgm:spPr/>
    </dgm:pt>
    <dgm:pt modelId="{0DC20574-C404-4C6C-A6B8-69EE109BB2B0}" type="pres">
      <dgm:prSet presAssocID="{5BCA9D50-DEFC-489D-A34A-7A0074A5ECB5}" presName="pictRect" presStyleLbl="node1" presStyleIdx="3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hair1.jpg"/>
        </a:ext>
      </dgm:extLst>
    </dgm:pt>
    <dgm:pt modelId="{A3F0516C-D835-4086-9166-C362ABDA269F}" type="pres">
      <dgm:prSet presAssocID="{5BCA9D50-DEFC-489D-A34A-7A0074A5ECB5}" presName="textRect" presStyleLbl="revTx" presStyleIdx="3" presStyleCnt="9">
        <dgm:presLayoutVars>
          <dgm:bulletEnabled val="1"/>
        </dgm:presLayoutVars>
      </dgm:prSet>
      <dgm:spPr/>
    </dgm:pt>
    <dgm:pt modelId="{9053DCDF-5038-4B2B-B562-C92C80E6833E}" type="pres">
      <dgm:prSet presAssocID="{8D894A16-48C5-48FE-A90F-9D08E469B450}" presName="sibTrans" presStyleLbl="sibTrans2D1" presStyleIdx="0" presStyleCnt="0"/>
      <dgm:spPr/>
    </dgm:pt>
    <dgm:pt modelId="{78AD6295-D6DB-4420-BC86-1745E7C40DA3}" type="pres">
      <dgm:prSet presAssocID="{D06BBD3B-E52C-485E-868B-2DB369C46B57}" presName="compNode" presStyleCnt="0"/>
      <dgm:spPr/>
    </dgm:pt>
    <dgm:pt modelId="{30A1B95E-628E-4008-8280-812DB2FE5800}" type="pres">
      <dgm:prSet presAssocID="{D06BBD3B-E52C-485E-868B-2DB369C46B57}" presName="pictRect" presStyleLbl="node1" presStyleIdx="4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jewelry3.jpg"/>
        </a:ext>
      </dgm:extLst>
    </dgm:pt>
    <dgm:pt modelId="{827F3B50-0608-4E43-8041-7C28D64DB8AB}" type="pres">
      <dgm:prSet presAssocID="{D06BBD3B-E52C-485E-868B-2DB369C46B57}" presName="textRect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678F9-833B-49B4-BCDA-90ACB5D06022}" type="pres">
      <dgm:prSet presAssocID="{94BC8275-F0A3-4C25-814F-446B44BDE267}" presName="sibTrans" presStyleLbl="sibTrans2D1" presStyleIdx="0" presStyleCnt="0"/>
      <dgm:spPr/>
    </dgm:pt>
    <dgm:pt modelId="{B504B078-E183-480B-BE72-8DB57CCE50A0}" type="pres">
      <dgm:prSet presAssocID="{DBC16B11-8B99-4C34-9209-9C7BA8119BFD}" presName="compNode" presStyleCnt="0"/>
      <dgm:spPr/>
    </dgm:pt>
    <dgm:pt modelId="{5DE96DAE-6DD2-40FF-BE93-881FC615B739}" type="pres">
      <dgm:prSet presAssocID="{DBC16B11-8B99-4C34-9209-9C7BA8119BFD}" presName="pictRect" presStyleLbl="node1" presStyleIdx="5" presStyleCnt="9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painting1.jpg"/>
        </a:ext>
      </dgm:extLst>
    </dgm:pt>
    <dgm:pt modelId="{5A57EE73-FEDB-4FBA-BF41-5B2717290137}" type="pres">
      <dgm:prSet presAssocID="{DBC16B11-8B99-4C34-9209-9C7BA8119BFD}" presName="textRect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5A5AF-B51E-4210-AB6C-5BD4A7B46B83}" type="pres">
      <dgm:prSet presAssocID="{3E6BF25C-7E7B-48DA-A473-D28EF77D2B2E}" presName="sibTrans" presStyleLbl="sibTrans2D1" presStyleIdx="0" presStyleCnt="0"/>
      <dgm:spPr/>
    </dgm:pt>
    <dgm:pt modelId="{84E2BBE0-CB2F-433B-842F-0BA3C82B16E2}" type="pres">
      <dgm:prSet presAssocID="{87EC3748-86E7-4463-8233-A36A4CAE08A2}" presName="compNode" presStyleCnt="0"/>
      <dgm:spPr/>
    </dgm:pt>
    <dgm:pt modelId="{71F6FF25-1F90-4A21-BB98-30DB425E9B34}" type="pres">
      <dgm:prSet presAssocID="{87EC3748-86E7-4463-8233-A36A4CAE08A2}" presName="pictRect" presStyleLbl="node1" presStyleIdx="6" presStyleCnt="9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24949" r="-741" b="-83051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pants4.jpg"/>
        </a:ext>
      </dgm:extLst>
    </dgm:pt>
    <dgm:pt modelId="{905E865E-8DB1-45C2-8F3A-7D84779F0E76}" type="pres">
      <dgm:prSet presAssocID="{87EC3748-86E7-4463-8233-A36A4CAE08A2}" presName="textRect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7B48D-40AB-459E-8F74-BCBCC06ED02B}" type="pres">
      <dgm:prSet presAssocID="{8081AF67-008F-4009-B4BA-82559CC12219}" presName="sibTrans" presStyleLbl="sibTrans2D1" presStyleIdx="0" presStyleCnt="0"/>
      <dgm:spPr/>
    </dgm:pt>
    <dgm:pt modelId="{3E1CA630-27EB-45B4-B38E-4CA3AB1E7908}" type="pres">
      <dgm:prSet presAssocID="{FAAF3825-A440-4644-9AB0-555E5E0DDD34}" presName="compNode" presStyleCnt="0"/>
      <dgm:spPr/>
    </dgm:pt>
    <dgm:pt modelId="{FC464180-620C-4CAF-BB19-1D705A5EEDA6}" type="pres">
      <dgm:prSet presAssocID="{FAAF3825-A440-4644-9AB0-555E5E0DDD34}" presName="pictRect" presStyleLbl="node1" presStyleIdx="7" presStyleCnt="9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plate1.jpg"/>
        </a:ext>
      </dgm:extLst>
    </dgm:pt>
    <dgm:pt modelId="{304F35FC-2238-4EA4-BFB9-3C9A9F20CD27}" type="pres">
      <dgm:prSet presAssocID="{FAAF3825-A440-4644-9AB0-555E5E0DDD34}" presName="textRect" presStyleLbl="revTx" presStyleIdx="7" presStyleCnt="9">
        <dgm:presLayoutVars>
          <dgm:bulletEnabled val="1"/>
        </dgm:presLayoutVars>
      </dgm:prSet>
      <dgm:spPr/>
    </dgm:pt>
    <dgm:pt modelId="{71202ABE-A494-4B01-98FC-9E0FBD7CA2C0}" type="pres">
      <dgm:prSet presAssocID="{E92C137D-B4F8-426B-A8F8-CFDECF9269F4}" presName="sibTrans" presStyleLbl="sibTrans2D1" presStyleIdx="0" presStyleCnt="0"/>
      <dgm:spPr/>
    </dgm:pt>
    <dgm:pt modelId="{AED9F394-2A2C-4B4C-9C30-9F69098A5C49}" type="pres">
      <dgm:prSet presAssocID="{38AAAC5E-65AA-4BAB-8CC8-EDDD3ADA7C7C}" presName="compNode" presStyleCnt="0"/>
      <dgm:spPr/>
    </dgm:pt>
    <dgm:pt modelId="{9B0E98F1-A071-434D-9455-F29368B044BD}" type="pres">
      <dgm:prSet presAssocID="{38AAAC5E-65AA-4BAB-8CC8-EDDD3ADA7C7C}" presName="pictRect" presStyleLbl="node1" presStyleIdx="8" presStyleCnt="9"/>
      <dgm:spPr>
        <a:blipFill dpi="0" rotWithShape="1"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17481" r="-741" b="-60519"/>
          </a:stretch>
        </a:blipFill>
      </dgm:spPr>
      <dgm:t>
        <a:bodyPr/>
        <a:lstStyle/>
        <a:p>
          <a:endParaRPr lang="en-US"/>
        </a:p>
      </dgm:t>
    </dgm:pt>
    <dgm:pt modelId="{7F19E9AE-9590-412F-884C-B0EE26CEE7BE}" type="pres">
      <dgm:prSet presAssocID="{38AAAC5E-65AA-4BAB-8CC8-EDDD3ADA7C7C}" presName="textRect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2D8973-3484-4616-A16B-84ADB26FAE19}" type="presOf" srcId="{D06BBD3B-E52C-485E-868B-2DB369C46B57}" destId="{827F3B50-0608-4E43-8041-7C28D64DB8AB}" srcOrd="0" destOrd="0" presId="urn:microsoft.com/office/officeart/2005/8/layout/pList1"/>
    <dgm:cxn modelId="{B13EB50B-A959-4FCC-941E-1A962F768E8B}" type="presOf" srcId="{CA50E523-933D-4ADE-BF4A-684274A084F8}" destId="{987DD5B9-4365-4028-91A6-6E01E9A88546}" srcOrd="0" destOrd="0" presId="urn:microsoft.com/office/officeart/2005/8/layout/pList1"/>
    <dgm:cxn modelId="{FF8CED7B-20AB-4EB3-96C7-C4744DB06801}" srcId="{635373A4-A11A-4011-8D82-18A48DAEFA2D}" destId="{D06BBD3B-E52C-485E-868B-2DB369C46B57}" srcOrd="4" destOrd="0" parTransId="{25B4D7C8-3936-4ED6-AC15-3F1C0F9232CE}" sibTransId="{94BC8275-F0A3-4C25-814F-446B44BDE267}"/>
    <dgm:cxn modelId="{6B8743ED-7AAB-4309-8E4B-8B57FCD1B434}" type="presOf" srcId="{5BCA9D50-DEFC-489D-A34A-7A0074A5ECB5}" destId="{A3F0516C-D835-4086-9166-C362ABDA269F}" srcOrd="0" destOrd="0" presId="urn:microsoft.com/office/officeart/2005/8/layout/pList1"/>
    <dgm:cxn modelId="{1F5E9BC7-8F4B-481D-BBBA-71F94D05CF76}" type="presOf" srcId="{FCA0A680-79AB-4F34-9BB9-7020D18065AD}" destId="{6B1617B0-2E4B-4F34-BE08-370C25FC44E9}" srcOrd="0" destOrd="0" presId="urn:microsoft.com/office/officeart/2005/8/layout/pList1"/>
    <dgm:cxn modelId="{4313618D-F470-4A25-A0B1-485D25E91136}" type="presOf" srcId="{94BC8275-F0A3-4C25-814F-446B44BDE267}" destId="{1BA678F9-833B-49B4-BCDA-90ACB5D06022}" srcOrd="0" destOrd="0" presId="urn:microsoft.com/office/officeart/2005/8/layout/pList1"/>
    <dgm:cxn modelId="{E73E6B77-78E1-4EC5-81EC-3A16F0511A34}" type="presOf" srcId="{DBC16B11-8B99-4C34-9209-9C7BA8119BFD}" destId="{5A57EE73-FEDB-4FBA-BF41-5B2717290137}" srcOrd="0" destOrd="0" presId="urn:microsoft.com/office/officeart/2005/8/layout/pList1"/>
    <dgm:cxn modelId="{A30AA68B-E23E-4D29-BEE2-27031F5E716F}" type="presOf" srcId="{3E6BF25C-7E7B-48DA-A473-D28EF77D2B2E}" destId="{31A5A5AF-B51E-4210-AB6C-5BD4A7B46B83}" srcOrd="0" destOrd="0" presId="urn:microsoft.com/office/officeart/2005/8/layout/pList1"/>
    <dgm:cxn modelId="{EC50AE7E-572E-4C20-9AB4-40DA64108D53}" srcId="{635373A4-A11A-4011-8D82-18A48DAEFA2D}" destId="{CA50E523-933D-4ADE-BF4A-684274A084F8}" srcOrd="0" destOrd="0" parTransId="{D8383B16-6588-45BC-922C-449FDEFE4EE0}" sibTransId="{75DEB5B7-561B-474C-B181-CC6F5C707290}"/>
    <dgm:cxn modelId="{3BE28F1E-D3E2-4A75-80C1-1C6F6D5877D0}" type="presOf" srcId="{3FDC7120-F869-492F-8865-8BDD0C562055}" destId="{7452F03E-5B9F-4E80-BD3D-32AA5012238D}" srcOrd="0" destOrd="0" presId="urn:microsoft.com/office/officeart/2005/8/layout/pList1"/>
    <dgm:cxn modelId="{7D8E12E3-400A-4841-8ED3-AC08AF1B1E6E}" type="presOf" srcId="{6BD97141-668F-40F8-A65F-4F0E211542DD}" destId="{3A087884-DF56-4F4D-9B2E-B24D7F9087E2}" srcOrd="0" destOrd="0" presId="urn:microsoft.com/office/officeart/2005/8/layout/pList1"/>
    <dgm:cxn modelId="{124458AD-3D4A-4637-A6BA-28EB35E2EC18}" type="presOf" srcId="{38AAAC5E-65AA-4BAB-8CC8-EDDD3ADA7C7C}" destId="{7F19E9AE-9590-412F-884C-B0EE26CEE7BE}" srcOrd="0" destOrd="0" presId="urn:microsoft.com/office/officeart/2005/8/layout/pList1"/>
    <dgm:cxn modelId="{4D4807ED-7CEA-4A61-81D5-9CF40A61B99A}" srcId="{635373A4-A11A-4011-8D82-18A48DAEFA2D}" destId="{A8688791-16DD-4B03-A686-B0C7703C1601}" srcOrd="2" destOrd="0" parTransId="{ED0BBC36-91F0-40EB-A0C2-64016E073735}" sibTransId="{FCA0A680-79AB-4F34-9BB9-7020D18065AD}"/>
    <dgm:cxn modelId="{28F2AB34-454E-4A7C-A373-538111E74296}" type="presOf" srcId="{8D894A16-48C5-48FE-A90F-9D08E469B450}" destId="{9053DCDF-5038-4B2B-B562-C92C80E6833E}" srcOrd="0" destOrd="0" presId="urn:microsoft.com/office/officeart/2005/8/layout/pList1"/>
    <dgm:cxn modelId="{C3999F4D-4DEA-44E1-A7B9-F5C1D008A514}" type="presOf" srcId="{75DEB5B7-561B-474C-B181-CC6F5C707290}" destId="{6015B449-FFCB-4D45-B42B-55E06742E069}" srcOrd="0" destOrd="0" presId="urn:microsoft.com/office/officeart/2005/8/layout/pList1"/>
    <dgm:cxn modelId="{59BED28C-E4B3-4CAE-BD61-939CB3A6456C}" type="presOf" srcId="{8081AF67-008F-4009-B4BA-82559CC12219}" destId="{5D27B48D-40AB-459E-8F74-BCBCC06ED02B}" srcOrd="0" destOrd="0" presId="urn:microsoft.com/office/officeart/2005/8/layout/pList1"/>
    <dgm:cxn modelId="{C844BDEF-DF5B-437C-A649-23B426774904}" srcId="{635373A4-A11A-4011-8D82-18A48DAEFA2D}" destId="{6BD97141-668F-40F8-A65F-4F0E211542DD}" srcOrd="1" destOrd="0" parTransId="{21473AE2-AED3-4ED9-8FCC-A94092C8A544}" sibTransId="{3FDC7120-F869-492F-8865-8BDD0C562055}"/>
    <dgm:cxn modelId="{2B3CFA4F-A942-4838-BB86-297266BD857D}" srcId="{635373A4-A11A-4011-8D82-18A48DAEFA2D}" destId="{DBC16B11-8B99-4C34-9209-9C7BA8119BFD}" srcOrd="5" destOrd="0" parTransId="{86015F51-88A5-46B1-9C45-3EC13744EFEA}" sibTransId="{3E6BF25C-7E7B-48DA-A473-D28EF77D2B2E}"/>
    <dgm:cxn modelId="{C3B4093B-3095-4911-9A6E-2C032B8F2594}" type="presOf" srcId="{E92C137D-B4F8-426B-A8F8-CFDECF9269F4}" destId="{71202ABE-A494-4B01-98FC-9E0FBD7CA2C0}" srcOrd="0" destOrd="0" presId="urn:microsoft.com/office/officeart/2005/8/layout/pList1"/>
    <dgm:cxn modelId="{0AEA818A-011D-4465-A833-40BF2C4B770C}" srcId="{635373A4-A11A-4011-8D82-18A48DAEFA2D}" destId="{87EC3748-86E7-4463-8233-A36A4CAE08A2}" srcOrd="6" destOrd="0" parTransId="{81D08112-9FBD-47B4-ACEA-7090D934A19A}" sibTransId="{8081AF67-008F-4009-B4BA-82559CC12219}"/>
    <dgm:cxn modelId="{0583F84C-3E96-419B-9EBA-64A9687F3B21}" type="presOf" srcId="{A8688791-16DD-4B03-A686-B0C7703C1601}" destId="{529A7943-C12E-4D74-B3A2-80966B69E899}" srcOrd="0" destOrd="0" presId="urn:microsoft.com/office/officeart/2005/8/layout/pList1"/>
    <dgm:cxn modelId="{B4D2C381-1BBA-4AEC-8731-21E84366D048}" type="presOf" srcId="{635373A4-A11A-4011-8D82-18A48DAEFA2D}" destId="{1BE72E65-7A7E-4592-921C-EA3E12B5692D}" srcOrd="0" destOrd="0" presId="urn:microsoft.com/office/officeart/2005/8/layout/pList1"/>
    <dgm:cxn modelId="{2179D774-3623-40A8-9902-30026BDA93AE}" srcId="{635373A4-A11A-4011-8D82-18A48DAEFA2D}" destId="{38AAAC5E-65AA-4BAB-8CC8-EDDD3ADA7C7C}" srcOrd="8" destOrd="0" parTransId="{F4931983-11C6-4F01-87B1-8DB6C27A76F7}" sibTransId="{F632483E-41D3-44E1-B243-1101B8E0D8CF}"/>
    <dgm:cxn modelId="{C964438C-F7A4-4E08-83BA-6BEF300CE08B}" srcId="{635373A4-A11A-4011-8D82-18A48DAEFA2D}" destId="{FAAF3825-A440-4644-9AB0-555E5E0DDD34}" srcOrd="7" destOrd="0" parTransId="{B9199587-46E6-412B-91B3-0E7C95995567}" sibTransId="{E92C137D-B4F8-426B-A8F8-CFDECF9269F4}"/>
    <dgm:cxn modelId="{D0EAA9F7-C64B-4651-A4E8-CA1609103C5F}" srcId="{635373A4-A11A-4011-8D82-18A48DAEFA2D}" destId="{5BCA9D50-DEFC-489D-A34A-7A0074A5ECB5}" srcOrd="3" destOrd="0" parTransId="{E8DA504C-FB53-43EA-9717-3983BDE42E51}" sibTransId="{8D894A16-48C5-48FE-A90F-9D08E469B450}"/>
    <dgm:cxn modelId="{74C14BDA-49EF-419D-B305-1C6A5024E4AF}" type="presOf" srcId="{FAAF3825-A440-4644-9AB0-555E5E0DDD34}" destId="{304F35FC-2238-4EA4-BFB9-3C9A9F20CD27}" srcOrd="0" destOrd="0" presId="urn:microsoft.com/office/officeart/2005/8/layout/pList1"/>
    <dgm:cxn modelId="{FBA7627A-A19C-47D8-8A4F-F322278F77FA}" type="presOf" srcId="{87EC3748-86E7-4463-8233-A36A4CAE08A2}" destId="{905E865E-8DB1-45C2-8F3A-7D84779F0E76}" srcOrd="0" destOrd="0" presId="urn:microsoft.com/office/officeart/2005/8/layout/pList1"/>
    <dgm:cxn modelId="{5E6A0304-58AA-4831-9F09-7A8D0B1C1181}" type="presParOf" srcId="{1BE72E65-7A7E-4592-921C-EA3E12B5692D}" destId="{65391D12-6D43-4DA9-AF02-F3A597E641FD}" srcOrd="0" destOrd="0" presId="urn:microsoft.com/office/officeart/2005/8/layout/pList1"/>
    <dgm:cxn modelId="{B1723AE4-883F-45B9-8AF0-CB105EEB220A}" type="presParOf" srcId="{65391D12-6D43-4DA9-AF02-F3A597E641FD}" destId="{64342CD8-0056-446E-821C-6BA8B37CAD3B}" srcOrd="0" destOrd="0" presId="urn:microsoft.com/office/officeart/2005/8/layout/pList1"/>
    <dgm:cxn modelId="{9EC44699-2D17-40BE-BB81-A9673167A3AE}" type="presParOf" srcId="{65391D12-6D43-4DA9-AF02-F3A597E641FD}" destId="{987DD5B9-4365-4028-91A6-6E01E9A88546}" srcOrd="1" destOrd="0" presId="urn:microsoft.com/office/officeart/2005/8/layout/pList1"/>
    <dgm:cxn modelId="{42E19EF7-1BDF-4769-B164-E5856E237091}" type="presParOf" srcId="{1BE72E65-7A7E-4592-921C-EA3E12B5692D}" destId="{6015B449-FFCB-4D45-B42B-55E06742E069}" srcOrd="1" destOrd="0" presId="urn:microsoft.com/office/officeart/2005/8/layout/pList1"/>
    <dgm:cxn modelId="{5E5591AC-8BFF-40DD-A651-14B868A048C5}" type="presParOf" srcId="{1BE72E65-7A7E-4592-921C-EA3E12B5692D}" destId="{D31A9D58-AFFF-47EF-9BF7-7237BE5B3D26}" srcOrd="2" destOrd="0" presId="urn:microsoft.com/office/officeart/2005/8/layout/pList1"/>
    <dgm:cxn modelId="{4EA28A92-CC90-4BA1-BF9A-92E942059B69}" type="presParOf" srcId="{D31A9D58-AFFF-47EF-9BF7-7237BE5B3D26}" destId="{B5D7530B-FA2D-4511-878A-B036CD4AC2DD}" srcOrd="0" destOrd="0" presId="urn:microsoft.com/office/officeart/2005/8/layout/pList1"/>
    <dgm:cxn modelId="{C8C22D02-DFBC-4E21-A9D6-60E6DEA855D6}" type="presParOf" srcId="{D31A9D58-AFFF-47EF-9BF7-7237BE5B3D26}" destId="{3A087884-DF56-4F4D-9B2E-B24D7F9087E2}" srcOrd="1" destOrd="0" presId="urn:microsoft.com/office/officeart/2005/8/layout/pList1"/>
    <dgm:cxn modelId="{E722ABD7-9BB8-4609-AE4E-2B5DA5662EEE}" type="presParOf" srcId="{1BE72E65-7A7E-4592-921C-EA3E12B5692D}" destId="{7452F03E-5B9F-4E80-BD3D-32AA5012238D}" srcOrd="3" destOrd="0" presId="urn:microsoft.com/office/officeart/2005/8/layout/pList1"/>
    <dgm:cxn modelId="{DECDEDB6-88BD-49E1-85AE-D35E92C37EAF}" type="presParOf" srcId="{1BE72E65-7A7E-4592-921C-EA3E12B5692D}" destId="{149946D8-3564-4A11-9950-879E39D9942E}" srcOrd="4" destOrd="0" presId="urn:microsoft.com/office/officeart/2005/8/layout/pList1"/>
    <dgm:cxn modelId="{092B7F57-D2C7-43E4-B89C-B10DE209310A}" type="presParOf" srcId="{149946D8-3564-4A11-9950-879E39D9942E}" destId="{E9622BC5-7FD0-4578-900A-4E34A9E982D6}" srcOrd="0" destOrd="0" presId="urn:microsoft.com/office/officeart/2005/8/layout/pList1"/>
    <dgm:cxn modelId="{AA5D1FAA-DCE6-480B-A96B-F54F40979DDB}" type="presParOf" srcId="{149946D8-3564-4A11-9950-879E39D9942E}" destId="{529A7943-C12E-4D74-B3A2-80966B69E899}" srcOrd="1" destOrd="0" presId="urn:microsoft.com/office/officeart/2005/8/layout/pList1"/>
    <dgm:cxn modelId="{9ADDE8A6-FDB1-4B9D-BD68-DC8BEEC00F7F}" type="presParOf" srcId="{1BE72E65-7A7E-4592-921C-EA3E12B5692D}" destId="{6B1617B0-2E4B-4F34-BE08-370C25FC44E9}" srcOrd="5" destOrd="0" presId="urn:microsoft.com/office/officeart/2005/8/layout/pList1"/>
    <dgm:cxn modelId="{841D277D-B225-4E80-8FC5-98CE17B03AC1}" type="presParOf" srcId="{1BE72E65-7A7E-4592-921C-EA3E12B5692D}" destId="{3B2B47D1-E1FB-4AE8-B4C3-5B1B6178741B}" srcOrd="6" destOrd="0" presId="urn:microsoft.com/office/officeart/2005/8/layout/pList1"/>
    <dgm:cxn modelId="{50873A96-8BDF-4FD0-A349-4F9A1D541CEE}" type="presParOf" srcId="{3B2B47D1-E1FB-4AE8-B4C3-5B1B6178741B}" destId="{0DC20574-C404-4C6C-A6B8-69EE109BB2B0}" srcOrd="0" destOrd="0" presId="urn:microsoft.com/office/officeart/2005/8/layout/pList1"/>
    <dgm:cxn modelId="{4710CE33-B2FC-4579-B281-3C61E0E43BF5}" type="presParOf" srcId="{3B2B47D1-E1FB-4AE8-B4C3-5B1B6178741B}" destId="{A3F0516C-D835-4086-9166-C362ABDA269F}" srcOrd="1" destOrd="0" presId="urn:microsoft.com/office/officeart/2005/8/layout/pList1"/>
    <dgm:cxn modelId="{7267BA88-8ED1-47A5-AD49-400134958DBA}" type="presParOf" srcId="{1BE72E65-7A7E-4592-921C-EA3E12B5692D}" destId="{9053DCDF-5038-4B2B-B562-C92C80E6833E}" srcOrd="7" destOrd="0" presId="urn:microsoft.com/office/officeart/2005/8/layout/pList1"/>
    <dgm:cxn modelId="{84AC24EF-0A00-4EAD-894B-ED183787DEC9}" type="presParOf" srcId="{1BE72E65-7A7E-4592-921C-EA3E12B5692D}" destId="{78AD6295-D6DB-4420-BC86-1745E7C40DA3}" srcOrd="8" destOrd="0" presId="urn:microsoft.com/office/officeart/2005/8/layout/pList1"/>
    <dgm:cxn modelId="{9EDD9EA7-DA27-4DC6-940D-EF7687A93590}" type="presParOf" srcId="{78AD6295-D6DB-4420-BC86-1745E7C40DA3}" destId="{30A1B95E-628E-4008-8280-812DB2FE5800}" srcOrd="0" destOrd="0" presId="urn:microsoft.com/office/officeart/2005/8/layout/pList1"/>
    <dgm:cxn modelId="{67287DE6-BB05-49FE-9B62-A27602D60EA8}" type="presParOf" srcId="{78AD6295-D6DB-4420-BC86-1745E7C40DA3}" destId="{827F3B50-0608-4E43-8041-7C28D64DB8AB}" srcOrd="1" destOrd="0" presId="urn:microsoft.com/office/officeart/2005/8/layout/pList1"/>
    <dgm:cxn modelId="{4046CBC5-47B2-4F8E-8516-C1E65FA8204A}" type="presParOf" srcId="{1BE72E65-7A7E-4592-921C-EA3E12B5692D}" destId="{1BA678F9-833B-49B4-BCDA-90ACB5D06022}" srcOrd="9" destOrd="0" presId="urn:microsoft.com/office/officeart/2005/8/layout/pList1"/>
    <dgm:cxn modelId="{78B5C7EE-C32E-451F-8324-8808BAA97D2C}" type="presParOf" srcId="{1BE72E65-7A7E-4592-921C-EA3E12B5692D}" destId="{B504B078-E183-480B-BE72-8DB57CCE50A0}" srcOrd="10" destOrd="0" presId="urn:microsoft.com/office/officeart/2005/8/layout/pList1"/>
    <dgm:cxn modelId="{F6FD780D-7242-4D88-93C4-3D08E6211D42}" type="presParOf" srcId="{B504B078-E183-480B-BE72-8DB57CCE50A0}" destId="{5DE96DAE-6DD2-40FF-BE93-881FC615B739}" srcOrd="0" destOrd="0" presId="urn:microsoft.com/office/officeart/2005/8/layout/pList1"/>
    <dgm:cxn modelId="{1980B723-BF20-4DAF-8E2A-1ABD321D91B4}" type="presParOf" srcId="{B504B078-E183-480B-BE72-8DB57CCE50A0}" destId="{5A57EE73-FEDB-4FBA-BF41-5B2717290137}" srcOrd="1" destOrd="0" presId="urn:microsoft.com/office/officeart/2005/8/layout/pList1"/>
    <dgm:cxn modelId="{06DA2012-7770-4B94-ADB1-2A9C6344F27F}" type="presParOf" srcId="{1BE72E65-7A7E-4592-921C-EA3E12B5692D}" destId="{31A5A5AF-B51E-4210-AB6C-5BD4A7B46B83}" srcOrd="11" destOrd="0" presId="urn:microsoft.com/office/officeart/2005/8/layout/pList1"/>
    <dgm:cxn modelId="{56D8EA6A-59CE-4C81-A1E3-66C74C630DC2}" type="presParOf" srcId="{1BE72E65-7A7E-4592-921C-EA3E12B5692D}" destId="{84E2BBE0-CB2F-433B-842F-0BA3C82B16E2}" srcOrd="12" destOrd="0" presId="urn:microsoft.com/office/officeart/2005/8/layout/pList1"/>
    <dgm:cxn modelId="{D6B0FB61-4500-4B9E-812D-221A4A1C1CA8}" type="presParOf" srcId="{84E2BBE0-CB2F-433B-842F-0BA3C82B16E2}" destId="{71F6FF25-1F90-4A21-BB98-30DB425E9B34}" srcOrd="0" destOrd="0" presId="urn:microsoft.com/office/officeart/2005/8/layout/pList1"/>
    <dgm:cxn modelId="{F27EA3E0-42AE-49B2-94F8-AA8F837DEC50}" type="presParOf" srcId="{84E2BBE0-CB2F-433B-842F-0BA3C82B16E2}" destId="{905E865E-8DB1-45C2-8F3A-7D84779F0E76}" srcOrd="1" destOrd="0" presId="urn:microsoft.com/office/officeart/2005/8/layout/pList1"/>
    <dgm:cxn modelId="{299F42DB-1E7D-427F-9662-BC1C3F403E57}" type="presParOf" srcId="{1BE72E65-7A7E-4592-921C-EA3E12B5692D}" destId="{5D27B48D-40AB-459E-8F74-BCBCC06ED02B}" srcOrd="13" destOrd="0" presId="urn:microsoft.com/office/officeart/2005/8/layout/pList1"/>
    <dgm:cxn modelId="{1F67EF21-E231-4D01-8C84-76EA841BEC4C}" type="presParOf" srcId="{1BE72E65-7A7E-4592-921C-EA3E12B5692D}" destId="{3E1CA630-27EB-45B4-B38E-4CA3AB1E7908}" srcOrd="14" destOrd="0" presId="urn:microsoft.com/office/officeart/2005/8/layout/pList1"/>
    <dgm:cxn modelId="{E0DA6D3E-9F50-4DEB-97D1-1D9BA21F86F6}" type="presParOf" srcId="{3E1CA630-27EB-45B4-B38E-4CA3AB1E7908}" destId="{FC464180-620C-4CAF-BB19-1D705A5EEDA6}" srcOrd="0" destOrd="0" presId="urn:microsoft.com/office/officeart/2005/8/layout/pList1"/>
    <dgm:cxn modelId="{C1F1E2B5-BCFB-427A-A24C-0678A3AFE737}" type="presParOf" srcId="{3E1CA630-27EB-45B4-B38E-4CA3AB1E7908}" destId="{304F35FC-2238-4EA4-BFB9-3C9A9F20CD27}" srcOrd="1" destOrd="0" presId="urn:microsoft.com/office/officeart/2005/8/layout/pList1"/>
    <dgm:cxn modelId="{3FE22D6D-F2B3-4EB2-8655-EDAB5219DCB2}" type="presParOf" srcId="{1BE72E65-7A7E-4592-921C-EA3E12B5692D}" destId="{71202ABE-A494-4B01-98FC-9E0FBD7CA2C0}" srcOrd="15" destOrd="0" presId="urn:microsoft.com/office/officeart/2005/8/layout/pList1"/>
    <dgm:cxn modelId="{5BF4AE75-EEDF-4807-9794-C1772995A066}" type="presParOf" srcId="{1BE72E65-7A7E-4592-921C-EA3E12B5692D}" destId="{AED9F394-2A2C-4B4C-9C30-9F69098A5C49}" srcOrd="16" destOrd="0" presId="urn:microsoft.com/office/officeart/2005/8/layout/pList1"/>
    <dgm:cxn modelId="{E619DF18-CA18-4B28-8A35-34807C404670}" type="presParOf" srcId="{AED9F394-2A2C-4B4C-9C30-9F69098A5C49}" destId="{9B0E98F1-A071-434D-9455-F29368B044BD}" srcOrd="0" destOrd="0" presId="urn:microsoft.com/office/officeart/2005/8/layout/pList1"/>
    <dgm:cxn modelId="{D7AA4147-EFEE-42EF-B047-EF582F9DE260}" type="presParOf" srcId="{AED9F394-2A2C-4B4C-9C30-9F69098A5C49}" destId="{7F19E9AE-9590-412F-884C-B0EE26CEE7B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373A4-A11A-4011-8D82-18A48DAEFA2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38AAAC5E-65AA-4BAB-8CC8-EDDD3ADA7C7C}">
      <dgm:prSet phldrT="[Text]" custT="1"/>
      <dgm:spPr/>
      <dgm:t>
        <a:bodyPr/>
        <a:lstStyle/>
        <a:p>
          <a:r>
            <a:rPr lang="en-US" sz="900" dirty="0" smtClean="0"/>
            <a:t>Portrait</a:t>
          </a:r>
          <a:endParaRPr lang="en-US" sz="900" dirty="0"/>
        </a:p>
      </dgm:t>
    </dgm:pt>
    <dgm:pt modelId="{F4931983-11C6-4F01-87B1-8DB6C27A76F7}" type="parTrans" cxnId="{2179D774-3623-40A8-9902-30026BDA93AE}">
      <dgm:prSet/>
      <dgm:spPr/>
      <dgm:t>
        <a:bodyPr/>
        <a:lstStyle/>
        <a:p>
          <a:endParaRPr lang="en-US"/>
        </a:p>
      </dgm:t>
    </dgm:pt>
    <dgm:pt modelId="{F632483E-41D3-44E1-B243-1101B8E0D8CF}" type="sibTrans" cxnId="{2179D774-3623-40A8-9902-30026BDA93AE}">
      <dgm:prSet/>
      <dgm:spPr/>
      <dgm:t>
        <a:bodyPr/>
        <a:lstStyle/>
        <a:p>
          <a:endParaRPr lang="en-US"/>
        </a:p>
      </dgm:t>
    </dgm:pt>
    <dgm:pt modelId="{CA50E523-933D-4ADE-BF4A-684274A084F8}">
      <dgm:prSet phldrT="[Text]" custT="1"/>
      <dgm:spPr/>
      <dgm:t>
        <a:bodyPr/>
        <a:lstStyle/>
        <a:p>
          <a:r>
            <a:rPr lang="en-US" sz="900" dirty="0" smtClean="0"/>
            <a:t>Arm</a:t>
          </a:r>
          <a:endParaRPr lang="en-US" sz="900" dirty="0"/>
        </a:p>
      </dgm:t>
    </dgm:pt>
    <dgm:pt modelId="{D8383B16-6588-45BC-922C-449FDEFE4EE0}" type="parTrans" cxnId="{EC50AE7E-572E-4C20-9AB4-40DA64108D53}">
      <dgm:prSet/>
      <dgm:spPr/>
      <dgm:t>
        <a:bodyPr/>
        <a:lstStyle/>
        <a:p>
          <a:endParaRPr lang="en-US"/>
        </a:p>
      </dgm:t>
    </dgm:pt>
    <dgm:pt modelId="{75DEB5B7-561B-474C-B181-CC6F5C707290}" type="sibTrans" cxnId="{EC50AE7E-572E-4C20-9AB4-40DA64108D53}">
      <dgm:prSet/>
      <dgm:spPr/>
      <dgm:t>
        <a:bodyPr/>
        <a:lstStyle/>
        <a:p>
          <a:endParaRPr lang="en-US"/>
        </a:p>
      </dgm:t>
    </dgm:pt>
    <dgm:pt modelId="{6BD97141-668F-40F8-A65F-4F0E211542DD}">
      <dgm:prSet phldrT="[Text]" custT="1"/>
      <dgm:spPr/>
      <dgm:t>
        <a:bodyPr/>
        <a:lstStyle/>
        <a:p>
          <a:r>
            <a:rPr lang="en-US" sz="900" dirty="0" smtClean="0"/>
            <a:t>Bag</a:t>
          </a:r>
          <a:endParaRPr lang="en-US" sz="900" dirty="0"/>
        </a:p>
      </dgm:t>
    </dgm:pt>
    <dgm:pt modelId="{21473AE2-AED3-4ED9-8FCC-A94092C8A544}" type="parTrans" cxnId="{C844BDEF-DF5B-437C-A649-23B426774904}">
      <dgm:prSet/>
      <dgm:spPr/>
      <dgm:t>
        <a:bodyPr/>
        <a:lstStyle/>
        <a:p>
          <a:endParaRPr lang="en-US"/>
        </a:p>
      </dgm:t>
    </dgm:pt>
    <dgm:pt modelId="{3FDC7120-F869-492F-8865-8BDD0C562055}" type="sibTrans" cxnId="{C844BDEF-DF5B-437C-A649-23B426774904}">
      <dgm:prSet/>
      <dgm:spPr/>
      <dgm:t>
        <a:bodyPr/>
        <a:lstStyle/>
        <a:p>
          <a:endParaRPr lang="en-US"/>
        </a:p>
      </dgm:t>
    </dgm:pt>
    <dgm:pt modelId="{A8688791-16DD-4B03-A686-B0C7703C1601}">
      <dgm:prSet phldrT="[Text]" custT="1"/>
      <dgm:spPr/>
      <dgm:t>
        <a:bodyPr/>
        <a:lstStyle/>
        <a:p>
          <a:r>
            <a:rPr lang="en-US" sz="900" dirty="0" smtClean="0"/>
            <a:t>Cup</a:t>
          </a:r>
          <a:endParaRPr lang="en-US" sz="900" dirty="0"/>
        </a:p>
      </dgm:t>
    </dgm:pt>
    <dgm:pt modelId="{ED0BBC36-91F0-40EB-A0C2-64016E073735}" type="parTrans" cxnId="{4D4807ED-7CEA-4A61-81D5-9CF40A61B99A}">
      <dgm:prSet/>
      <dgm:spPr/>
      <dgm:t>
        <a:bodyPr/>
        <a:lstStyle/>
        <a:p>
          <a:endParaRPr lang="en-US"/>
        </a:p>
      </dgm:t>
    </dgm:pt>
    <dgm:pt modelId="{FCA0A680-79AB-4F34-9BB9-7020D18065AD}" type="sibTrans" cxnId="{4D4807ED-7CEA-4A61-81D5-9CF40A61B99A}">
      <dgm:prSet/>
      <dgm:spPr/>
      <dgm:t>
        <a:bodyPr/>
        <a:lstStyle/>
        <a:p>
          <a:endParaRPr lang="en-US"/>
        </a:p>
      </dgm:t>
    </dgm:pt>
    <dgm:pt modelId="{5BCA9D50-DEFC-489D-A34A-7A0074A5ECB5}">
      <dgm:prSet phldrT="[Text]" custT="1"/>
      <dgm:spPr/>
      <dgm:t>
        <a:bodyPr/>
        <a:lstStyle/>
        <a:p>
          <a:r>
            <a:rPr lang="en-US" sz="900" dirty="0" smtClean="0"/>
            <a:t>Hair</a:t>
          </a:r>
          <a:endParaRPr lang="en-US" sz="900" dirty="0"/>
        </a:p>
      </dgm:t>
    </dgm:pt>
    <dgm:pt modelId="{E8DA504C-FB53-43EA-9717-3983BDE42E51}" type="parTrans" cxnId="{D0EAA9F7-C64B-4651-A4E8-CA1609103C5F}">
      <dgm:prSet/>
      <dgm:spPr/>
      <dgm:t>
        <a:bodyPr/>
        <a:lstStyle/>
        <a:p>
          <a:endParaRPr lang="en-US"/>
        </a:p>
      </dgm:t>
    </dgm:pt>
    <dgm:pt modelId="{8D894A16-48C5-48FE-A90F-9D08E469B450}" type="sibTrans" cxnId="{D0EAA9F7-C64B-4651-A4E8-CA1609103C5F}">
      <dgm:prSet/>
      <dgm:spPr/>
      <dgm:t>
        <a:bodyPr/>
        <a:lstStyle/>
        <a:p>
          <a:endParaRPr lang="en-US"/>
        </a:p>
      </dgm:t>
    </dgm:pt>
    <dgm:pt modelId="{D06BBD3B-E52C-485E-868B-2DB369C46B57}">
      <dgm:prSet phldrT="[Text]" custT="1"/>
      <dgm:spPr/>
      <dgm:t>
        <a:bodyPr/>
        <a:lstStyle/>
        <a:p>
          <a:r>
            <a:rPr lang="en-US" sz="900" dirty="0" smtClean="0"/>
            <a:t>Jewelry</a:t>
          </a:r>
          <a:endParaRPr lang="en-US" sz="900" dirty="0"/>
        </a:p>
      </dgm:t>
    </dgm:pt>
    <dgm:pt modelId="{25B4D7C8-3936-4ED6-AC15-3F1C0F9232CE}" type="parTrans" cxnId="{FF8CED7B-20AB-4EB3-96C7-C4744DB06801}">
      <dgm:prSet/>
      <dgm:spPr/>
      <dgm:t>
        <a:bodyPr/>
        <a:lstStyle/>
        <a:p>
          <a:endParaRPr lang="en-US"/>
        </a:p>
      </dgm:t>
    </dgm:pt>
    <dgm:pt modelId="{94BC8275-F0A3-4C25-814F-446B44BDE267}" type="sibTrans" cxnId="{FF8CED7B-20AB-4EB3-96C7-C4744DB06801}">
      <dgm:prSet/>
      <dgm:spPr/>
      <dgm:t>
        <a:bodyPr/>
        <a:lstStyle/>
        <a:p>
          <a:endParaRPr lang="en-US"/>
        </a:p>
      </dgm:t>
    </dgm:pt>
    <dgm:pt modelId="{87EC3748-86E7-4463-8233-A36A4CAE08A2}">
      <dgm:prSet phldrT="[Text]" custT="1"/>
      <dgm:spPr/>
      <dgm:t>
        <a:bodyPr/>
        <a:lstStyle/>
        <a:p>
          <a:r>
            <a:rPr lang="en-US" sz="900" dirty="0" smtClean="0"/>
            <a:t>Pants</a:t>
          </a:r>
          <a:endParaRPr lang="en-US" sz="900" dirty="0"/>
        </a:p>
      </dgm:t>
    </dgm:pt>
    <dgm:pt modelId="{81D08112-9FBD-47B4-ACEA-7090D934A19A}" type="parTrans" cxnId="{0AEA818A-011D-4465-A833-40BF2C4B770C}">
      <dgm:prSet/>
      <dgm:spPr/>
      <dgm:t>
        <a:bodyPr/>
        <a:lstStyle/>
        <a:p>
          <a:endParaRPr lang="en-US"/>
        </a:p>
      </dgm:t>
    </dgm:pt>
    <dgm:pt modelId="{8081AF67-008F-4009-B4BA-82559CC12219}" type="sibTrans" cxnId="{0AEA818A-011D-4465-A833-40BF2C4B770C}">
      <dgm:prSet/>
      <dgm:spPr/>
      <dgm:t>
        <a:bodyPr/>
        <a:lstStyle/>
        <a:p>
          <a:endParaRPr lang="en-US"/>
        </a:p>
      </dgm:t>
    </dgm:pt>
    <dgm:pt modelId="{FAAF3825-A440-4644-9AB0-555E5E0DDD34}">
      <dgm:prSet phldrT="[Text]" custT="1"/>
      <dgm:spPr/>
      <dgm:t>
        <a:bodyPr/>
        <a:lstStyle/>
        <a:p>
          <a:r>
            <a:rPr lang="en-US" sz="900" dirty="0" smtClean="0"/>
            <a:t>Plate</a:t>
          </a:r>
          <a:endParaRPr lang="en-US" sz="900" dirty="0"/>
        </a:p>
      </dgm:t>
    </dgm:pt>
    <dgm:pt modelId="{B9199587-46E6-412B-91B3-0E7C95995567}" type="parTrans" cxnId="{C964438C-F7A4-4E08-83BA-6BEF300CE08B}">
      <dgm:prSet/>
      <dgm:spPr/>
      <dgm:t>
        <a:bodyPr/>
        <a:lstStyle/>
        <a:p>
          <a:endParaRPr lang="en-US"/>
        </a:p>
      </dgm:t>
    </dgm:pt>
    <dgm:pt modelId="{E92C137D-B4F8-426B-A8F8-CFDECF9269F4}" type="sibTrans" cxnId="{C964438C-F7A4-4E08-83BA-6BEF300CE08B}">
      <dgm:prSet/>
      <dgm:spPr/>
      <dgm:t>
        <a:bodyPr/>
        <a:lstStyle/>
        <a:p>
          <a:endParaRPr lang="en-US"/>
        </a:p>
      </dgm:t>
    </dgm:pt>
    <dgm:pt modelId="{DBC16B11-8B99-4C34-9209-9C7BA8119BFD}">
      <dgm:prSet phldrT="[Text]" custT="1"/>
      <dgm:spPr/>
      <dgm:t>
        <a:bodyPr/>
        <a:lstStyle/>
        <a:p>
          <a:r>
            <a:rPr lang="en-US" sz="900" dirty="0" smtClean="0"/>
            <a:t>Painting</a:t>
          </a:r>
          <a:endParaRPr lang="en-US" sz="900" dirty="0"/>
        </a:p>
      </dgm:t>
    </dgm:pt>
    <dgm:pt modelId="{3E6BF25C-7E7B-48DA-A473-D28EF77D2B2E}" type="sibTrans" cxnId="{2B3CFA4F-A942-4838-BB86-297266BD857D}">
      <dgm:prSet/>
      <dgm:spPr/>
      <dgm:t>
        <a:bodyPr/>
        <a:lstStyle/>
        <a:p>
          <a:endParaRPr lang="en-US"/>
        </a:p>
      </dgm:t>
    </dgm:pt>
    <dgm:pt modelId="{86015F51-88A5-46B1-9C45-3EC13744EFEA}" type="parTrans" cxnId="{2B3CFA4F-A942-4838-BB86-297266BD857D}">
      <dgm:prSet/>
      <dgm:spPr/>
      <dgm:t>
        <a:bodyPr/>
        <a:lstStyle/>
        <a:p>
          <a:endParaRPr lang="en-US"/>
        </a:p>
      </dgm:t>
    </dgm:pt>
    <dgm:pt modelId="{1BE72E65-7A7E-4592-921C-EA3E12B5692D}" type="pres">
      <dgm:prSet presAssocID="{635373A4-A11A-4011-8D82-18A48DAEFA2D}" presName="Name0" presStyleCnt="0">
        <dgm:presLayoutVars>
          <dgm:dir/>
          <dgm:resizeHandles val="exact"/>
        </dgm:presLayoutVars>
      </dgm:prSet>
      <dgm:spPr/>
    </dgm:pt>
    <dgm:pt modelId="{65391D12-6D43-4DA9-AF02-F3A597E641FD}" type="pres">
      <dgm:prSet presAssocID="{CA50E523-933D-4ADE-BF4A-684274A084F8}" presName="compNode" presStyleCnt="0"/>
      <dgm:spPr/>
    </dgm:pt>
    <dgm:pt modelId="{64342CD8-0056-446E-821C-6BA8B37CAD3B}" type="pres">
      <dgm:prSet presAssocID="{CA50E523-933D-4ADE-BF4A-684274A084F8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arm3.jpg"/>
        </a:ext>
      </dgm:extLst>
    </dgm:pt>
    <dgm:pt modelId="{987DD5B9-4365-4028-91A6-6E01E9A88546}" type="pres">
      <dgm:prSet presAssocID="{CA50E523-933D-4ADE-BF4A-684274A084F8}" presName="textRect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5B449-FFCB-4D45-B42B-55E06742E069}" type="pres">
      <dgm:prSet presAssocID="{75DEB5B7-561B-474C-B181-CC6F5C707290}" presName="sibTrans" presStyleLbl="sibTrans2D1" presStyleIdx="0" presStyleCnt="0"/>
      <dgm:spPr/>
    </dgm:pt>
    <dgm:pt modelId="{D31A9D58-AFFF-47EF-9BF7-7237BE5B3D26}" type="pres">
      <dgm:prSet presAssocID="{6BD97141-668F-40F8-A65F-4F0E211542DD}" presName="compNode" presStyleCnt="0"/>
      <dgm:spPr/>
    </dgm:pt>
    <dgm:pt modelId="{B5D7530B-FA2D-4511-878A-B036CD4AC2DD}" type="pres">
      <dgm:prSet presAssocID="{6BD97141-668F-40F8-A65F-4F0E211542DD}" presName="pictRect" presStyleLbl="node1" presStyleIdx="1" presStyleCnt="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bag1.jpg"/>
        </a:ext>
      </dgm:extLst>
    </dgm:pt>
    <dgm:pt modelId="{3A087884-DF56-4F4D-9B2E-B24D7F9087E2}" type="pres">
      <dgm:prSet presAssocID="{6BD97141-668F-40F8-A65F-4F0E211542DD}" presName="textRect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2F03E-5B9F-4E80-BD3D-32AA5012238D}" type="pres">
      <dgm:prSet presAssocID="{3FDC7120-F869-492F-8865-8BDD0C562055}" presName="sibTrans" presStyleLbl="sibTrans2D1" presStyleIdx="0" presStyleCnt="0"/>
      <dgm:spPr/>
    </dgm:pt>
    <dgm:pt modelId="{149946D8-3564-4A11-9950-879E39D9942E}" type="pres">
      <dgm:prSet presAssocID="{A8688791-16DD-4B03-A686-B0C7703C1601}" presName="compNode" presStyleCnt="0"/>
      <dgm:spPr/>
    </dgm:pt>
    <dgm:pt modelId="{E9622BC5-7FD0-4578-900A-4E34A9E982D6}" type="pres">
      <dgm:prSet presAssocID="{A8688791-16DD-4B03-A686-B0C7703C1601}" presName="pictRect" presStyleLbl="node1" presStyleIdx="2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cup1.jpg"/>
        </a:ext>
      </dgm:extLst>
    </dgm:pt>
    <dgm:pt modelId="{529A7943-C12E-4D74-B3A2-80966B69E899}" type="pres">
      <dgm:prSet presAssocID="{A8688791-16DD-4B03-A686-B0C7703C1601}" presName="textRect" presStyleLbl="revTx" presStyleIdx="2" presStyleCnt="9">
        <dgm:presLayoutVars>
          <dgm:bulletEnabled val="1"/>
        </dgm:presLayoutVars>
      </dgm:prSet>
      <dgm:spPr/>
    </dgm:pt>
    <dgm:pt modelId="{6B1617B0-2E4B-4F34-BE08-370C25FC44E9}" type="pres">
      <dgm:prSet presAssocID="{FCA0A680-79AB-4F34-9BB9-7020D18065AD}" presName="sibTrans" presStyleLbl="sibTrans2D1" presStyleIdx="0" presStyleCnt="0"/>
      <dgm:spPr/>
    </dgm:pt>
    <dgm:pt modelId="{3B2B47D1-E1FB-4AE8-B4C3-5B1B6178741B}" type="pres">
      <dgm:prSet presAssocID="{5BCA9D50-DEFC-489D-A34A-7A0074A5ECB5}" presName="compNode" presStyleCnt="0"/>
      <dgm:spPr/>
    </dgm:pt>
    <dgm:pt modelId="{0DC20574-C404-4C6C-A6B8-69EE109BB2B0}" type="pres">
      <dgm:prSet presAssocID="{5BCA9D50-DEFC-489D-A34A-7A0074A5ECB5}" presName="pictRect" presStyleLbl="node1" presStyleIdx="3" presStyleCnt="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hair1.jpg"/>
        </a:ext>
      </dgm:extLst>
    </dgm:pt>
    <dgm:pt modelId="{A3F0516C-D835-4086-9166-C362ABDA269F}" type="pres">
      <dgm:prSet presAssocID="{5BCA9D50-DEFC-489D-A34A-7A0074A5ECB5}" presName="textRect" presStyleLbl="revTx" presStyleIdx="3" presStyleCnt="9">
        <dgm:presLayoutVars>
          <dgm:bulletEnabled val="1"/>
        </dgm:presLayoutVars>
      </dgm:prSet>
      <dgm:spPr/>
    </dgm:pt>
    <dgm:pt modelId="{9053DCDF-5038-4B2B-B562-C92C80E6833E}" type="pres">
      <dgm:prSet presAssocID="{8D894A16-48C5-48FE-A90F-9D08E469B450}" presName="sibTrans" presStyleLbl="sibTrans2D1" presStyleIdx="0" presStyleCnt="0"/>
      <dgm:spPr/>
    </dgm:pt>
    <dgm:pt modelId="{78AD6295-D6DB-4420-BC86-1745E7C40DA3}" type="pres">
      <dgm:prSet presAssocID="{D06BBD3B-E52C-485E-868B-2DB369C46B57}" presName="compNode" presStyleCnt="0"/>
      <dgm:spPr/>
    </dgm:pt>
    <dgm:pt modelId="{30A1B95E-628E-4008-8280-812DB2FE5800}" type="pres">
      <dgm:prSet presAssocID="{D06BBD3B-E52C-485E-868B-2DB369C46B57}" presName="pictRect" presStyleLbl="node1" presStyleIdx="4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jewelry3.jpg"/>
        </a:ext>
      </dgm:extLst>
    </dgm:pt>
    <dgm:pt modelId="{827F3B50-0608-4E43-8041-7C28D64DB8AB}" type="pres">
      <dgm:prSet presAssocID="{D06BBD3B-E52C-485E-868B-2DB369C46B57}" presName="textRect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678F9-833B-49B4-BCDA-90ACB5D06022}" type="pres">
      <dgm:prSet presAssocID="{94BC8275-F0A3-4C25-814F-446B44BDE267}" presName="sibTrans" presStyleLbl="sibTrans2D1" presStyleIdx="0" presStyleCnt="0"/>
      <dgm:spPr/>
    </dgm:pt>
    <dgm:pt modelId="{B504B078-E183-480B-BE72-8DB57CCE50A0}" type="pres">
      <dgm:prSet presAssocID="{DBC16B11-8B99-4C34-9209-9C7BA8119BFD}" presName="compNode" presStyleCnt="0"/>
      <dgm:spPr/>
    </dgm:pt>
    <dgm:pt modelId="{5DE96DAE-6DD2-40FF-BE93-881FC615B739}" type="pres">
      <dgm:prSet presAssocID="{DBC16B11-8B99-4C34-9209-9C7BA8119BFD}" presName="pictRect" presStyleLbl="node1" presStyleIdx="5" presStyleCnt="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painting1.jpg"/>
        </a:ext>
      </dgm:extLst>
    </dgm:pt>
    <dgm:pt modelId="{5A57EE73-FEDB-4FBA-BF41-5B2717290137}" type="pres">
      <dgm:prSet presAssocID="{DBC16B11-8B99-4C34-9209-9C7BA8119BFD}" presName="textRect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5A5AF-B51E-4210-AB6C-5BD4A7B46B83}" type="pres">
      <dgm:prSet presAssocID="{3E6BF25C-7E7B-48DA-A473-D28EF77D2B2E}" presName="sibTrans" presStyleLbl="sibTrans2D1" presStyleIdx="0" presStyleCnt="0"/>
      <dgm:spPr/>
    </dgm:pt>
    <dgm:pt modelId="{84E2BBE0-CB2F-433B-842F-0BA3C82B16E2}" type="pres">
      <dgm:prSet presAssocID="{87EC3748-86E7-4463-8233-A36A4CAE08A2}" presName="compNode" presStyleCnt="0"/>
      <dgm:spPr/>
    </dgm:pt>
    <dgm:pt modelId="{71F6FF25-1F90-4A21-BB98-30DB425E9B34}" type="pres">
      <dgm:prSet presAssocID="{87EC3748-86E7-4463-8233-A36A4CAE08A2}" presName="pictRect" presStyleLbl="node1" presStyleIdx="6" presStyleCnt="9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24949" r="-741" b="-83051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pants4.jpg"/>
        </a:ext>
      </dgm:extLst>
    </dgm:pt>
    <dgm:pt modelId="{905E865E-8DB1-45C2-8F3A-7D84779F0E76}" type="pres">
      <dgm:prSet presAssocID="{87EC3748-86E7-4463-8233-A36A4CAE08A2}" presName="textRect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7B48D-40AB-459E-8F74-BCBCC06ED02B}" type="pres">
      <dgm:prSet presAssocID="{8081AF67-008F-4009-B4BA-82559CC12219}" presName="sibTrans" presStyleLbl="sibTrans2D1" presStyleIdx="0" presStyleCnt="0"/>
      <dgm:spPr/>
    </dgm:pt>
    <dgm:pt modelId="{3E1CA630-27EB-45B4-B38E-4CA3AB1E7908}" type="pres">
      <dgm:prSet presAssocID="{FAAF3825-A440-4644-9AB0-555E5E0DDD34}" presName="compNode" presStyleCnt="0"/>
      <dgm:spPr/>
    </dgm:pt>
    <dgm:pt modelId="{FC464180-620C-4CAF-BB19-1D705A5EEDA6}" type="pres">
      <dgm:prSet presAssocID="{FAAF3825-A440-4644-9AB0-555E5E0DDD34}" presName="pictRect" presStyleLbl="node1" presStyleIdx="7" presStyleCnt="9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D:\Downloads\DatabaseSorter\plate1.jpg"/>
        </a:ext>
      </dgm:extLst>
    </dgm:pt>
    <dgm:pt modelId="{304F35FC-2238-4EA4-BFB9-3C9A9F20CD27}" type="pres">
      <dgm:prSet presAssocID="{FAAF3825-A440-4644-9AB0-555E5E0DDD34}" presName="textRect" presStyleLbl="revTx" presStyleIdx="7" presStyleCnt="9">
        <dgm:presLayoutVars>
          <dgm:bulletEnabled val="1"/>
        </dgm:presLayoutVars>
      </dgm:prSet>
      <dgm:spPr/>
    </dgm:pt>
    <dgm:pt modelId="{71202ABE-A494-4B01-98FC-9E0FBD7CA2C0}" type="pres">
      <dgm:prSet presAssocID="{E92C137D-B4F8-426B-A8F8-CFDECF9269F4}" presName="sibTrans" presStyleLbl="sibTrans2D1" presStyleIdx="0" presStyleCnt="0"/>
      <dgm:spPr/>
    </dgm:pt>
    <dgm:pt modelId="{AED9F394-2A2C-4B4C-9C30-9F69098A5C49}" type="pres">
      <dgm:prSet presAssocID="{38AAAC5E-65AA-4BAB-8CC8-EDDD3ADA7C7C}" presName="compNode" presStyleCnt="0"/>
      <dgm:spPr/>
    </dgm:pt>
    <dgm:pt modelId="{9B0E98F1-A071-434D-9455-F29368B044BD}" type="pres">
      <dgm:prSet presAssocID="{38AAAC5E-65AA-4BAB-8CC8-EDDD3ADA7C7C}" presName="pictRect" presStyleLbl="node1" presStyleIdx="8" presStyleCnt="9"/>
      <dgm:spPr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17481" r="-741" b="-60519"/>
          </a:stretch>
        </a:blipFill>
      </dgm:spPr>
      <dgm:t>
        <a:bodyPr/>
        <a:lstStyle/>
        <a:p>
          <a:endParaRPr lang="en-US"/>
        </a:p>
      </dgm:t>
    </dgm:pt>
    <dgm:pt modelId="{7F19E9AE-9590-412F-884C-B0EE26CEE7BE}" type="pres">
      <dgm:prSet presAssocID="{38AAAC5E-65AA-4BAB-8CC8-EDDD3ADA7C7C}" presName="textRect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7CA2-0D4A-4EBF-B066-A55F81F32E72}" type="presOf" srcId="{8D894A16-48C5-48FE-A90F-9D08E469B450}" destId="{9053DCDF-5038-4B2B-B562-C92C80E6833E}" srcOrd="0" destOrd="0" presId="urn:microsoft.com/office/officeart/2005/8/layout/pList1"/>
    <dgm:cxn modelId="{39B0D620-D30B-4DC8-B4F2-E39AFFBEB8DA}" type="presOf" srcId="{38AAAC5E-65AA-4BAB-8CC8-EDDD3ADA7C7C}" destId="{7F19E9AE-9590-412F-884C-B0EE26CEE7BE}" srcOrd="0" destOrd="0" presId="urn:microsoft.com/office/officeart/2005/8/layout/pList1"/>
    <dgm:cxn modelId="{C844BDEF-DF5B-437C-A649-23B426774904}" srcId="{635373A4-A11A-4011-8D82-18A48DAEFA2D}" destId="{6BD97141-668F-40F8-A65F-4F0E211542DD}" srcOrd="1" destOrd="0" parTransId="{21473AE2-AED3-4ED9-8FCC-A94092C8A544}" sibTransId="{3FDC7120-F869-492F-8865-8BDD0C562055}"/>
    <dgm:cxn modelId="{0AEA818A-011D-4465-A833-40BF2C4B770C}" srcId="{635373A4-A11A-4011-8D82-18A48DAEFA2D}" destId="{87EC3748-86E7-4463-8233-A36A4CAE08A2}" srcOrd="6" destOrd="0" parTransId="{81D08112-9FBD-47B4-ACEA-7090D934A19A}" sibTransId="{8081AF67-008F-4009-B4BA-82559CC12219}"/>
    <dgm:cxn modelId="{4A4435C0-F1F0-407A-BD4D-4965DADD29BE}" type="presOf" srcId="{5BCA9D50-DEFC-489D-A34A-7A0074A5ECB5}" destId="{A3F0516C-D835-4086-9166-C362ABDA269F}" srcOrd="0" destOrd="0" presId="urn:microsoft.com/office/officeart/2005/8/layout/pList1"/>
    <dgm:cxn modelId="{8BA0652F-7B4F-4F45-9F0D-9B5FB5D726E1}" type="presOf" srcId="{CA50E523-933D-4ADE-BF4A-684274A084F8}" destId="{987DD5B9-4365-4028-91A6-6E01E9A88546}" srcOrd="0" destOrd="0" presId="urn:microsoft.com/office/officeart/2005/8/layout/pList1"/>
    <dgm:cxn modelId="{A7BE769E-9369-4BB6-B971-68D94B7E9B1B}" type="presOf" srcId="{FCA0A680-79AB-4F34-9BB9-7020D18065AD}" destId="{6B1617B0-2E4B-4F34-BE08-370C25FC44E9}" srcOrd="0" destOrd="0" presId="urn:microsoft.com/office/officeart/2005/8/layout/pList1"/>
    <dgm:cxn modelId="{CC87DEA8-A70F-456F-A9C2-1F5E68B4FA4C}" type="presOf" srcId="{635373A4-A11A-4011-8D82-18A48DAEFA2D}" destId="{1BE72E65-7A7E-4592-921C-EA3E12B5692D}" srcOrd="0" destOrd="0" presId="urn:microsoft.com/office/officeart/2005/8/layout/pList1"/>
    <dgm:cxn modelId="{2B3CFA4F-A942-4838-BB86-297266BD857D}" srcId="{635373A4-A11A-4011-8D82-18A48DAEFA2D}" destId="{DBC16B11-8B99-4C34-9209-9C7BA8119BFD}" srcOrd="5" destOrd="0" parTransId="{86015F51-88A5-46B1-9C45-3EC13744EFEA}" sibTransId="{3E6BF25C-7E7B-48DA-A473-D28EF77D2B2E}"/>
    <dgm:cxn modelId="{78AA3D92-20AD-468C-ABD3-8121D8C6DEF5}" type="presOf" srcId="{6BD97141-668F-40F8-A65F-4F0E211542DD}" destId="{3A087884-DF56-4F4D-9B2E-B24D7F9087E2}" srcOrd="0" destOrd="0" presId="urn:microsoft.com/office/officeart/2005/8/layout/pList1"/>
    <dgm:cxn modelId="{4696AD01-76EE-48B9-AB23-E8D910F36C60}" type="presOf" srcId="{FAAF3825-A440-4644-9AB0-555E5E0DDD34}" destId="{304F35FC-2238-4EA4-BFB9-3C9A9F20CD27}" srcOrd="0" destOrd="0" presId="urn:microsoft.com/office/officeart/2005/8/layout/pList1"/>
    <dgm:cxn modelId="{EC50AE7E-572E-4C20-9AB4-40DA64108D53}" srcId="{635373A4-A11A-4011-8D82-18A48DAEFA2D}" destId="{CA50E523-933D-4ADE-BF4A-684274A084F8}" srcOrd="0" destOrd="0" parTransId="{D8383B16-6588-45BC-922C-449FDEFE4EE0}" sibTransId="{75DEB5B7-561B-474C-B181-CC6F5C707290}"/>
    <dgm:cxn modelId="{81E8FA3C-FF8B-4D71-8C12-0A21FAF091B7}" type="presOf" srcId="{87EC3748-86E7-4463-8233-A36A4CAE08A2}" destId="{905E865E-8DB1-45C2-8F3A-7D84779F0E76}" srcOrd="0" destOrd="0" presId="urn:microsoft.com/office/officeart/2005/8/layout/pList1"/>
    <dgm:cxn modelId="{FF8CED7B-20AB-4EB3-96C7-C4744DB06801}" srcId="{635373A4-A11A-4011-8D82-18A48DAEFA2D}" destId="{D06BBD3B-E52C-485E-868B-2DB369C46B57}" srcOrd="4" destOrd="0" parTransId="{25B4D7C8-3936-4ED6-AC15-3F1C0F9232CE}" sibTransId="{94BC8275-F0A3-4C25-814F-446B44BDE267}"/>
    <dgm:cxn modelId="{D37B6BDE-6D08-469E-A292-62F8ED17CCE8}" type="presOf" srcId="{DBC16B11-8B99-4C34-9209-9C7BA8119BFD}" destId="{5A57EE73-FEDB-4FBA-BF41-5B2717290137}" srcOrd="0" destOrd="0" presId="urn:microsoft.com/office/officeart/2005/8/layout/pList1"/>
    <dgm:cxn modelId="{4D4807ED-7CEA-4A61-81D5-9CF40A61B99A}" srcId="{635373A4-A11A-4011-8D82-18A48DAEFA2D}" destId="{A8688791-16DD-4B03-A686-B0C7703C1601}" srcOrd="2" destOrd="0" parTransId="{ED0BBC36-91F0-40EB-A0C2-64016E073735}" sibTransId="{FCA0A680-79AB-4F34-9BB9-7020D18065AD}"/>
    <dgm:cxn modelId="{FB8CA14C-0599-412E-A00F-0AB199086528}" type="presOf" srcId="{A8688791-16DD-4B03-A686-B0C7703C1601}" destId="{529A7943-C12E-4D74-B3A2-80966B69E899}" srcOrd="0" destOrd="0" presId="urn:microsoft.com/office/officeart/2005/8/layout/pList1"/>
    <dgm:cxn modelId="{241852B1-36A6-4686-8404-6627CE8AB215}" type="presOf" srcId="{3FDC7120-F869-492F-8865-8BDD0C562055}" destId="{7452F03E-5B9F-4E80-BD3D-32AA5012238D}" srcOrd="0" destOrd="0" presId="urn:microsoft.com/office/officeart/2005/8/layout/pList1"/>
    <dgm:cxn modelId="{5B2D7D75-3A24-47AA-B834-59F57A50ED55}" type="presOf" srcId="{D06BBD3B-E52C-485E-868B-2DB369C46B57}" destId="{827F3B50-0608-4E43-8041-7C28D64DB8AB}" srcOrd="0" destOrd="0" presId="urn:microsoft.com/office/officeart/2005/8/layout/pList1"/>
    <dgm:cxn modelId="{D0EAA9F7-C64B-4651-A4E8-CA1609103C5F}" srcId="{635373A4-A11A-4011-8D82-18A48DAEFA2D}" destId="{5BCA9D50-DEFC-489D-A34A-7A0074A5ECB5}" srcOrd="3" destOrd="0" parTransId="{E8DA504C-FB53-43EA-9717-3983BDE42E51}" sibTransId="{8D894A16-48C5-48FE-A90F-9D08E469B450}"/>
    <dgm:cxn modelId="{410C6F3A-AC47-45CB-BBE4-0150D66374D7}" type="presOf" srcId="{75DEB5B7-561B-474C-B181-CC6F5C707290}" destId="{6015B449-FFCB-4D45-B42B-55E06742E069}" srcOrd="0" destOrd="0" presId="urn:microsoft.com/office/officeart/2005/8/layout/pList1"/>
    <dgm:cxn modelId="{865F923D-DDA1-43DF-B7CE-A3355BCD6077}" type="presOf" srcId="{94BC8275-F0A3-4C25-814F-446B44BDE267}" destId="{1BA678F9-833B-49B4-BCDA-90ACB5D06022}" srcOrd="0" destOrd="0" presId="urn:microsoft.com/office/officeart/2005/8/layout/pList1"/>
    <dgm:cxn modelId="{D6CC0D28-9259-4E3F-AE3F-B5EF01EA3115}" type="presOf" srcId="{8081AF67-008F-4009-B4BA-82559CC12219}" destId="{5D27B48D-40AB-459E-8F74-BCBCC06ED02B}" srcOrd="0" destOrd="0" presId="urn:microsoft.com/office/officeart/2005/8/layout/pList1"/>
    <dgm:cxn modelId="{2ECDB39E-C803-4A0C-A851-3E70918D8961}" type="presOf" srcId="{E92C137D-B4F8-426B-A8F8-CFDECF9269F4}" destId="{71202ABE-A494-4B01-98FC-9E0FBD7CA2C0}" srcOrd="0" destOrd="0" presId="urn:microsoft.com/office/officeart/2005/8/layout/pList1"/>
    <dgm:cxn modelId="{2179D774-3623-40A8-9902-30026BDA93AE}" srcId="{635373A4-A11A-4011-8D82-18A48DAEFA2D}" destId="{38AAAC5E-65AA-4BAB-8CC8-EDDD3ADA7C7C}" srcOrd="8" destOrd="0" parTransId="{F4931983-11C6-4F01-87B1-8DB6C27A76F7}" sibTransId="{F632483E-41D3-44E1-B243-1101B8E0D8CF}"/>
    <dgm:cxn modelId="{C964438C-F7A4-4E08-83BA-6BEF300CE08B}" srcId="{635373A4-A11A-4011-8D82-18A48DAEFA2D}" destId="{FAAF3825-A440-4644-9AB0-555E5E0DDD34}" srcOrd="7" destOrd="0" parTransId="{B9199587-46E6-412B-91B3-0E7C95995567}" sibTransId="{E92C137D-B4F8-426B-A8F8-CFDECF9269F4}"/>
    <dgm:cxn modelId="{FE286C62-2EEF-48CB-A9CC-7403907D0E2F}" type="presOf" srcId="{3E6BF25C-7E7B-48DA-A473-D28EF77D2B2E}" destId="{31A5A5AF-B51E-4210-AB6C-5BD4A7B46B83}" srcOrd="0" destOrd="0" presId="urn:microsoft.com/office/officeart/2005/8/layout/pList1"/>
    <dgm:cxn modelId="{0520C528-376E-412D-BE17-279DD0FB6086}" type="presParOf" srcId="{1BE72E65-7A7E-4592-921C-EA3E12B5692D}" destId="{65391D12-6D43-4DA9-AF02-F3A597E641FD}" srcOrd="0" destOrd="0" presId="urn:microsoft.com/office/officeart/2005/8/layout/pList1"/>
    <dgm:cxn modelId="{6E4A21A5-6895-4335-959B-A3DDD3C44D0A}" type="presParOf" srcId="{65391D12-6D43-4DA9-AF02-F3A597E641FD}" destId="{64342CD8-0056-446E-821C-6BA8B37CAD3B}" srcOrd="0" destOrd="0" presId="urn:microsoft.com/office/officeart/2005/8/layout/pList1"/>
    <dgm:cxn modelId="{779692BE-F6AB-4E2F-ADCC-DB20C4055FDD}" type="presParOf" srcId="{65391D12-6D43-4DA9-AF02-F3A597E641FD}" destId="{987DD5B9-4365-4028-91A6-6E01E9A88546}" srcOrd="1" destOrd="0" presId="urn:microsoft.com/office/officeart/2005/8/layout/pList1"/>
    <dgm:cxn modelId="{96FF0D76-5940-46EA-9F22-B5C499FD0210}" type="presParOf" srcId="{1BE72E65-7A7E-4592-921C-EA3E12B5692D}" destId="{6015B449-FFCB-4D45-B42B-55E06742E069}" srcOrd="1" destOrd="0" presId="urn:microsoft.com/office/officeart/2005/8/layout/pList1"/>
    <dgm:cxn modelId="{695E3E2D-00FF-44A0-AF4B-2DCCEAEEE7F7}" type="presParOf" srcId="{1BE72E65-7A7E-4592-921C-EA3E12B5692D}" destId="{D31A9D58-AFFF-47EF-9BF7-7237BE5B3D26}" srcOrd="2" destOrd="0" presId="urn:microsoft.com/office/officeart/2005/8/layout/pList1"/>
    <dgm:cxn modelId="{D2F877AC-7760-4414-AB9F-488F6ABA0FF8}" type="presParOf" srcId="{D31A9D58-AFFF-47EF-9BF7-7237BE5B3D26}" destId="{B5D7530B-FA2D-4511-878A-B036CD4AC2DD}" srcOrd="0" destOrd="0" presId="urn:microsoft.com/office/officeart/2005/8/layout/pList1"/>
    <dgm:cxn modelId="{1E597BB9-0017-44D4-B8B0-3B6EE153BDD0}" type="presParOf" srcId="{D31A9D58-AFFF-47EF-9BF7-7237BE5B3D26}" destId="{3A087884-DF56-4F4D-9B2E-B24D7F9087E2}" srcOrd="1" destOrd="0" presId="urn:microsoft.com/office/officeart/2005/8/layout/pList1"/>
    <dgm:cxn modelId="{8CCD24B0-B704-4003-BEE9-B90FD67615AD}" type="presParOf" srcId="{1BE72E65-7A7E-4592-921C-EA3E12B5692D}" destId="{7452F03E-5B9F-4E80-BD3D-32AA5012238D}" srcOrd="3" destOrd="0" presId="urn:microsoft.com/office/officeart/2005/8/layout/pList1"/>
    <dgm:cxn modelId="{08DD7A19-4B30-46C7-8300-17E0B34EF04E}" type="presParOf" srcId="{1BE72E65-7A7E-4592-921C-EA3E12B5692D}" destId="{149946D8-3564-4A11-9950-879E39D9942E}" srcOrd="4" destOrd="0" presId="urn:microsoft.com/office/officeart/2005/8/layout/pList1"/>
    <dgm:cxn modelId="{94A62DC5-F6BA-4B76-A1FE-A97F80D9AF99}" type="presParOf" srcId="{149946D8-3564-4A11-9950-879E39D9942E}" destId="{E9622BC5-7FD0-4578-900A-4E34A9E982D6}" srcOrd="0" destOrd="0" presId="urn:microsoft.com/office/officeart/2005/8/layout/pList1"/>
    <dgm:cxn modelId="{36D26841-365B-4CDA-8EF5-1DF78F1E612D}" type="presParOf" srcId="{149946D8-3564-4A11-9950-879E39D9942E}" destId="{529A7943-C12E-4D74-B3A2-80966B69E899}" srcOrd="1" destOrd="0" presId="urn:microsoft.com/office/officeart/2005/8/layout/pList1"/>
    <dgm:cxn modelId="{CAA57ED0-1E53-4EA1-A9E8-DC1172B8932E}" type="presParOf" srcId="{1BE72E65-7A7E-4592-921C-EA3E12B5692D}" destId="{6B1617B0-2E4B-4F34-BE08-370C25FC44E9}" srcOrd="5" destOrd="0" presId="urn:microsoft.com/office/officeart/2005/8/layout/pList1"/>
    <dgm:cxn modelId="{26635F47-7C6B-4339-8FB4-B81717AD3970}" type="presParOf" srcId="{1BE72E65-7A7E-4592-921C-EA3E12B5692D}" destId="{3B2B47D1-E1FB-4AE8-B4C3-5B1B6178741B}" srcOrd="6" destOrd="0" presId="urn:microsoft.com/office/officeart/2005/8/layout/pList1"/>
    <dgm:cxn modelId="{09C48ABA-BE8C-4AF9-A27C-C9E736BA20B3}" type="presParOf" srcId="{3B2B47D1-E1FB-4AE8-B4C3-5B1B6178741B}" destId="{0DC20574-C404-4C6C-A6B8-69EE109BB2B0}" srcOrd="0" destOrd="0" presId="urn:microsoft.com/office/officeart/2005/8/layout/pList1"/>
    <dgm:cxn modelId="{38FF088A-837A-40A7-9C84-EBAB2DEEEEAD}" type="presParOf" srcId="{3B2B47D1-E1FB-4AE8-B4C3-5B1B6178741B}" destId="{A3F0516C-D835-4086-9166-C362ABDA269F}" srcOrd="1" destOrd="0" presId="urn:microsoft.com/office/officeart/2005/8/layout/pList1"/>
    <dgm:cxn modelId="{A3AE9C64-7DB4-4FB9-BD53-4D37D3273139}" type="presParOf" srcId="{1BE72E65-7A7E-4592-921C-EA3E12B5692D}" destId="{9053DCDF-5038-4B2B-B562-C92C80E6833E}" srcOrd="7" destOrd="0" presId="urn:microsoft.com/office/officeart/2005/8/layout/pList1"/>
    <dgm:cxn modelId="{858530AF-A524-4925-BE50-1EF010964840}" type="presParOf" srcId="{1BE72E65-7A7E-4592-921C-EA3E12B5692D}" destId="{78AD6295-D6DB-4420-BC86-1745E7C40DA3}" srcOrd="8" destOrd="0" presId="urn:microsoft.com/office/officeart/2005/8/layout/pList1"/>
    <dgm:cxn modelId="{806A18C6-A9DA-487A-8DD3-5E769479EB2C}" type="presParOf" srcId="{78AD6295-D6DB-4420-BC86-1745E7C40DA3}" destId="{30A1B95E-628E-4008-8280-812DB2FE5800}" srcOrd="0" destOrd="0" presId="urn:microsoft.com/office/officeart/2005/8/layout/pList1"/>
    <dgm:cxn modelId="{F221E563-CE93-4104-B8F9-9DE77F77648B}" type="presParOf" srcId="{78AD6295-D6DB-4420-BC86-1745E7C40DA3}" destId="{827F3B50-0608-4E43-8041-7C28D64DB8AB}" srcOrd="1" destOrd="0" presId="urn:microsoft.com/office/officeart/2005/8/layout/pList1"/>
    <dgm:cxn modelId="{13A13000-8944-4406-B6D8-7E54AA3C38E9}" type="presParOf" srcId="{1BE72E65-7A7E-4592-921C-EA3E12B5692D}" destId="{1BA678F9-833B-49B4-BCDA-90ACB5D06022}" srcOrd="9" destOrd="0" presId="urn:microsoft.com/office/officeart/2005/8/layout/pList1"/>
    <dgm:cxn modelId="{4CDDF13D-2031-4685-8432-406C21B234DA}" type="presParOf" srcId="{1BE72E65-7A7E-4592-921C-EA3E12B5692D}" destId="{B504B078-E183-480B-BE72-8DB57CCE50A0}" srcOrd="10" destOrd="0" presId="urn:microsoft.com/office/officeart/2005/8/layout/pList1"/>
    <dgm:cxn modelId="{1695EBEB-8F3F-4D43-B6D7-B631AB5023E5}" type="presParOf" srcId="{B504B078-E183-480B-BE72-8DB57CCE50A0}" destId="{5DE96DAE-6DD2-40FF-BE93-881FC615B739}" srcOrd="0" destOrd="0" presId="urn:microsoft.com/office/officeart/2005/8/layout/pList1"/>
    <dgm:cxn modelId="{77C192BB-39EC-4494-A4BD-F61B01FA6141}" type="presParOf" srcId="{B504B078-E183-480B-BE72-8DB57CCE50A0}" destId="{5A57EE73-FEDB-4FBA-BF41-5B2717290137}" srcOrd="1" destOrd="0" presId="urn:microsoft.com/office/officeart/2005/8/layout/pList1"/>
    <dgm:cxn modelId="{864851B5-27D7-4ECA-B3C1-47BBAA4CE446}" type="presParOf" srcId="{1BE72E65-7A7E-4592-921C-EA3E12B5692D}" destId="{31A5A5AF-B51E-4210-AB6C-5BD4A7B46B83}" srcOrd="11" destOrd="0" presId="urn:microsoft.com/office/officeart/2005/8/layout/pList1"/>
    <dgm:cxn modelId="{A5ACA6B0-9A76-4584-B274-DA74592C8D0F}" type="presParOf" srcId="{1BE72E65-7A7E-4592-921C-EA3E12B5692D}" destId="{84E2BBE0-CB2F-433B-842F-0BA3C82B16E2}" srcOrd="12" destOrd="0" presId="urn:microsoft.com/office/officeart/2005/8/layout/pList1"/>
    <dgm:cxn modelId="{0D8C9971-B577-41EA-960D-CB392FF11F2D}" type="presParOf" srcId="{84E2BBE0-CB2F-433B-842F-0BA3C82B16E2}" destId="{71F6FF25-1F90-4A21-BB98-30DB425E9B34}" srcOrd="0" destOrd="0" presId="urn:microsoft.com/office/officeart/2005/8/layout/pList1"/>
    <dgm:cxn modelId="{59135EE4-A8BD-4729-8BEF-09116641E6D4}" type="presParOf" srcId="{84E2BBE0-CB2F-433B-842F-0BA3C82B16E2}" destId="{905E865E-8DB1-45C2-8F3A-7D84779F0E76}" srcOrd="1" destOrd="0" presId="urn:microsoft.com/office/officeart/2005/8/layout/pList1"/>
    <dgm:cxn modelId="{E3EF4B32-DC20-4018-A912-5B79A17B76A0}" type="presParOf" srcId="{1BE72E65-7A7E-4592-921C-EA3E12B5692D}" destId="{5D27B48D-40AB-459E-8F74-BCBCC06ED02B}" srcOrd="13" destOrd="0" presId="urn:microsoft.com/office/officeart/2005/8/layout/pList1"/>
    <dgm:cxn modelId="{640BC941-3421-41F4-897B-5E74460FD8D7}" type="presParOf" srcId="{1BE72E65-7A7E-4592-921C-EA3E12B5692D}" destId="{3E1CA630-27EB-45B4-B38E-4CA3AB1E7908}" srcOrd="14" destOrd="0" presId="urn:microsoft.com/office/officeart/2005/8/layout/pList1"/>
    <dgm:cxn modelId="{137A968A-9861-42B6-BC51-EA1548D8057E}" type="presParOf" srcId="{3E1CA630-27EB-45B4-B38E-4CA3AB1E7908}" destId="{FC464180-620C-4CAF-BB19-1D705A5EEDA6}" srcOrd="0" destOrd="0" presId="urn:microsoft.com/office/officeart/2005/8/layout/pList1"/>
    <dgm:cxn modelId="{DD63A6C0-541C-4DC1-BE9A-C625C524BAE2}" type="presParOf" srcId="{3E1CA630-27EB-45B4-B38E-4CA3AB1E7908}" destId="{304F35FC-2238-4EA4-BFB9-3C9A9F20CD27}" srcOrd="1" destOrd="0" presId="urn:microsoft.com/office/officeart/2005/8/layout/pList1"/>
    <dgm:cxn modelId="{BCC5E516-6A09-47EF-BB4C-CD591F5D39B6}" type="presParOf" srcId="{1BE72E65-7A7E-4592-921C-EA3E12B5692D}" destId="{71202ABE-A494-4B01-98FC-9E0FBD7CA2C0}" srcOrd="15" destOrd="0" presId="urn:microsoft.com/office/officeart/2005/8/layout/pList1"/>
    <dgm:cxn modelId="{23A77A43-E3C5-4B1B-BFEA-B4A0EFCB5950}" type="presParOf" srcId="{1BE72E65-7A7E-4592-921C-EA3E12B5692D}" destId="{AED9F394-2A2C-4B4C-9C30-9F69098A5C49}" srcOrd="16" destOrd="0" presId="urn:microsoft.com/office/officeart/2005/8/layout/pList1"/>
    <dgm:cxn modelId="{AD67C50D-EC80-46A4-824E-9C283CBEF742}" type="presParOf" srcId="{AED9F394-2A2C-4B4C-9C30-9F69098A5C49}" destId="{9B0E98F1-A071-434D-9455-F29368B044BD}" srcOrd="0" destOrd="0" presId="urn:microsoft.com/office/officeart/2005/8/layout/pList1"/>
    <dgm:cxn modelId="{7C0062D7-43EB-4485-BEE2-D181C50314B2}" type="presParOf" srcId="{AED9F394-2A2C-4B4C-9C30-9F69098A5C49}" destId="{7F19E9AE-9590-412F-884C-B0EE26CEE7B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42CD8-0056-446E-821C-6BA8B37CAD3B}">
      <dsp:nvSpPr>
        <dsp:cNvPr id="0" name=""/>
        <dsp:cNvSpPr/>
      </dsp:nvSpPr>
      <dsp:spPr>
        <a:xfrm>
          <a:off x="627" y="55328"/>
          <a:ext cx="927954" cy="63936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DD5B9-4365-4028-91A6-6E01E9A88546}">
      <dsp:nvSpPr>
        <dsp:cNvPr id="0" name=""/>
        <dsp:cNvSpPr/>
      </dsp:nvSpPr>
      <dsp:spPr>
        <a:xfrm>
          <a:off x="627" y="694689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Arm</a:t>
          </a:r>
          <a:endParaRPr lang="en-US" sz="900" kern="1200" dirty="0"/>
        </a:p>
      </dsp:txBody>
      <dsp:txXfrm>
        <a:off x="627" y="694689"/>
        <a:ext cx="927954" cy="344271"/>
      </dsp:txXfrm>
    </dsp:sp>
    <dsp:sp modelId="{B5D7530B-FA2D-4511-878A-B036CD4AC2DD}">
      <dsp:nvSpPr>
        <dsp:cNvPr id="0" name=""/>
        <dsp:cNvSpPr/>
      </dsp:nvSpPr>
      <dsp:spPr>
        <a:xfrm>
          <a:off x="1021417" y="55328"/>
          <a:ext cx="927954" cy="639360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7884-DF56-4F4D-9B2E-B24D7F9087E2}">
      <dsp:nvSpPr>
        <dsp:cNvPr id="0" name=""/>
        <dsp:cNvSpPr/>
      </dsp:nvSpPr>
      <dsp:spPr>
        <a:xfrm>
          <a:off x="1021417" y="694689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Bag</a:t>
          </a:r>
          <a:endParaRPr lang="en-US" sz="900" kern="1200" dirty="0"/>
        </a:p>
      </dsp:txBody>
      <dsp:txXfrm>
        <a:off x="1021417" y="694689"/>
        <a:ext cx="927954" cy="344271"/>
      </dsp:txXfrm>
    </dsp:sp>
    <dsp:sp modelId="{E9622BC5-7FD0-4578-900A-4E34A9E982D6}">
      <dsp:nvSpPr>
        <dsp:cNvPr id="0" name=""/>
        <dsp:cNvSpPr/>
      </dsp:nvSpPr>
      <dsp:spPr>
        <a:xfrm>
          <a:off x="627" y="1131756"/>
          <a:ext cx="927954" cy="639360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A7943-C12E-4D74-B3A2-80966B69E899}">
      <dsp:nvSpPr>
        <dsp:cNvPr id="0" name=""/>
        <dsp:cNvSpPr/>
      </dsp:nvSpPr>
      <dsp:spPr>
        <a:xfrm>
          <a:off x="627" y="1771117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Cup</a:t>
          </a:r>
          <a:endParaRPr lang="en-US" sz="900" kern="1200" dirty="0"/>
        </a:p>
      </dsp:txBody>
      <dsp:txXfrm>
        <a:off x="627" y="1771117"/>
        <a:ext cx="927954" cy="344271"/>
      </dsp:txXfrm>
    </dsp:sp>
    <dsp:sp modelId="{0DC20574-C404-4C6C-A6B8-69EE109BB2B0}">
      <dsp:nvSpPr>
        <dsp:cNvPr id="0" name=""/>
        <dsp:cNvSpPr/>
      </dsp:nvSpPr>
      <dsp:spPr>
        <a:xfrm>
          <a:off x="1021417" y="1131756"/>
          <a:ext cx="927954" cy="639360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0516C-D835-4086-9166-C362ABDA269F}">
      <dsp:nvSpPr>
        <dsp:cNvPr id="0" name=""/>
        <dsp:cNvSpPr/>
      </dsp:nvSpPr>
      <dsp:spPr>
        <a:xfrm>
          <a:off x="1021417" y="1771117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Hair</a:t>
          </a:r>
          <a:endParaRPr lang="en-US" sz="900" kern="1200" dirty="0"/>
        </a:p>
      </dsp:txBody>
      <dsp:txXfrm>
        <a:off x="1021417" y="1771117"/>
        <a:ext cx="927954" cy="344271"/>
      </dsp:txXfrm>
    </dsp:sp>
    <dsp:sp modelId="{30A1B95E-628E-4008-8280-812DB2FE5800}">
      <dsp:nvSpPr>
        <dsp:cNvPr id="0" name=""/>
        <dsp:cNvSpPr/>
      </dsp:nvSpPr>
      <dsp:spPr>
        <a:xfrm>
          <a:off x="627" y="2208183"/>
          <a:ext cx="927954" cy="639360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F3B50-0608-4E43-8041-7C28D64DB8AB}">
      <dsp:nvSpPr>
        <dsp:cNvPr id="0" name=""/>
        <dsp:cNvSpPr/>
      </dsp:nvSpPr>
      <dsp:spPr>
        <a:xfrm>
          <a:off x="627" y="2847544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Jewelry</a:t>
          </a:r>
          <a:endParaRPr lang="en-US" sz="900" kern="1200" dirty="0"/>
        </a:p>
      </dsp:txBody>
      <dsp:txXfrm>
        <a:off x="627" y="2847544"/>
        <a:ext cx="927954" cy="344271"/>
      </dsp:txXfrm>
    </dsp:sp>
    <dsp:sp modelId="{5DE96DAE-6DD2-40FF-BE93-881FC615B739}">
      <dsp:nvSpPr>
        <dsp:cNvPr id="0" name=""/>
        <dsp:cNvSpPr/>
      </dsp:nvSpPr>
      <dsp:spPr>
        <a:xfrm>
          <a:off x="1021417" y="2208183"/>
          <a:ext cx="927954" cy="639360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7EE73-FEDB-4FBA-BF41-5B2717290137}">
      <dsp:nvSpPr>
        <dsp:cNvPr id="0" name=""/>
        <dsp:cNvSpPr/>
      </dsp:nvSpPr>
      <dsp:spPr>
        <a:xfrm>
          <a:off x="1021417" y="2847544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Painting</a:t>
          </a:r>
          <a:endParaRPr lang="en-US" sz="900" kern="1200" dirty="0"/>
        </a:p>
      </dsp:txBody>
      <dsp:txXfrm>
        <a:off x="1021417" y="2847544"/>
        <a:ext cx="927954" cy="344271"/>
      </dsp:txXfrm>
    </dsp:sp>
    <dsp:sp modelId="{71F6FF25-1F90-4A21-BB98-30DB425E9B34}">
      <dsp:nvSpPr>
        <dsp:cNvPr id="0" name=""/>
        <dsp:cNvSpPr/>
      </dsp:nvSpPr>
      <dsp:spPr>
        <a:xfrm>
          <a:off x="627" y="3284611"/>
          <a:ext cx="927954" cy="639360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24949" r="-741" b="-830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E865E-8DB1-45C2-8F3A-7D84779F0E76}">
      <dsp:nvSpPr>
        <dsp:cNvPr id="0" name=""/>
        <dsp:cNvSpPr/>
      </dsp:nvSpPr>
      <dsp:spPr>
        <a:xfrm>
          <a:off x="627" y="3923972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Pants</a:t>
          </a:r>
          <a:endParaRPr lang="en-US" sz="900" kern="1200" dirty="0"/>
        </a:p>
      </dsp:txBody>
      <dsp:txXfrm>
        <a:off x="627" y="3923972"/>
        <a:ext cx="927954" cy="344271"/>
      </dsp:txXfrm>
    </dsp:sp>
    <dsp:sp modelId="{FC464180-620C-4CAF-BB19-1D705A5EEDA6}">
      <dsp:nvSpPr>
        <dsp:cNvPr id="0" name=""/>
        <dsp:cNvSpPr/>
      </dsp:nvSpPr>
      <dsp:spPr>
        <a:xfrm>
          <a:off x="1021417" y="3284611"/>
          <a:ext cx="927954" cy="639360"/>
        </a:xfrm>
        <a:prstGeom prst="round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F35FC-2238-4EA4-BFB9-3C9A9F20CD27}">
      <dsp:nvSpPr>
        <dsp:cNvPr id="0" name=""/>
        <dsp:cNvSpPr/>
      </dsp:nvSpPr>
      <dsp:spPr>
        <a:xfrm>
          <a:off x="1021417" y="3923972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Plate</a:t>
          </a:r>
          <a:endParaRPr lang="en-US" sz="900" kern="1200" dirty="0"/>
        </a:p>
      </dsp:txBody>
      <dsp:txXfrm>
        <a:off x="1021417" y="3923972"/>
        <a:ext cx="927954" cy="344271"/>
      </dsp:txXfrm>
    </dsp:sp>
    <dsp:sp modelId="{9B0E98F1-A071-434D-9455-F29368B044BD}">
      <dsp:nvSpPr>
        <dsp:cNvPr id="0" name=""/>
        <dsp:cNvSpPr/>
      </dsp:nvSpPr>
      <dsp:spPr>
        <a:xfrm>
          <a:off x="511022" y="4361039"/>
          <a:ext cx="927954" cy="639360"/>
        </a:xfrm>
        <a:prstGeom prst="roundRect">
          <a:avLst/>
        </a:prstGeom>
        <a:blipFill dpi="0" rotWithShape="1"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17481" r="-741" b="-6051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9E9AE-9590-412F-884C-B0EE26CEE7BE}">
      <dsp:nvSpPr>
        <dsp:cNvPr id="0" name=""/>
        <dsp:cNvSpPr/>
      </dsp:nvSpPr>
      <dsp:spPr>
        <a:xfrm>
          <a:off x="511022" y="5000400"/>
          <a:ext cx="927954" cy="34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Portrait</a:t>
          </a:r>
          <a:endParaRPr lang="en-US" sz="900" kern="1200" dirty="0"/>
        </a:p>
      </dsp:txBody>
      <dsp:txXfrm>
        <a:off x="511022" y="5000400"/>
        <a:ext cx="927954" cy="344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42CD8-0056-446E-821C-6BA8B37CAD3B}">
      <dsp:nvSpPr>
        <dsp:cNvPr id="0" name=""/>
        <dsp:cNvSpPr/>
      </dsp:nvSpPr>
      <dsp:spPr>
        <a:xfrm>
          <a:off x="851063" y="453"/>
          <a:ext cx="2253740" cy="15528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DD5B9-4365-4028-91A6-6E01E9A88546}">
      <dsp:nvSpPr>
        <dsp:cNvPr id="0" name=""/>
        <dsp:cNvSpPr/>
      </dsp:nvSpPr>
      <dsp:spPr>
        <a:xfrm>
          <a:off x="851063" y="1553280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Arm</a:t>
          </a:r>
          <a:endParaRPr lang="en-US" sz="900" kern="1200" dirty="0"/>
        </a:p>
      </dsp:txBody>
      <dsp:txXfrm>
        <a:off x="851063" y="1553280"/>
        <a:ext cx="2253740" cy="836137"/>
      </dsp:txXfrm>
    </dsp:sp>
    <dsp:sp modelId="{B5D7530B-FA2D-4511-878A-B036CD4AC2DD}">
      <dsp:nvSpPr>
        <dsp:cNvPr id="0" name=""/>
        <dsp:cNvSpPr/>
      </dsp:nvSpPr>
      <dsp:spPr>
        <a:xfrm>
          <a:off x="3330272" y="453"/>
          <a:ext cx="2253740" cy="155282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7884-DF56-4F4D-9B2E-B24D7F9087E2}">
      <dsp:nvSpPr>
        <dsp:cNvPr id="0" name=""/>
        <dsp:cNvSpPr/>
      </dsp:nvSpPr>
      <dsp:spPr>
        <a:xfrm>
          <a:off x="3330272" y="1553280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Bag</a:t>
          </a:r>
          <a:endParaRPr lang="en-US" sz="900" kern="1200" dirty="0"/>
        </a:p>
      </dsp:txBody>
      <dsp:txXfrm>
        <a:off x="3330272" y="1553280"/>
        <a:ext cx="2253740" cy="836137"/>
      </dsp:txXfrm>
    </dsp:sp>
    <dsp:sp modelId="{E9622BC5-7FD0-4578-900A-4E34A9E982D6}">
      <dsp:nvSpPr>
        <dsp:cNvPr id="0" name=""/>
        <dsp:cNvSpPr/>
      </dsp:nvSpPr>
      <dsp:spPr>
        <a:xfrm>
          <a:off x="5809482" y="453"/>
          <a:ext cx="2253740" cy="15528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A7943-C12E-4D74-B3A2-80966B69E899}">
      <dsp:nvSpPr>
        <dsp:cNvPr id="0" name=""/>
        <dsp:cNvSpPr/>
      </dsp:nvSpPr>
      <dsp:spPr>
        <a:xfrm>
          <a:off x="5809482" y="1553280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Cup</a:t>
          </a:r>
          <a:endParaRPr lang="en-US" sz="900" kern="1200" dirty="0"/>
        </a:p>
      </dsp:txBody>
      <dsp:txXfrm>
        <a:off x="5809482" y="1553280"/>
        <a:ext cx="2253740" cy="836137"/>
      </dsp:txXfrm>
    </dsp:sp>
    <dsp:sp modelId="{0DC20574-C404-4C6C-A6B8-69EE109BB2B0}">
      <dsp:nvSpPr>
        <dsp:cNvPr id="0" name=""/>
        <dsp:cNvSpPr/>
      </dsp:nvSpPr>
      <dsp:spPr>
        <a:xfrm>
          <a:off x="851063" y="2614792"/>
          <a:ext cx="2253740" cy="15528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0516C-D835-4086-9166-C362ABDA269F}">
      <dsp:nvSpPr>
        <dsp:cNvPr id="0" name=""/>
        <dsp:cNvSpPr/>
      </dsp:nvSpPr>
      <dsp:spPr>
        <a:xfrm>
          <a:off x="851063" y="4167619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Hair</a:t>
          </a:r>
          <a:endParaRPr lang="en-US" sz="900" kern="1200" dirty="0"/>
        </a:p>
      </dsp:txBody>
      <dsp:txXfrm>
        <a:off x="851063" y="4167619"/>
        <a:ext cx="2253740" cy="836137"/>
      </dsp:txXfrm>
    </dsp:sp>
    <dsp:sp modelId="{30A1B95E-628E-4008-8280-812DB2FE5800}">
      <dsp:nvSpPr>
        <dsp:cNvPr id="0" name=""/>
        <dsp:cNvSpPr/>
      </dsp:nvSpPr>
      <dsp:spPr>
        <a:xfrm>
          <a:off x="3330272" y="2614792"/>
          <a:ext cx="2253740" cy="1552827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F3B50-0608-4E43-8041-7C28D64DB8AB}">
      <dsp:nvSpPr>
        <dsp:cNvPr id="0" name=""/>
        <dsp:cNvSpPr/>
      </dsp:nvSpPr>
      <dsp:spPr>
        <a:xfrm>
          <a:off x="3330272" y="4167619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Jewelry</a:t>
          </a:r>
          <a:endParaRPr lang="en-US" sz="900" kern="1200" dirty="0"/>
        </a:p>
      </dsp:txBody>
      <dsp:txXfrm>
        <a:off x="3330272" y="4167619"/>
        <a:ext cx="2253740" cy="836137"/>
      </dsp:txXfrm>
    </dsp:sp>
    <dsp:sp modelId="{5DE96DAE-6DD2-40FF-BE93-881FC615B739}">
      <dsp:nvSpPr>
        <dsp:cNvPr id="0" name=""/>
        <dsp:cNvSpPr/>
      </dsp:nvSpPr>
      <dsp:spPr>
        <a:xfrm>
          <a:off x="5809482" y="2614792"/>
          <a:ext cx="2253740" cy="1552827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7EE73-FEDB-4FBA-BF41-5B2717290137}">
      <dsp:nvSpPr>
        <dsp:cNvPr id="0" name=""/>
        <dsp:cNvSpPr/>
      </dsp:nvSpPr>
      <dsp:spPr>
        <a:xfrm>
          <a:off x="5809482" y="4167619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Painting</a:t>
          </a:r>
          <a:endParaRPr lang="en-US" sz="900" kern="1200" dirty="0"/>
        </a:p>
      </dsp:txBody>
      <dsp:txXfrm>
        <a:off x="5809482" y="4167619"/>
        <a:ext cx="2253740" cy="836137"/>
      </dsp:txXfrm>
    </dsp:sp>
    <dsp:sp modelId="{71F6FF25-1F90-4A21-BB98-30DB425E9B34}">
      <dsp:nvSpPr>
        <dsp:cNvPr id="0" name=""/>
        <dsp:cNvSpPr/>
      </dsp:nvSpPr>
      <dsp:spPr>
        <a:xfrm>
          <a:off x="851063" y="5229131"/>
          <a:ext cx="2253740" cy="1552827"/>
        </a:xfrm>
        <a:prstGeom prst="round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24949" r="-741" b="-830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E865E-8DB1-45C2-8F3A-7D84779F0E76}">
      <dsp:nvSpPr>
        <dsp:cNvPr id="0" name=""/>
        <dsp:cNvSpPr/>
      </dsp:nvSpPr>
      <dsp:spPr>
        <a:xfrm>
          <a:off x="851063" y="6781958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Pants</a:t>
          </a:r>
          <a:endParaRPr lang="en-US" sz="900" kern="1200" dirty="0"/>
        </a:p>
      </dsp:txBody>
      <dsp:txXfrm>
        <a:off x="851063" y="6781958"/>
        <a:ext cx="2253740" cy="836137"/>
      </dsp:txXfrm>
    </dsp:sp>
    <dsp:sp modelId="{FC464180-620C-4CAF-BB19-1D705A5EEDA6}">
      <dsp:nvSpPr>
        <dsp:cNvPr id="0" name=""/>
        <dsp:cNvSpPr/>
      </dsp:nvSpPr>
      <dsp:spPr>
        <a:xfrm>
          <a:off x="3330272" y="5229131"/>
          <a:ext cx="2253740" cy="1552827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F35FC-2238-4EA4-BFB9-3C9A9F20CD27}">
      <dsp:nvSpPr>
        <dsp:cNvPr id="0" name=""/>
        <dsp:cNvSpPr/>
      </dsp:nvSpPr>
      <dsp:spPr>
        <a:xfrm>
          <a:off x="3330272" y="6781958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Plate</a:t>
          </a:r>
          <a:endParaRPr lang="en-US" sz="900" kern="1200" dirty="0"/>
        </a:p>
      </dsp:txBody>
      <dsp:txXfrm>
        <a:off x="3330272" y="6781958"/>
        <a:ext cx="2253740" cy="836137"/>
      </dsp:txXfrm>
    </dsp:sp>
    <dsp:sp modelId="{9B0E98F1-A071-434D-9455-F29368B044BD}">
      <dsp:nvSpPr>
        <dsp:cNvPr id="0" name=""/>
        <dsp:cNvSpPr/>
      </dsp:nvSpPr>
      <dsp:spPr>
        <a:xfrm>
          <a:off x="5809482" y="5229131"/>
          <a:ext cx="2253740" cy="1552827"/>
        </a:xfrm>
        <a:prstGeom prst="roundRect">
          <a:avLst/>
        </a:prstGeom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1" t="-17481" r="-741" b="-6051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9E9AE-9590-412F-884C-B0EE26CEE7BE}">
      <dsp:nvSpPr>
        <dsp:cNvPr id="0" name=""/>
        <dsp:cNvSpPr/>
      </dsp:nvSpPr>
      <dsp:spPr>
        <a:xfrm>
          <a:off x="5809482" y="6781958"/>
          <a:ext cx="2253740" cy="83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Portrait</a:t>
          </a:r>
          <a:endParaRPr lang="en-US" sz="900" kern="1200" dirty="0"/>
        </a:p>
      </dsp:txBody>
      <dsp:txXfrm>
        <a:off x="5809482" y="6781958"/>
        <a:ext cx="2253740" cy="83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42174" cy="67231"/>
          </a:xfrm>
          <a:prstGeom prst="rect">
            <a:avLst/>
          </a:prstGeom>
        </p:spPr>
        <p:txBody>
          <a:bodyPr vert="horz" lIns="35927" tIns="17963" rIns="35927" bIns="17963" rtlCol="0"/>
          <a:lstStyle>
            <a:lvl1pPr algn="l">
              <a:defRPr sz="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800158" y="0"/>
            <a:ext cx="2142174" cy="67231"/>
          </a:xfrm>
          <a:prstGeom prst="rect">
            <a:avLst/>
          </a:prstGeom>
        </p:spPr>
        <p:txBody>
          <a:bodyPr vert="horz" lIns="35927" tIns="17963" rIns="35927" bIns="17963" rtlCol="0"/>
          <a:lstStyle>
            <a:lvl1pPr algn="r">
              <a:defRPr sz="500"/>
            </a:lvl1pPr>
          </a:lstStyle>
          <a:p>
            <a:fld id="{63C78FDE-94B0-4631-8E00-2421466385A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8200" y="101600"/>
            <a:ext cx="727075" cy="503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5927" tIns="17963" rIns="35927" bIns="179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94350" y="638691"/>
            <a:ext cx="3954779" cy="605076"/>
          </a:xfrm>
          <a:prstGeom prst="rect">
            <a:avLst/>
          </a:prstGeom>
        </p:spPr>
        <p:txBody>
          <a:bodyPr vert="horz" lIns="35927" tIns="17963" rIns="35927" bIns="1796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77149"/>
            <a:ext cx="2142174" cy="67231"/>
          </a:xfrm>
          <a:prstGeom prst="rect">
            <a:avLst/>
          </a:prstGeom>
        </p:spPr>
        <p:txBody>
          <a:bodyPr vert="horz" lIns="35927" tIns="17963" rIns="35927" bIns="17963" rtlCol="0" anchor="b"/>
          <a:lstStyle>
            <a:lvl1pPr algn="l">
              <a:defRPr sz="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800158" y="1277149"/>
            <a:ext cx="2142174" cy="67231"/>
          </a:xfrm>
          <a:prstGeom prst="rect">
            <a:avLst/>
          </a:prstGeom>
        </p:spPr>
        <p:txBody>
          <a:bodyPr vert="horz" lIns="35927" tIns="17963" rIns="35927" bIns="17963" rtlCol="0" anchor="b"/>
          <a:lstStyle>
            <a:lvl1pPr algn="r">
              <a:defRPr sz="500"/>
            </a:lvl1pPr>
          </a:lstStyle>
          <a:p>
            <a:fld id="{D14923A7-74FC-4341-B9A0-31306033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7760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35521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53281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71041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88801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06562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24322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142079" algn="l" defTabSz="10355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101600"/>
            <a:ext cx="727075" cy="503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923A7-74FC-4341-B9A0-31306033E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9" y="2130425"/>
            <a:ext cx="8420099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198"/>
            <a:ext cx="6934203" cy="1752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3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8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4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8" y="274643"/>
            <a:ext cx="2228852" cy="5851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4" y="274643"/>
            <a:ext cx="6521449" cy="5851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2" y="4406901"/>
            <a:ext cx="8420099" cy="1362077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12" y="2906716"/>
            <a:ext cx="8420099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7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55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32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710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88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065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243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1420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7" y="1600205"/>
            <a:ext cx="4375148" cy="452596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62" y="1600205"/>
            <a:ext cx="4375148" cy="452596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99" y="1535112"/>
            <a:ext cx="4376870" cy="63976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17760" indent="0">
              <a:buNone/>
              <a:defRPr sz="2300" b="1"/>
            </a:lvl2pPr>
            <a:lvl3pPr marL="1035521" indent="0">
              <a:buNone/>
              <a:defRPr sz="2000" b="1"/>
            </a:lvl3pPr>
            <a:lvl4pPr marL="1553281" indent="0">
              <a:buNone/>
              <a:defRPr sz="1800" b="1"/>
            </a:lvl4pPr>
            <a:lvl5pPr marL="2071041" indent="0">
              <a:buNone/>
              <a:defRPr sz="1800" b="1"/>
            </a:lvl5pPr>
            <a:lvl6pPr marL="2588801" indent="0">
              <a:buNone/>
              <a:defRPr sz="1800" b="1"/>
            </a:lvl6pPr>
            <a:lvl7pPr marL="3106562" indent="0">
              <a:buNone/>
              <a:defRPr sz="1800" b="1"/>
            </a:lvl7pPr>
            <a:lvl8pPr marL="3624322" indent="0">
              <a:buNone/>
              <a:defRPr sz="1800" b="1"/>
            </a:lvl8pPr>
            <a:lvl9pPr marL="414207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99" y="2174879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2"/>
            <a:ext cx="4378587" cy="63976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17760" indent="0">
              <a:buNone/>
              <a:defRPr sz="2300" b="1"/>
            </a:lvl2pPr>
            <a:lvl3pPr marL="1035521" indent="0">
              <a:buNone/>
              <a:defRPr sz="2000" b="1"/>
            </a:lvl3pPr>
            <a:lvl4pPr marL="1553281" indent="0">
              <a:buNone/>
              <a:defRPr sz="1800" b="1"/>
            </a:lvl4pPr>
            <a:lvl5pPr marL="2071041" indent="0">
              <a:buNone/>
              <a:defRPr sz="1800" b="1"/>
            </a:lvl5pPr>
            <a:lvl6pPr marL="2588801" indent="0">
              <a:buNone/>
              <a:defRPr sz="1800" b="1"/>
            </a:lvl6pPr>
            <a:lvl7pPr marL="3106562" indent="0">
              <a:buNone/>
              <a:defRPr sz="1800" b="1"/>
            </a:lvl7pPr>
            <a:lvl8pPr marL="3624322" indent="0">
              <a:buNone/>
              <a:defRPr sz="1800" b="1"/>
            </a:lvl8pPr>
            <a:lvl9pPr marL="414207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9"/>
            <a:ext cx="437858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273052"/>
            <a:ext cx="3259008" cy="116204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30" cy="5853112"/>
          </a:xfrm>
        </p:spPr>
        <p:txBody>
          <a:bodyPr/>
          <a:lstStyle>
            <a:lvl1pPr>
              <a:defRPr sz="35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99" y="1435101"/>
            <a:ext cx="3259008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7760" indent="0">
              <a:buNone/>
              <a:defRPr sz="1300"/>
            </a:lvl2pPr>
            <a:lvl3pPr marL="1035521" indent="0">
              <a:buNone/>
              <a:defRPr sz="1300"/>
            </a:lvl3pPr>
            <a:lvl4pPr marL="1553281" indent="0">
              <a:buNone/>
              <a:defRPr sz="1000"/>
            </a:lvl4pPr>
            <a:lvl5pPr marL="2071041" indent="0">
              <a:buNone/>
              <a:defRPr sz="1000"/>
            </a:lvl5pPr>
            <a:lvl6pPr marL="2588801" indent="0">
              <a:buNone/>
              <a:defRPr sz="1000"/>
            </a:lvl6pPr>
            <a:lvl7pPr marL="3106562" indent="0">
              <a:buNone/>
              <a:defRPr sz="1000"/>
            </a:lvl7pPr>
            <a:lvl8pPr marL="3624322" indent="0">
              <a:buNone/>
              <a:defRPr sz="1000"/>
            </a:lvl8pPr>
            <a:lvl9pPr marL="414207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55" y="4800601"/>
            <a:ext cx="5943600" cy="56674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55" y="612776"/>
            <a:ext cx="5943600" cy="4114800"/>
          </a:xfrm>
        </p:spPr>
        <p:txBody>
          <a:bodyPr/>
          <a:lstStyle>
            <a:lvl1pPr marL="0" indent="0">
              <a:buNone/>
              <a:defRPr sz="3500"/>
            </a:lvl1pPr>
            <a:lvl2pPr marL="517760" indent="0">
              <a:buNone/>
              <a:defRPr sz="3300"/>
            </a:lvl2pPr>
            <a:lvl3pPr marL="1035521" indent="0">
              <a:buNone/>
              <a:defRPr sz="2800"/>
            </a:lvl3pPr>
            <a:lvl4pPr marL="1553281" indent="0">
              <a:buNone/>
              <a:defRPr sz="2300"/>
            </a:lvl4pPr>
            <a:lvl5pPr marL="2071041" indent="0">
              <a:buNone/>
              <a:defRPr sz="2300"/>
            </a:lvl5pPr>
            <a:lvl6pPr marL="2588801" indent="0">
              <a:buNone/>
              <a:defRPr sz="2300"/>
            </a:lvl6pPr>
            <a:lvl7pPr marL="3106562" indent="0">
              <a:buNone/>
              <a:defRPr sz="2300"/>
            </a:lvl7pPr>
            <a:lvl8pPr marL="3624322" indent="0">
              <a:buNone/>
              <a:defRPr sz="2300"/>
            </a:lvl8pPr>
            <a:lvl9pPr marL="4142079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55" y="5367338"/>
            <a:ext cx="5943600" cy="804860"/>
          </a:xfrm>
        </p:spPr>
        <p:txBody>
          <a:bodyPr/>
          <a:lstStyle>
            <a:lvl1pPr marL="0" indent="0">
              <a:buNone/>
              <a:defRPr sz="1500"/>
            </a:lvl1pPr>
            <a:lvl2pPr marL="517760" indent="0">
              <a:buNone/>
              <a:defRPr sz="1300"/>
            </a:lvl2pPr>
            <a:lvl3pPr marL="1035521" indent="0">
              <a:buNone/>
              <a:defRPr sz="1300"/>
            </a:lvl3pPr>
            <a:lvl4pPr marL="1553281" indent="0">
              <a:buNone/>
              <a:defRPr sz="1000"/>
            </a:lvl4pPr>
            <a:lvl5pPr marL="2071041" indent="0">
              <a:buNone/>
              <a:defRPr sz="1000"/>
            </a:lvl5pPr>
            <a:lvl6pPr marL="2588801" indent="0">
              <a:buNone/>
              <a:defRPr sz="1000"/>
            </a:lvl6pPr>
            <a:lvl7pPr marL="3106562" indent="0">
              <a:buNone/>
              <a:defRPr sz="1000"/>
            </a:lvl7pPr>
            <a:lvl8pPr marL="3624322" indent="0">
              <a:buNone/>
              <a:defRPr sz="1000"/>
            </a:lvl8pPr>
            <a:lvl9pPr marL="414207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7" y="274636"/>
            <a:ext cx="8915403" cy="1143003"/>
          </a:xfrm>
          <a:prstGeom prst="rect">
            <a:avLst/>
          </a:prstGeom>
        </p:spPr>
        <p:txBody>
          <a:bodyPr vert="horz" lIns="103553" tIns="51777" rIns="103553" bIns="517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7" y="1600205"/>
            <a:ext cx="8915403" cy="4525962"/>
          </a:xfrm>
          <a:prstGeom prst="rect">
            <a:avLst/>
          </a:prstGeom>
        </p:spPr>
        <p:txBody>
          <a:bodyPr vert="horz" lIns="103553" tIns="51777" rIns="103553" bIns="517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7" y="6356352"/>
            <a:ext cx="2311403" cy="365123"/>
          </a:xfrm>
          <a:prstGeom prst="rect">
            <a:avLst/>
          </a:prstGeom>
        </p:spPr>
        <p:txBody>
          <a:bodyPr vert="horz" lIns="103553" tIns="51777" rIns="103553" bIns="5177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096D-3B3A-4577-B062-8F176AC0BF8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9" y="6356352"/>
            <a:ext cx="3136899" cy="365123"/>
          </a:xfrm>
          <a:prstGeom prst="rect">
            <a:avLst/>
          </a:prstGeom>
        </p:spPr>
        <p:txBody>
          <a:bodyPr vert="horz" lIns="103553" tIns="51777" rIns="103553" bIns="5177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7" y="6356352"/>
            <a:ext cx="2311403" cy="365123"/>
          </a:xfrm>
          <a:prstGeom prst="rect">
            <a:avLst/>
          </a:prstGeom>
        </p:spPr>
        <p:txBody>
          <a:bodyPr vert="horz" lIns="103553" tIns="51777" rIns="103553" bIns="5177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5521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321" indent="-388321" algn="l" defTabSz="1035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41362" indent="-323602" algn="l" defTabSz="103552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94401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12161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9921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7681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5442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83202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00960" indent="-258880" algn="l" defTabSz="1035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760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521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3281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1041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8801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6562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322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079" algn="l" defTabSz="10355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77" r="1811" b="2373"/>
          <a:stretch/>
        </p:blipFill>
        <p:spPr bwMode="auto">
          <a:xfrm>
            <a:off x="0" y="2"/>
            <a:ext cx="7800000" cy="346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ll2\AcademicRepositories\trunk\PaintingRecognizer\clothOutput\men_1400_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463" y="260649"/>
            <a:ext cx="5365751" cy="628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All2\AcademicRepositories\trunk\PaintingRecognizer\untitle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439" t="9724" r="37558" b="16659"/>
          <a:stretch/>
        </p:blipFill>
        <p:spPr bwMode="auto">
          <a:xfrm>
            <a:off x="3261974" y="1141600"/>
            <a:ext cx="31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62342" y="3273896"/>
            <a:ext cx="3120000" cy="25845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</p:spPr>
        <p:txBody>
          <a:bodyPr wrap="square" lIns="103553" tIns="51777" rIns="103553" bIns="51777" rtlCol="0" anchor="ctr">
            <a:spAutoFit/>
          </a:bodyPr>
          <a:lstStyle/>
          <a:p>
            <a:pPr algn="ctr"/>
            <a:r>
              <a:rPr lang="tr-TR" sz="1000" dirty="0"/>
              <a:t>1400</a:t>
            </a:r>
            <a:r>
              <a:rPr lang="en-US" sz="1000" dirty="0"/>
              <a:t>, 1403, 1406, 	         ….. </a:t>
            </a:r>
            <a:r>
              <a:rPr lang="en-US" sz="1000" dirty="0"/>
              <a:t>,</a:t>
            </a:r>
            <a:r>
              <a:rPr lang="en-US" sz="1000" dirty="0"/>
              <a:t>	    2012, </a:t>
            </a:r>
            <a:r>
              <a:rPr lang="tr-TR" sz="1000" dirty="0"/>
              <a:t>2015</a:t>
            </a:r>
            <a:endParaRPr lang="tr-TR" sz="1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882942" y="1141600"/>
            <a:ext cx="516905" cy="2160000"/>
          </a:xfrm>
          <a:prstGeom prst="rect">
            <a:avLst/>
          </a:prstGeom>
          <a:gradFill>
            <a:gsLst>
              <a:gs pos="45000">
                <a:schemeClr val="bg1">
                  <a:lumMod val="85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</p:spPr>
        <p:txBody>
          <a:bodyPr vert="vert270" wrap="square" lIns="103553" tIns="51777" rIns="103553" bIns="51777" rtlCol="0" anchor="ctr">
            <a:spAutoFit/>
          </a:bodyPr>
          <a:lstStyle/>
          <a:p>
            <a:r>
              <a:rPr lang="en-US" sz="1000" dirty="0"/>
              <a:t>Female                      		Male</a:t>
            </a:r>
          </a:p>
        </p:txBody>
      </p:sp>
    </p:spTree>
    <p:extLst>
      <p:ext uri="{BB962C8B-B14F-4D97-AF65-F5344CB8AC3E}">
        <p14:creationId xmlns:p14="http://schemas.microsoft.com/office/powerpoint/2010/main" val="1861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75618573"/>
              </p:ext>
            </p:extLst>
          </p:nvPr>
        </p:nvGraphicFramePr>
        <p:xfrm>
          <a:off x="2378725" y="188640"/>
          <a:ext cx="195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0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0174630"/>
              </p:ext>
            </p:extLst>
          </p:nvPr>
        </p:nvGraphicFramePr>
        <p:xfrm>
          <a:off x="495854" y="-380276"/>
          <a:ext cx="8914286" cy="761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21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</Words>
  <Application>Microsoft Office PowerPoint</Application>
  <PresentationFormat>A4 Paper (210x297 mm)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</dc:creator>
  <cp:lastModifiedBy>Sari, Cihan</cp:lastModifiedBy>
  <cp:revision>7</cp:revision>
  <cp:lastPrinted>2016-06-01T12:34:41Z</cp:lastPrinted>
  <dcterms:created xsi:type="dcterms:W3CDTF">2016-05-20T08:17:45Z</dcterms:created>
  <dcterms:modified xsi:type="dcterms:W3CDTF">2016-06-01T12:35:38Z</dcterms:modified>
</cp:coreProperties>
</file>