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7" r="1811" b="2373"/>
          <a:stretch/>
        </p:blipFill>
        <p:spPr bwMode="auto">
          <a:xfrm>
            <a:off x="0" y="0"/>
            <a:ext cx="7200000" cy="346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All2\AcademicRepositories\trunk\PaintingRecognizer\clothOutput\men_1400_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4953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All2\AcademicRepositories\trunk\PaintingRecognizer\untitle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9" t="9724" r="37558" b="16659"/>
          <a:stretch/>
        </p:blipFill>
        <p:spPr bwMode="auto">
          <a:xfrm>
            <a:off x="3011052" y="1141599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11394" y="3295121"/>
            <a:ext cx="2880000" cy="21600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tr-TR" sz="900" dirty="0" smtClean="0"/>
              <a:t>1400</a:t>
            </a:r>
            <a:r>
              <a:rPr lang="en-US" sz="900" dirty="0" smtClean="0"/>
              <a:t>, 1403, 1406, 	         ….. </a:t>
            </a:r>
            <a:r>
              <a:rPr lang="en-US" sz="900" dirty="0"/>
              <a:t>,</a:t>
            </a:r>
            <a:r>
              <a:rPr lang="en-US" sz="900" dirty="0" smtClean="0"/>
              <a:t>	    2012, </a:t>
            </a:r>
            <a:r>
              <a:rPr lang="tr-TR" sz="900" dirty="0" smtClean="0"/>
              <a:t>2015</a:t>
            </a:r>
            <a:endParaRPr lang="tr-TR" sz="9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791739" y="1141599"/>
            <a:ext cx="216000" cy="2160000"/>
          </a:xfrm>
          <a:prstGeom prst="rect">
            <a:avLst/>
          </a:prstGeom>
          <a:gradFill>
            <a:gsLst>
              <a:gs pos="45000">
                <a:schemeClr val="bg1">
                  <a:lumMod val="85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</p:spPr>
        <p:txBody>
          <a:bodyPr vert="vert270" wrap="square" rtlCol="0" anchor="ctr">
            <a:spAutoFit/>
          </a:bodyPr>
          <a:lstStyle/>
          <a:p>
            <a:r>
              <a:rPr lang="en-US" sz="900" dirty="0" smtClean="0"/>
              <a:t>Female                      		Male</a:t>
            </a:r>
          </a:p>
        </p:txBody>
      </p:sp>
    </p:spTree>
    <p:extLst>
      <p:ext uri="{BB962C8B-B14F-4D97-AF65-F5344CB8AC3E}">
        <p14:creationId xmlns:p14="http://schemas.microsoft.com/office/powerpoint/2010/main" val="18611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Sari, Cihan</dc:creator>
  <cp:lastModifiedBy>Sari, Cihan</cp:lastModifiedBy>
  <cp:revision>5</cp:revision>
  <dcterms:created xsi:type="dcterms:W3CDTF">2016-05-20T08:17:45Z</dcterms:created>
  <dcterms:modified xsi:type="dcterms:W3CDTF">2016-05-20T08:48:02Z</dcterms:modified>
</cp:coreProperties>
</file>