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CE20B-70EE-4D7B-A838-F71A4D457847}" type="datetimeFigureOut">
              <a:rPr lang="tr-TR" smtClean="0"/>
              <a:t>26.05.2015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8D7BE-144D-4EA9-840E-BC35E4E0D6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496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D7BE-144D-4EA9-840E-BC35E4E0D6F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503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D7BE-144D-4EA9-840E-BC35E4E0D6F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503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D7BE-144D-4EA9-840E-BC35E4E0D6F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503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1AA-A054-4E3B-BB15-7EE3E52AEFE2}" type="datetimeFigureOut">
              <a:rPr lang="tr-TR" smtClean="0"/>
              <a:t>26.05.2015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011-B4DA-40EB-98FE-F83652DA1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71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1AA-A054-4E3B-BB15-7EE3E52AEFE2}" type="datetimeFigureOut">
              <a:rPr lang="tr-TR" smtClean="0"/>
              <a:t>26.05.2015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011-B4DA-40EB-98FE-F83652DA1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45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1AA-A054-4E3B-BB15-7EE3E52AEFE2}" type="datetimeFigureOut">
              <a:rPr lang="tr-TR" smtClean="0"/>
              <a:t>26.05.2015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011-B4DA-40EB-98FE-F83652DA1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843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1AA-A054-4E3B-BB15-7EE3E52AEFE2}" type="datetimeFigureOut">
              <a:rPr lang="tr-TR" smtClean="0"/>
              <a:t>26.05.2015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011-B4DA-40EB-98FE-F83652DA1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5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1AA-A054-4E3B-BB15-7EE3E52AEFE2}" type="datetimeFigureOut">
              <a:rPr lang="tr-TR" smtClean="0"/>
              <a:t>26.05.2015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011-B4DA-40EB-98FE-F83652DA1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95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1AA-A054-4E3B-BB15-7EE3E52AEFE2}" type="datetimeFigureOut">
              <a:rPr lang="tr-TR" smtClean="0"/>
              <a:t>26.05.2015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011-B4DA-40EB-98FE-F83652DA1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709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1AA-A054-4E3B-BB15-7EE3E52AEFE2}" type="datetimeFigureOut">
              <a:rPr lang="tr-TR" smtClean="0"/>
              <a:t>26.05.2015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011-B4DA-40EB-98FE-F83652DA1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520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1AA-A054-4E3B-BB15-7EE3E52AEFE2}" type="datetimeFigureOut">
              <a:rPr lang="tr-TR" smtClean="0"/>
              <a:t>26.05.2015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011-B4DA-40EB-98FE-F83652DA1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978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1AA-A054-4E3B-BB15-7EE3E52AEFE2}" type="datetimeFigureOut">
              <a:rPr lang="tr-TR" smtClean="0"/>
              <a:t>26.05.2015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011-B4DA-40EB-98FE-F83652DA1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32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1AA-A054-4E3B-BB15-7EE3E52AEFE2}" type="datetimeFigureOut">
              <a:rPr lang="tr-TR" smtClean="0"/>
              <a:t>26.05.2015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011-B4DA-40EB-98FE-F83652DA1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725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1AA-A054-4E3B-BB15-7EE3E52AEFE2}" type="datetimeFigureOut">
              <a:rPr lang="tr-TR" smtClean="0"/>
              <a:t>26.05.2015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011-B4DA-40EB-98FE-F83652DA1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29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D1AA-A054-4E3B-BB15-7EE3E52AEFE2}" type="datetimeFigureOut">
              <a:rPr lang="tr-TR" smtClean="0"/>
              <a:t>26.05.2015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F011-B4DA-40EB-98FE-F83652DA1E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372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7" r="1811" b="2373"/>
          <a:stretch/>
        </p:blipFill>
        <p:spPr bwMode="auto">
          <a:xfrm>
            <a:off x="1027583" y="116632"/>
            <a:ext cx="7200000" cy="346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38750" y="4148749"/>
            <a:ext cx="7377666" cy="923330"/>
            <a:chOff x="539552" y="4148749"/>
            <a:chExt cx="7377666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539552" y="4287249"/>
              <a:ext cx="16208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1400 =&gt; 2015</a:t>
              </a:r>
            </a:p>
            <a:p>
              <a:r>
                <a:rPr lang="tr-TR" dirty="0" smtClean="0"/>
                <a:t>Men &amp; Women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411760" y="4231937"/>
              <a:ext cx="2016224" cy="7569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13199" y="4148749"/>
              <a:ext cx="32040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17467 images</a:t>
              </a:r>
            </a:p>
            <a:p>
              <a:r>
                <a:rPr lang="tr-TR" dirty="0" smtClean="0"/>
                <a:t>~100 per each 3 years</a:t>
              </a:r>
            </a:p>
            <a:p>
              <a:r>
                <a:rPr lang="tr-TR" dirty="0" smtClean="0"/>
                <a:t>~50 per gender per each 3 years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9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All2\AcademicRepositories\trunk\PaintingRecognizer\clothOutput\men_1400_1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495300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0152" y="1484784"/>
            <a:ext cx="2520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 smtClean="0"/>
              <a:t>Cascade detector (Face, Profile, upper body)</a:t>
            </a:r>
          </a:p>
          <a:p>
            <a:pPr marL="285750" indent="-285750">
              <a:buFontTx/>
              <a:buChar char="-"/>
            </a:pPr>
            <a:r>
              <a:rPr lang="tr-TR" dirty="0" smtClean="0"/>
              <a:t>Static vector to find the cloth</a:t>
            </a:r>
          </a:p>
          <a:p>
            <a:pPr marL="285750" indent="-285750">
              <a:buFontTx/>
              <a:buChar char="-"/>
            </a:pPr>
            <a:r>
              <a:rPr lang="tr-TR" dirty="0" smtClean="0"/>
              <a:t>Gather all cloths per gender per era (~50 images, 900 pixel / image)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99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66618" y="2232749"/>
            <a:ext cx="5400000" cy="3600000"/>
            <a:chOff x="1187624" y="116632"/>
            <a:chExt cx="7632848" cy="5976664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260648"/>
              <a:ext cx="6912768" cy="5544616"/>
              <a:chOff x="1403648" y="260648"/>
              <a:chExt cx="6912768" cy="5544616"/>
            </a:xfrm>
          </p:grpSpPr>
          <p:sp>
            <p:nvSpPr>
              <p:cNvPr id="4" name="5-Point Star 3"/>
              <p:cNvSpPr/>
              <p:nvPr/>
            </p:nvSpPr>
            <p:spPr>
              <a:xfrm>
                <a:off x="1403648" y="1700808"/>
                <a:ext cx="1440160" cy="115212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6" name="5-Point Star 5"/>
              <p:cNvSpPr/>
              <p:nvPr/>
            </p:nvSpPr>
            <p:spPr>
              <a:xfrm>
                <a:off x="5652120" y="260648"/>
                <a:ext cx="1440160" cy="115212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" name="5-Point Star 6"/>
              <p:cNvSpPr/>
              <p:nvPr/>
            </p:nvSpPr>
            <p:spPr>
              <a:xfrm>
                <a:off x="6876256" y="3284984"/>
                <a:ext cx="1440160" cy="115212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" name="5-Point Star 7"/>
              <p:cNvSpPr/>
              <p:nvPr/>
            </p:nvSpPr>
            <p:spPr>
              <a:xfrm>
                <a:off x="4211960" y="4653136"/>
                <a:ext cx="1440160" cy="115212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" name="5-Point Star 8"/>
              <p:cNvSpPr/>
              <p:nvPr/>
            </p:nvSpPr>
            <p:spPr>
              <a:xfrm>
                <a:off x="3923928" y="2429272"/>
                <a:ext cx="1440160" cy="115212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187624" y="116632"/>
              <a:ext cx="7632848" cy="5976664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3568" y="1484784"/>
            <a:ext cx="776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k-means on pixel values (RGB) =&gt; 5 cluster centers define 3 years period / gender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99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95126" y="724054"/>
            <a:ext cx="3153748" cy="5409892"/>
            <a:chOff x="2627784" y="1052736"/>
            <a:chExt cx="3153748" cy="5409892"/>
          </a:xfrm>
        </p:grpSpPr>
        <p:pic>
          <p:nvPicPr>
            <p:cNvPr id="4" name="Picture 2" descr="D:\All2\AcademicRepositories\trunk\PaintingRecognizer\untitled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03" t="7992" r="37048" b="16213"/>
            <a:stretch/>
          </p:blipFill>
          <p:spPr bwMode="auto">
            <a:xfrm>
              <a:off x="2627784" y="1412776"/>
              <a:ext cx="3153748" cy="4562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291588" y="1052736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Male 1400 - 2015</a:t>
              </a:r>
              <a:endParaRPr lang="tr-TR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89092" y="6093296"/>
              <a:ext cx="203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Female 1400 - 2015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5994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Download relevant data (with real meta data)</a:t>
            </a:r>
          </a:p>
          <a:p>
            <a:r>
              <a:rPr lang="tr-TR" dirty="0" smtClean="0"/>
              <a:t>Use known features for cloth detection</a:t>
            </a:r>
          </a:p>
          <a:p>
            <a:r>
              <a:rPr lang="tr-TR" dirty="0" smtClean="0"/>
              <a:t>Improve cloth detection</a:t>
            </a:r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4798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Reverse image search?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1" y="1484784"/>
            <a:ext cx="8775367" cy="471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1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104</Words>
  <Application>Microsoft Office PowerPoint</Application>
  <PresentationFormat>On-screen Show (4:3)</PresentationFormat>
  <Paragraphs>18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Reverse image search?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Sari, Cihan (TR)</dc:creator>
  <cp:lastModifiedBy>Sari, Cihan (TR)</cp:lastModifiedBy>
  <cp:revision>3</cp:revision>
  <dcterms:created xsi:type="dcterms:W3CDTF">2015-05-25T13:17:15Z</dcterms:created>
  <dcterms:modified xsi:type="dcterms:W3CDTF">2015-05-26T11:18:58Z</dcterms:modified>
</cp:coreProperties>
</file>