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30490D4-EBC2-4DCC-8CD2-19309B8F1DA2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8274EA8-8BE0-4F6F-ACC8-523F9E89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68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90D4-EBC2-4DCC-8CD2-19309B8F1DA2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4EA8-8BE0-4F6F-ACC8-523F9E89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9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90D4-EBC2-4DCC-8CD2-19309B8F1DA2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4EA8-8BE0-4F6F-ACC8-523F9E89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90D4-EBC2-4DCC-8CD2-19309B8F1DA2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4EA8-8BE0-4F6F-ACC8-523F9E89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3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90D4-EBC2-4DCC-8CD2-19309B8F1DA2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4EA8-8BE0-4F6F-ACC8-523F9E89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7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90D4-EBC2-4DCC-8CD2-19309B8F1DA2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4EA8-8BE0-4F6F-ACC8-523F9E89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90D4-EBC2-4DCC-8CD2-19309B8F1DA2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4EA8-8BE0-4F6F-ACC8-523F9E89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6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90D4-EBC2-4DCC-8CD2-19309B8F1DA2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4EA8-8BE0-4F6F-ACC8-523F9E89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90D4-EBC2-4DCC-8CD2-19309B8F1DA2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4EA8-8BE0-4F6F-ACC8-523F9E89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2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90D4-EBC2-4DCC-8CD2-19309B8F1DA2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8274EA8-8BE0-4F6F-ACC8-523F9E89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0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30490D4-EBC2-4DCC-8CD2-19309B8F1DA2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8274EA8-8BE0-4F6F-ACC8-523F9E89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11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30490D4-EBC2-4DCC-8CD2-19309B8F1DA2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B8274EA8-8BE0-4F6F-ACC8-523F9E89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4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F73A8E-659B-48A4-87F4-D2A8982A8D2B}"/>
              </a:ext>
            </a:extLst>
          </p:cNvPr>
          <p:cNvSpPr txBox="1"/>
          <p:nvPr/>
        </p:nvSpPr>
        <p:spPr>
          <a:xfrm>
            <a:off x="942109" y="1536174"/>
            <a:ext cx="93656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Segmentation of Hyderabad Localities</a:t>
            </a:r>
          </a:p>
        </p:txBody>
      </p:sp>
    </p:spTree>
    <p:extLst>
      <p:ext uri="{BB962C8B-B14F-4D97-AF65-F5344CB8AC3E}">
        <p14:creationId xmlns:p14="http://schemas.microsoft.com/office/powerpoint/2010/main" val="2383320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545D2D-5D40-4C1A-A8CF-59B3A5BEF2FD}"/>
              </a:ext>
            </a:extLst>
          </p:cNvPr>
          <p:cNvSpPr txBox="1"/>
          <p:nvPr/>
        </p:nvSpPr>
        <p:spPr>
          <a:xfrm>
            <a:off x="644236" y="749671"/>
            <a:ext cx="99614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94AF88-FD4D-4882-B9AF-70FA5865BA16}"/>
              </a:ext>
            </a:extLst>
          </p:cNvPr>
          <p:cNvSpPr txBox="1"/>
          <p:nvPr/>
        </p:nvSpPr>
        <p:spPr>
          <a:xfrm>
            <a:off x="644236" y="2061067"/>
            <a:ext cx="1061258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Hyderabad is the capital city of Telangana occupying 650 square kilometers (250 </a:t>
            </a:r>
            <a:r>
              <a:rPr lang="en-US" sz="3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sq</a:t>
            </a: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 mi).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It consists of over 1000 neighborhoods with over 9.7 million population making in Fourth most populous city in India.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03712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545D2D-5D40-4C1A-A8CF-59B3A5BEF2FD}"/>
              </a:ext>
            </a:extLst>
          </p:cNvPr>
          <p:cNvSpPr txBox="1"/>
          <p:nvPr/>
        </p:nvSpPr>
        <p:spPr>
          <a:xfrm>
            <a:off x="644236" y="377127"/>
            <a:ext cx="99614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Problem	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94AF88-FD4D-4882-B9AF-70FA5865BA16}"/>
              </a:ext>
            </a:extLst>
          </p:cNvPr>
          <p:cNvSpPr txBox="1"/>
          <p:nvPr/>
        </p:nvSpPr>
        <p:spPr>
          <a:xfrm>
            <a:off x="644236" y="1659285"/>
            <a:ext cx="1061258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Under a example of a person looking to buy a new house, he often wonders which area he has to choose.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To solve this problem, we use K means algorithm to determine best areas to buy new house.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49734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545D2D-5D40-4C1A-A8CF-59B3A5BEF2FD}"/>
              </a:ext>
            </a:extLst>
          </p:cNvPr>
          <p:cNvSpPr txBox="1"/>
          <p:nvPr/>
        </p:nvSpPr>
        <p:spPr>
          <a:xfrm>
            <a:off x="644236" y="460537"/>
            <a:ext cx="99614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Data acquisition and cleaning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94AF88-FD4D-4882-B9AF-70FA5865BA16}"/>
              </a:ext>
            </a:extLst>
          </p:cNvPr>
          <p:cNvSpPr txBox="1"/>
          <p:nvPr/>
        </p:nvSpPr>
        <p:spPr>
          <a:xfrm>
            <a:off x="644236" y="2510365"/>
            <a:ext cx="106125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Neighborhood names, plot pricing from manamm.com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Location Coordinates using geocoder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Near by places using Four Square API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Entire dataset has been processed to reduce redundancy.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6919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545D2D-5D40-4C1A-A8CF-59B3A5BEF2FD}"/>
              </a:ext>
            </a:extLst>
          </p:cNvPr>
          <p:cNvSpPr txBox="1"/>
          <p:nvPr/>
        </p:nvSpPr>
        <p:spPr>
          <a:xfrm>
            <a:off x="803563" y="474392"/>
            <a:ext cx="99614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Elbow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52453D-64EC-4D33-9AB0-CC7D0D22A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4" y="1642455"/>
            <a:ext cx="7342910" cy="45501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430A10-4CCC-42D9-95CF-C9CC622C8DDB}"/>
              </a:ext>
            </a:extLst>
          </p:cNvPr>
          <p:cNvSpPr txBox="1"/>
          <p:nvPr/>
        </p:nvSpPr>
        <p:spPr>
          <a:xfrm>
            <a:off x="8950036" y="1842655"/>
            <a:ext cx="26046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As the change is maximum at k=2, we choose no of clusters as two.</a:t>
            </a:r>
          </a:p>
        </p:txBody>
      </p:sp>
    </p:spTree>
    <p:extLst>
      <p:ext uri="{BB962C8B-B14F-4D97-AF65-F5344CB8AC3E}">
        <p14:creationId xmlns:p14="http://schemas.microsoft.com/office/powerpoint/2010/main" val="2151452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545D2D-5D40-4C1A-A8CF-59B3A5BEF2FD}"/>
              </a:ext>
            </a:extLst>
          </p:cNvPr>
          <p:cNvSpPr txBox="1"/>
          <p:nvPr/>
        </p:nvSpPr>
        <p:spPr>
          <a:xfrm>
            <a:off x="803563" y="474392"/>
            <a:ext cx="99614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Result using Folium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430A10-4CCC-42D9-95CF-C9CC622C8DDB}"/>
              </a:ext>
            </a:extLst>
          </p:cNvPr>
          <p:cNvSpPr txBox="1"/>
          <p:nvPr/>
        </p:nvSpPr>
        <p:spPr>
          <a:xfrm>
            <a:off x="8783782" y="1711152"/>
            <a:ext cx="26046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Best areas to buy/rest houses is marked as red.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Not good areas are marked as blue.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44D88E-1B23-436D-9213-03596296E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3" y="1711152"/>
            <a:ext cx="7544853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092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545D2D-5D40-4C1A-A8CF-59B3A5BEF2FD}"/>
              </a:ext>
            </a:extLst>
          </p:cNvPr>
          <p:cNvSpPr txBox="1"/>
          <p:nvPr/>
        </p:nvSpPr>
        <p:spPr>
          <a:xfrm>
            <a:off x="644236" y="460537"/>
            <a:ext cx="99614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Future Reference and</a:t>
            </a:r>
          </a:p>
          <a:p>
            <a:r>
              <a:rPr lang="en-US" sz="6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94AF88-FD4D-4882-B9AF-70FA5865BA16}"/>
              </a:ext>
            </a:extLst>
          </p:cNvPr>
          <p:cNvSpPr txBox="1"/>
          <p:nvPr/>
        </p:nvSpPr>
        <p:spPr>
          <a:xfrm>
            <a:off x="644236" y="2510365"/>
            <a:ext cx="106125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Data of land survey such as drought/flood prone areas, soil minerals can help to have more insight about neighborhoods.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7542438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35</TotalTime>
  <Words>189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Rounded MT Bold</vt:lpstr>
      <vt:lpstr>Calibri Light</vt:lpstr>
      <vt:lpstr>Wingdings</vt:lpstr>
      <vt:lpstr>Metropolitan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bhanu chowdary</dc:creator>
  <cp:lastModifiedBy>bhanu chowdary</cp:lastModifiedBy>
  <cp:revision>4</cp:revision>
  <dcterms:created xsi:type="dcterms:W3CDTF">2020-02-06T09:07:04Z</dcterms:created>
  <dcterms:modified xsi:type="dcterms:W3CDTF">2020-02-06T09:42:25Z</dcterms:modified>
</cp:coreProperties>
</file>