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727" r:id="rId2"/>
  </p:sldMasterIdLst>
  <p:notesMasterIdLst>
    <p:notesMasterId r:id="rId6"/>
  </p:notesMasterIdLst>
  <p:handoutMasterIdLst>
    <p:handoutMasterId r:id="rId7"/>
  </p:handoutMasterIdLst>
  <p:sldIdLst>
    <p:sldId id="382" r:id="rId3"/>
    <p:sldId id="380" r:id="rId4"/>
    <p:sldId id="381" r:id="rId5"/>
  </p:sldIdLst>
  <p:sldSz cx="9144000" cy="6858000" type="screen4x3"/>
  <p:notesSz cx="6797675" cy="9926638"/>
  <p:defaultTextStyle>
    <a:defPPr>
      <a:defRPr lang="en-GB"/>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115">
          <p15:clr>
            <a:srgbClr val="A4A3A4"/>
          </p15:clr>
        </p15:guide>
        <p15:guide id="2" pos="421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3EB6"/>
    <a:srgbClr val="EDB1E2"/>
    <a:srgbClr val="00FFCC"/>
    <a:srgbClr val="FF3F3F"/>
    <a:srgbClr val="99F25C"/>
    <a:srgbClr val="DBFAC6"/>
    <a:srgbClr val="B4F587"/>
    <a:srgbClr val="FFAC7A"/>
    <a:srgbClr val="DDF3DD"/>
    <a:srgbClr val="00B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632" autoAdjust="0"/>
  </p:normalViewPr>
  <p:slideViewPr>
    <p:cSldViewPr snapToGrid="0" showGuides="1">
      <p:cViewPr varScale="1">
        <p:scale>
          <a:sx n="102" d="100"/>
          <a:sy n="102" d="100"/>
        </p:scale>
        <p:origin x="1194" y="72"/>
      </p:cViewPr>
      <p:guideLst>
        <p:guide orient="horz" pos="4115"/>
        <p:guide pos="42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7" d="100"/>
          <a:sy n="57" d="100"/>
        </p:scale>
        <p:origin x="3216" y="67"/>
      </p:cViewPr>
      <p:guideLst>
        <p:guide orient="horz" pos="3127"/>
        <p:guide pos="2141"/>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2" y="1"/>
            <a:ext cx="2945975" cy="49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49" tIns="47974" rIns="95949" bIns="47974" numCol="1" anchor="t" anchorCtr="0" compatLnSpc="1">
            <a:prstTxWarp prst="textNoShape">
              <a:avLst/>
            </a:prstTxWarp>
          </a:bodyPr>
          <a:lstStyle>
            <a:lvl1pPr defTabSz="959609">
              <a:defRPr sz="1400">
                <a:latin typeface="Times New Roman" pitchFamily="18" charset="0"/>
              </a:defRPr>
            </a:lvl1pPr>
          </a:lstStyle>
          <a:p>
            <a:endParaRPr lang="de-DE"/>
          </a:p>
        </p:txBody>
      </p:sp>
      <p:sp>
        <p:nvSpPr>
          <p:cNvPr id="159747" name="Rectangle 3"/>
          <p:cNvSpPr>
            <a:spLocks noGrp="1" noChangeArrowheads="1"/>
          </p:cNvSpPr>
          <p:nvPr>
            <p:ph type="dt" sz="quarter" idx="1"/>
          </p:nvPr>
        </p:nvSpPr>
        <p:spPr bwMode="auto">
          <a:xfrm>
            <a:off x="3850647" y="1"/>
            <a:ext cx="2945975" cy="49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49" tIns="47974" rIns="95949" bIns="47974" numCol="1" anchor="t" anchorCtr="0" compatLnSpc="1">
            <a:prstTxWarp prst="textNoShape">
              <a:avLst/>
            </a:prstTxWarp>
          </a:bodyPr>
          <a:lstStyle>
            <a:lvl1pPr algn="r" defTabSz="959609">
              <a:defRPr sz="1400">
                <a:latin typeface="Times New Roman" pitchFamily="18" charset="0"/>
              </a:defRPr>
            </a:lvl1pPr>
          </a:lstStyle>
          <a:p>
            <a:endParaRPr lang="de-DE"/>
          </a:p>
        </p:txBody>
      </p:sp>
      <p:sp>
        <p:nvSpPr>
          <p:cNvPr id="159748" name="Rectangle 4"/>
          <p:cNvSpPr>
            <a:spLocks noGrp="1" noChangeArrowheads="1"/>
          </p:cNvSpPr>
          <p:nvPr>
            <p:ph type="ftr" sz="quarter" idx="2"/>
          </p:nvPr>
        </p:nvSpPr>
        <p:spPr bwMode="auto">
          <a:xfrm>
            <a:off x="2" y="9427198"/>
            <a:ext cx="2945975" cy="49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49" tIns="47974" rIns="95949" bIns="47974" numCol="1" anchor="b" anchorCtr="0" compatLnSpc="1">
            <a:prstTxWarp prst="textNoShape">
              <a:avLst/>
            </a:prstTxWarp>
          </a:bodyPr>
          <a:lstStyle>
            <a:lvl1pPr defTabSz="959609">
              <a:defRPr sz="1400">
                <a:latin typeface="Times New Roman" pitchFamily="18" charset="0"/>
              </a:defRPr>
            </a:lvl1pPr>
          </a:lstStyle>
          <a:p>
            <a:endParaRPr lang="de-DE"/>
          </a:p>
        </p:txBody>
      </p:sp>
      <p:sp>
        <p:nvSpPr>
          <p:cNvPr id="159749" name="Rectangle 5"/>
          <p:cNvSpPr>
            <a:spLocks noGrp="1" noChangeArrowheads="1"/>
          </p:cNvSpPr>
          <p:nvPr>
            <p:ph type="sldNum" sz="quarter" idx="3"/>
          </p:nvPr>
        </p:nvSpPr>
        <p:spPr bwMode="auto">
          <a:xfrm>
            <a:off x="3850647" y="9427198"/>
            <a:ext cx="2945975" cy="49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49" tIns="47974" rIns="95949" bIns="47974" numCol="1" anchor="b" anchorCtr="0" compatLnSpc="1">
            <a:prstTxWarp prst="textNoShape">
              <a:avLst/>
            </a:prstTxWarp>
          </a:bodyPr>
          <a:lstStyle>
            <a:lvl1pPr algn="r" defTabSz="959609">
              <a:defRPr sz="1400">
                <a:latin typeface="Times New Roman" pitchFamily="18" charset="0"/>
              </a:defRPr>
            </a:lvl1pPr>
          </a:lstStyle>
          <a:p>
            <a:fld id="{5E28D65A-456A-4AC9-A80F-F241471DDC55}" type="slidenum">
              <a:rPr lang="de-DE"/>
              <a:pPr/>
              <a:t>‹Nr.›</a:t>
            </a:fld>
            <a:endParaRPr lang="de-DE"/>
          </a:p>
        </p:txBody>
      </p:sp>
    </p:spTree>
    <p:extLst>
      <p:ext uri="{BB962C8B-B14F-4D97-AF65-F5344CB8AC3E}">
        <p14:creationId xmlns:p14="http://schemas.microsoft.com/office/powerpoint/2010/main" val="39198684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3"/>
            <a:ext cx="2945862" cy="495793"/>
          </a:xfrm>
          <a:prstGeom prst="rect">
            <a:avLst/>
          </a:prstGeom>
        </p:spPr>
        <p:txBody>
          <a:bodyPr vert="horz" lIns="88580" tIns="44290" rIns="88580" bIns="44290" rtlCol="0"/>
          <a:lstStyle>
            <a:lvl1pPr algn="l">
              <a:defRPr sz="1300"/>
            </a:lvl1pPr>
          </a:lstStyle>
          <a:p>
            <a:endParaRPr lang="de-DE"/>
          </a:p>
        </p:txBody>
      </p:sp>
      <p:sp>
        <p:nvSpPr>
          <p:cNvPr id="3" name="Datumsplatzhalter 2"/>
          <p:cNvSpPr>
            <a:spLocks noGrp="1"/>
          </p:cNvSpPr>
          <p:nvPr>
            <p:ph type="dt" idx="1"/>
          </p:nvPr>
        </p:nvSpPr>
        <p:spPr>
          <a:xfrm>
            <a:off x="3850296" y="3"/>
            <a:ext cx="2945862" cy="495793"/>
          </a:xfrm>
          <a:prstGeom prst="rect">
            <a:avLst/>
          </a:prstGeom>
        </p:spPr>
        <p:txBody>
          <a:bodyPr vert="horz" lIns="88580" tIns="44290" rIns="88580" bIns="44290" rtlCol="0"/>
          <a:lstStyle>
            <a:lvl1pPr algn="r">
              <a:defRPr sz="1300"/>
            </a:lvl1pPr>
          </a:lstStyle>
          <a:p>
            <a:fld id="{B48A15CF-C475-44B9-B9B1-12818EEA0CA0}" type="datetimeFigureOut">
              <a:rPr lang="de-DE" smtClean="0"/>
              <a:t>06.12.2021</a:t>
            </a:fld>
            <a:endParaRPr lang="de-DE"/>
          </a:p>
        </p:txBody>
      </p:sp>
      <p:sp>
        <p:nvSpPr>
          <p:cNvPr id="4" name="Folienbildplatzhalter 3"/>
          <p:cNvSpPr>
            <a:spLocks noGrp="1" noRot="1" noChangeAspect="1"/>
          </p:cNvSpPr>
          <p:nvPr>
            <p:ph type="sldImg" idx="2"/>
          </p:nvPr>
        </p:nvSpPr>
        <p:spPr>
          <a:xfrm>
            <a:off x="917575" y="742950"/>
            <a:ext cx="4962525" cy="3722688"/>
          </a:xfrm>
          <a:prstGeom prst="rect">
            <a:avLst/>
          </a:prstGeom>
          <a:noFill/>
          <a:ln w="12700">
            <a:solidFill>
              <a:prstClr val="black"/>
            </a:solidFill>
          </a:ln>
        </p:spPr>
        <p:txBody>
          <a:bodyPr vert="horz" lIns="88580" tIns="44290" rIns="88580" bIns="44290" rtlCol="0" anchor="ctr"/>
          <a:lstStyle/>
          <a:p>
            <a:endParaRPr lang="de-DE"/>
          </a:p>
        </p:txBody>
      </p:sp>
      <p:sp>
        <p:nvSpPr>
          <p:cNvPr id="5" name="Notizenplatzhalter 4"/>
          <p:cNvSpPr>
            <a:spLocks noGrp="1"/>
          </p:cNvSpPr>
          <p:nvPr>
            <p:ph type="body" sz="quarter" idx="3"/>
          </p:nvPr>
        </p:nvSpPr>
        <p:spPr>
          <a:xfrm>
            <a:off x="679467" y="4714653"/>
            <a:ext cx="5438748" cy="4466756"/>
          </a:xfrm>
          <a:prstGeom prst="rect">
            <a:avLst/>
          </a:prstGeom>
        </p:spPr>
        <p:txBody>
          <a:bodyPr vert="horz" lIns="88580" tIns="44290" rIns="88580" bIns="4429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2" y="9429307"/>
            <a:ext cx="2945862" cy="495793"/>
          </a:xfrm>
          <a:prstGeom prst="rect">
            <a:avLst/>
          </a:prstGeom>
        </p:spPr>
        <p:txBody>
          <a:bodyPr vert="horz" lIns="88580" tIns="44290" rIns="88580" bIns="44290" rtlCol="0" anchor="b"/>
          <a:lstStyle>
            <a:lvl1pPr algn="l">
              <a:defRPr sz="1300"/>
            </a:lvl1pPr>
          </a:lstStyle>
          <a:p>
            <a:endParaRPr lang="de-DE"/>
          </a:p>
        </p:txBody>
      </p:sp>
      <p:sp>
        <p:nvSpPr>
          <p:cNvPr id="7" name="Foliennummernplatzhalter 6"/>
          <p:cNvSpPr>
            <a:spLocks noGrp="1"/>
          </p:cNvSpPr>
          <p:nvPr>
            <p:ph type="sldNum" sz="quarter" idx="5"/>
          </p:nvPr>
        </p:nvSpPr>
        <p:spPr>
          <a:xfrm>
            <a:off x="3850296" y="9429307"/>
            <a:ext cx="2945862" cy="495793"/>
          </a:xfrm>
          <a:prstGeom prst="rect">
            <a:avLst/>
          </a:prstGeom>
        </p:spPr>
        <p:txBody>
          <a:bodyPr vert="horz" lIns="88580" tIns="44290" rIns="88580" bIns="44290" rtlCol="0" anchor="b"/>
          <a:lstStyle>
            <a:lvl1pPr algn="r">
              <a:defRPr sz="1300"/>
            </a:lvl1pPr>
          </a:lstStyle>
          <a:p>
            <a:fld id="{7DBD8322-35D3-406E-A8A0-0A21E4592021}" type="slidenum">
              <a:rPr lang="de-DE" smtClean="0"/>
              <a:t>‹Nr.›</a:t>
            </a:fld>
            <a:endParaRPr lang="de-DE"/>
          </a:p>
        </p:txBody>
      </p:sp>
    </p:spTree>
    <p:extLst>
      <p:ext uri="{BB962C8B-B14F-4D97-AF65-F5344CB8AC3E}">
        <p14:creationId xmlns:p14="http://schemas.microsoft.com/office/powerpoint/2010/main" val="33915143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971217575"/>
      </p:ext>
    </p:extLst>
  </p:cSld>
  <p:clrMapOvr>
    <a:masterClrMapping/>
  </p:clrMapOvr>
  <p:transition>
    <p:push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58000" y="0"/>
            <a:ext cx="2286000" cy="61261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0" y="0"/>
            <a:ext cx="6705600" cy="6126163"/>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928155320"/>
      </p:ext>
    </p:extLst>
  </p:cSld>
  <p:clrMapOvr>
    <a:masterClrMapping/>
  </p:clrMapOvr>
  <p:transition>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125538"/>
          </a:xfr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457200" y="1600200"/>
            <a:ext cx="8229600" cy="4525963"/>
          </a:xfrm>
        </p:spPr>
        <p:txBody>
          <a:bodyPr/>
          <a:lstStyle/>
          <a:p>
            <a:endParaRPr lang="de-DE"/>
          </a:p>
        </p:txBody>
      </p:sp>
    </p:spTree>
    <p:extLst>
      <p:ext uri="{BB962C8B-B14F-4D97-AF65-F5344CB8AC3E}">
        <p14:creationId xmlns:p14="http://schemas.microsoft.com/office/powerpoint/2010/main" val="2244075277"/>
      </p:ext>
    </p:extLst>
  </p:cSld>
  <p:clrMapOvr>
    <a:masterClrMapping/>
  </p:clrMapOvr>
  <p:transition>
    <p:push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el, zwei Inhalte über Tex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125538"/>
          </a:xfrm>
        </p:spPr>
        <p:txBody>
          <a:bodyPr/>
          <a:lstStyle/>
          <a:p>
            <a:r>
              <a:rPr lang="de-DE" smtClean="0"/>
              <a:t>Titelmasterformat durch Klicken bearbeiten</a:t>
            </a:r>
            <a:endParaRPr lang="de-DE"/>
          </a:p>
        </p:txBody>
      </p:sp>
      <p:sp>
        <p:nvSpPr>
          <p:cNvPr id="3" name="Inhaltsplatzhalter 2"/>
          <p:cNvSpPr>
            <a:spLocks noGrp="1"/>
          </p:cNvSpPr>
          <p:nvPr>
            <p:ph sz="quarter" idx="1"/>
          </p:nvPr>
        </p:nvSpPr>
        <p:spPr>
          <a:xfrm>
            <a:off x="457200" y="1600200"/>
            <a:ext cx="4038600" cy="21859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half" idx="3"/>
          </p:nvPr>
        </p:nvSpPr>
        <p:spPr>
          <a:xfrm>
            <a:off x="457200" y="3938588"/>
            <a:ext cx="8229600" cy="21875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848507186"/>
      </p:ext>
    </p:extLst>
  </p:cSld>
  <p:clrMapOvr>
    <a:masterClrMapping/>
  </p:clrMapOvr>
  <p:transition>
    <p:push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el und Inhalt über Tex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125538"/>
          </a:xfr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8229600" cy="21859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3938588"/>
            <a:ext cx="8229600" cy="21875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063779834"/>
      </p:ext>
    </p:extLst>
  </p:cSld>
  <p:clrMapOvr>
    <a:masterClrMapping/>
  </p:clrMapOvr>
  <p:transition>
    <p:push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125538"/>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271982103"/>
      </p:ext>
    </p:extLst>
  </p:cSld>
  <p:clrMapOvr>
    <a:masterClrMapping/>
  </p:clrMapOvr>
  <p:transition>
    <p:push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el, Inhalt und Text">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1125538"/>
          </a:xfr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648200" y="1600200"/>
            <a:ext cx="4038600" cy="45259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60087723"/>
      </p:ext>
    </p:extLst>
  </p:cSld>
  <p:clrMapOvr>
    <a:masterClrMapping/>
  </p:clrMapOvr>
  <p:transition>
    <p:push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2626546827"/>
      </p:ext>
    </p:extLst>
  </p:cSld>
  <p:clrMapOvr>
    <a:masterClrMapping/>
  </p:clrMapOvr>
  <p:transition>
    <p:push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3308434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564554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47806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10276601"/>
      </p:ext>
    </p:extLst>
  </p:cSld>
  <p:clrMapOvr>
    <a:masterClrMapping/>
  </p:clrMapOvr>
  <p:transition>
    <p:push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101017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02760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2634529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558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73818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750578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877879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143000"/>
            <a:ext cx="2057400" cy="49831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143000"/>
            <a:ext cx="6019800" cy="4983163"/>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757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703899720"/>
      </p:ext>
    </p:extLst>
  </p:cSld>
  <p:clrMapOvr>
    <a:masterClrMapping/>
  </p:clrMapOvr>
  <p:transition>
    <p:push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227033975"/>
      </p:ext>
    </p:extLst>
  </p:cSld>
  <p:clrMapOvr>
    <a:masterClrMapping/>
  </p:clrMapOvr>
  <p:transition>
    <p:push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546780325"/>
      </p:ext>
    </p:extLst>
  </p:cSld>
  <p:clrMapOvr>
    <a:masterClrMapping/>
  </p:clrMapOvr>
  <p:transition>
    <p:push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47392"/>
      </p:ext>
    </p:extLst>
  </p:cSld>
  <p:clrMapOvr>
    <a:masterClrMapping/>
  </p:clrMapOvr>
  <p:transition>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462260134"/>
      </p:ext>
    </p:extLst>
  </p:cSld>
  <p:clrMapOvr>
    <a:masterClrMapping/>
  </p:clrMapOvr>
  <p:transition>
    <p:push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41720238"/>
      </p:ext>
    </p:extLst>
  </p:cSld>
  <p:clrMapOvr>
    <a:masterClrMapping/>
  </p:clrMapOvr>
  <p:transition>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915256110"/>
      </p:ext>
    </p:extLst>
  </p:cSld>
  <p:clrMapOvr>
    <a:masterClrMapping/>
  </p:clrMapOvr>
  <p:transition>
    <p:push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bwMode="auto">
          <a:xfrm>
            <a:off x="0" y="0"/>
            <a:ext cx="9144000" cy="1125538"/>
          </a:xfrm>
          <a:prstGeom prst="rect">
            <a:avLst/>
          </a:prstGeom>
          <a:solidFill>
            <a:schemeClr val="tx1"/>
          </a:solidFill>
          <a:ln w="9525">
            <a:solidFill>
              <a:schemeClr val="accent1"/>
            </a:solidFill>
            <a:miter lim="800000"/>
            <a:headEnd/>
            <a:tailEnd/>
          </a:ln>
          <a:effectLst/>
          <a:extLst/>
        </p:spPr>
        <p:txBody>
          <a:bodyPr vert="horz" wrap="square" lIns="91440" tIns="45720" rIns="91440" bIns="45720" numCol="1" anchor="ctr" anchorCtr="0" compatLnSpc="1">
            <a:prstTxWarp prst="textNoShape">
              <a:avLst/>
            </a:prstTxWarp>
          </a:bodyPr>
          <a:lstStyle/>
          <a:p>
            <a:pPr lvl="0"/>
            <a:r>
              <a:rPr lang="en-US" smtClean="0"/>
              <a:t>Titelmasterformat durch Klicken bearbeiten</a:t>
            </a:r>
          </a:p>
        </p:txBody>
      </p:sp>
      <p:sp>
        <p:nvSpPr>
          <p:cNvPr id="1597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err="1" smtClean="0"/>
              <a:t>Textmasterformate</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159748" name="Rectangle 4"/>
          <p:cNvSpPr>
            <a:spLocks noChangeArrowheads="1"/>
          </p:cNvSpPr>
          <p:nvPr userDrawn="1"/>
        </p:nvSpPr>
        <p:spPr bwMode="auto">
          <a:xfrm>
            <a:off x="-1" y="6525344"/>
            <a:ext cx="8101013" cy="323850"/>
          </a:xfrm>
          <a:prstGeom prst="rect">
            <a:avLst/>
          </a:prstGeom>
          <a:solidFill>
            <a:schemeClr val="tx1"/>
          </a:solidFill>
          <a:ln>
            <a:noFill/>
          </a:ln>
          <a:effectLst/>
          <a:extLst/>
        </p:spPr>
        <p:txBody>
          <a:bodyPr wrap="none" anchor="ctr"/>
          <a:lstStyle/>
          <a:p>
            <a:endParaRPr lang="de-DE" sz="1800" dirty="0">
              <a:solidFill>
                <a:srgbClr val="000000"/>
              </a:solidFill>
            </a:endParaRPr>
          </a:p>
        </p:txBody>
      </p:sp>
      <p:sp>
        <p:nvSpPr>
          <p:cNvPr id="159749" name="Rectangle 5"/>
          <p:cNvSpPr>
            <a:spLocks noChangeArrowheads="1"/>
          </p:cNvSpPr>
          <p:nvPr userDrawn="1"/>
        </p:nvSpPr>
        <p:spPr bwMode="auto">
          <a:xfrm>
            <a:off x="9525" y="6562725"/>
            <a:ext cx="8001000" cy="279400"/>
          </a:xfrm>
          <a:prstGeom prst="rect">
            <a:avLst/>
          </a:prstGeom>
          <a:noFill/>
          <a:ln>
            <a:noFill/>
          </a:ln>
          <a:effectLst/>
          <a:extLst>
            <a:ext uri="{909E8E84-426E-40DD-AFC4-6F175D3DCCD1}">
              <a14:hiddenFill xmlns:a14="http://schemas.microsoft.com/office/drawing/2010/main">
                <a:solidFill>
                  <a:srgbClr val="5F201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de-DE" sz="1200" b="1" i="1" dirty="0">
                <a:solidFill>
                  <a:srgbClr val="FFFFFF"/>
                </a:solidFill>
                <a:latin typeface="Times New Roman" pitchFamily="18" charset="0"/>
              </a:rPr>
              <a:t>Mallot: </a:t>
            </a:r>
            <a:r>
              <a:rPr lang="de-DE" sz="1200" b="1" i="1" dirty="0" err="1" smtClean="0">
                <a:solidFill>
                  <a:srgbClr val="FFFFFF"/>
                </a:solidFill>
                <a:latin typeface="Times New Roman" pitchFamily="18" charset="0"/>
              </a:rPr>
              <a:t>Cognition</a:t>
            </a:r>
            <a:r>
              <a:rPr lang="de-DE" sz="1200" b="1" i="1" baseline="0" dirty="0" smtClean="0">
                <a:solidFill>
                  <a:srgbClr val="FFFFFF"/>
                </a:solidFill>
                <a:latin typeface="Times New Roman" pitchFamily="18" charset="0"/>
              </a:rPr>
              <a:t> </a:t>
            </a:r>
            <a:r>
              <a:rPr lang="de-DE" sz="1200" b="1" i="1" baseline="0" dirty="0" err="1" smtClean="0">
                <a:solidFill>
                  <a:srgbClr val="FFFFFF"/>
                </a:solidFill>
                <a:latin typeface="Times New Roman" pitchFamily="18" charset="0"/>
              </a:rPr>
              <a:t>and</a:t>
            </a:r>
            <a:r>
              <a:rPr lang="de-DE" sz="1200" b="1" i="1" baseline="0" dirty="0" smtClean="0">
                <a:solidFill>
                  <a:srgbClr val="FFFFFF"/>
                </a:solidFill>
                <a:latin typeface="Times New Roman" pitchFamily="18" charset="0"/>
              </a:rPr>
              <a:t> </a:t>
            </a:r>
            <a:r>
              <a:rPr lang="de-DE" sz="1200" b="1" i="1" baseline="0" dirty="0" err="1" smtClean="0">
                <a:solidFill>
                  <a:srgbClr val="FFFFFF"/>
                </a:solidFill>
                <a:latin typeface="Times New Roman" pitchFamily="18" charset="0"/>
              </a:rPr>
              <a:t>Behavior</a:t>
            </a:r>
            <a:r>
              <a:rPr lang="de-DE" sz="1200" b="1" i="1" baseline="0" dirty="0" smtClean="0">
                <a:solidFill>
                  <a:srgbClr val="FFFFFF"/>
                </a:solidFill>
                <a:latin typeface="Times New Roman" pitchFamily="18" charset="0"/>
              </a:rPr>
              <a:t> : 04 </a:t>
            </a:r>
            <a:r>
              <a:rPr lang="de-DE" sz="1200" b="1" i="1" dirty="0" smtClean="0">
                <a:solidFill>
                  <a:srgbClr val="FFFFFF"/>
                </a:solidFill>
                <a:latin typeface="Times New Roman" pitchFamily="18" charset="0"/>
              </a:rPr>
              <a:t>– Color</a:t>
            </a:r>
            <a:r>
              <a:rPr lang="de-DE" sz="1200" b="1" i="1" baseline="0" dirty="0" smtClean="0">
                <a:solidFill>
                  <a:srgbClr val="FFFFFF"/>
                </a:solidFill>
                <a:latin typeface="Times New Roman" pitchFamily="18" charset="0"/>
              </a:rPr>
              <a:t> Vision </a:t>
            </a:r>
            <a:r>
              <a:rPr lang="de-DE" sz="1200" b="1" i="1" dirty="0" smtClean="0">
                <a:solidFill>
                  <a:srgbClr val="FFFFFF"/>
                </a:solidFill>
                <a:latin typeface="Times New Roman" pitchFamily="18" charset="0"/>
              </a:rPr>
              <a:t>                                                                                             Winter 2021/22</a:t>
            </a:r>
            <a:endParaRPr lang="de-DE" sz="1200" b="1" i="1" dirty="0">
              <a:solidFill>
                <a:srgbClr val="FFFFFF"/>
              </a:solidFill>
              <a:latin typeface="Times New Roman" pitchFamily="18" charset="0"/>
            </a:endParaRPr>
          </a:p>
        </p:txBody>
      </p:sp>
      <p:pic>
        <p:nvPicPr>
          <p:cNvPr id="159750" name="Picture 6"/>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8143875" y="6546850"/>
            <a:ext cx="990600" cy="292100"/>
          </a:xfrm>
          <a:prstGeom prst="rect">
            <a:avLst/>
          </a:prstGeom>
          <a:solidFill>
            <a:srgbClr val="7C2916"/>
          </a:solidFill>
          <a:ln>
            <a:noFill/>
          </a:ln>
          <a:effectLst>
            <a:glow rad="139700">
              <a:srgbClr val="FFC6A3">
                <a:alpha val="40000"/>
              </a:srgbClr>
            </a:glow>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938553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p:push dir="d"/>
  </p:transition>
  <p:timing>
    <p:tnLst>
      <p:par>
        <p:cTn id="1" dur="indefinite" restart="never" nodeType="tmRoot"/>
      </p:par>
    </p:tnLst>
  </p:timing>
  <p:txStyles>
    <p:titleStyle>
      <a:lvl1pPr algn="ctr" rtl="0" fontAlgn="base">
        <a:spcBef>
          <a:spcPct val="0"/>
        </a:spcBef>
        <a:spcAft>
          <a:spcPct val="0"/>
        </a:spcAft>
        <a:defRPr sz="2400" b="1">
          <a:solidFill>
            <a:schemeClr val="bg1"/>
          </a:solidFill>
          <a:latin typeface="+mj-lt"/>
          <a:ea typeface="+mj-ea"/>
          <a:cs typeface="+mj-cs"/>
        </a:defRPr>
      </a:lvl1pPr>
      <a:lvl2pPr algn="ctr" rtl="0" fontAlgn="base">
        <a:spcBef>
          <a:spcPct val="0"/>
        </a:spcBef>
        <a:spcAft>
          <a:spcPct val="0"/>
        </a:spcAft>
        <a:defRPr sz="2400" b="1">
          <a:solidFill>
            <a:schemeClr val="bg1"/>
          </a:solidFill>
          <a:latin typeface="Verdana" pitchFamily="34" charset="0"/>
        </a:defRPr>
      </a:lvl2pPr>
      <a:lvl3pPr algn="ctr" rtl="0" fontAlgn="base">
        <a:spcBef>
          <a:spcPct val="0"/>
        </a:spcBef>
        <a:spcAft>
          <a:spcPct val="0"/>
        </a:spcAft>
        <a:defRPr sz="2400" b="1">
          <a:solidFill>
            <a:schemeClr val="bg1"/>
          </a:solidFill>
          <a:latin typeface="Verdana" pitchFamily="34" charset="0"/>
        </a:defRPr>
      </a:lvl3pPr>
      <a:lvl4pPr algn="ctr" rtl="0" fontAlgn="base">
        <a:spcBef>
          <a:spcPct val="0"/>
        </a:spcBef>
        <a:spcAft>
          <a:spcPct val="0"/>
        </a:spcAft>
        <a:defRPr sz="2400" b="1">
          <a:solidFill>
            <a:schemeClr val="bg1"/>
          </a:solidFill>
          <a:latin typeface="Verdana" pitchFamily="34" charset="0"/>
        </a:defRPr>
      </a:lvl4pPr>
      <a:lvl5pPr algn="ctr" rtl="0" fontAlgn="base">
        <a:spcBef>
          <a:spcPct val="0"/>
        </a:spcBef>
        <a:spcAft>
          <a:spcPct val="0"/>
        </a:spcAft>
        <a:defRPr sz="2400" b="1">
          <a:solidFill>
            <a:schemeClr val="bg1"/>
          </a:solidFill>
          <a:latin typeface="Verdana" pitchFamily="34" charset="0"/>
        </a:defRPr>
      </a:lvl5pPr>
      <a:lvl6pPr marL="457200" algn="ctr" rtl="0" fontAlgn="base">
        <a:spcBef>
          <a:spcPct val="0"/>
        </a:spcBef>
        <a:spcAft>
          <a:spcPct val="0"/>
        </a:spcAft>
        <a:defRPr sz="2400" b="1">
          <a:solidFill>
            <a:schemeClr val="bg1"/>
          </a:solidFill>
          <a:latin typeface="Verdana" pitchFamily="34" charset="0"/>
        </a:defRPr>
      </a:lvl6pPr>
      <a:lvl7pPr marL="914400" algn="ctr" rtl="0" fontAlgn="base">
        <a:spcBef>
          <a:spcPct val="0"/>
        </a:spcBef>
        <a:spcAft>
          <a:spcPct val="0"/>
        </a:spcAft>
        <a:defRPr sz="2400" b="1">
          <a:solidFill>
            <a:schemeClr val="bg1"/>
          </a:solidFill>
          <a:latin typeface="Verdana" pitchFamily="34" charset="0"/>
        </a:defRPr>
      </a:lvl7pPr>
      <a:lvl8pPr marL="1371600" algn="ctr" rtl="0" fontAlgn="base">
        <a:spcBef>
          <a:spcPct val="0"/>
        </a:spcBef>
        <a:spcAft>
          <a:spcPct val="0"/>
        </a:spcAft>
        <a:defRPr sz="2400" b="1">
          <a:solidFill>
            <a:schemeClr val="bg1"/>
          </a:solidFill>
          <a:latin typeface="Verdana" pitchFamily="34" charset="0"/>
        </a:defRPr>
      </a:lvl8pPr>
      <a:lvl9pPr marL="1828800" algn="ctr" rtl="0" fontAlgn="base">
        <a:spcBef>
          <a:spcPct val="0"/>
        </a:spcBef>
        <a:spcAft>
          <a:spcPct val="0"/>
        </a:spcAft>
        <a:defRPr sz="2400" b="1">
          <a:solidFill>
            <a:schemeClr val="bg1"/>
          </a:solidFill>
          <a:latin typeface="Verdana" pitchFamily="34" charset="0"/>
        </a:defRPr>
      </a:lvl9pPr>
    </p:titleStyle>
    <p:bodyStyle>
      <a:lvl1pPr marL="342900" indent="-342900" algn="l" rtl="0" fontAlgn="base">
        <a:spcBef>
          <a:spcPct val="20000"/>
        </a:spcBef>
        <a:spcAft>
          <a:spcPct val="0"/>
        </a:spcAft>
        <a:buClr>
          <a:srgbClr val="FF9933"/>
        </a:buClr>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folHlink"/>
        </a:buClr>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rgbClr val="9933FF"/>
        </a:buClr>
        <a:buFont typeface="Wingdings" pitchFamily="2" charset="2"/>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s>
            <a:gs pos="100000">
              <a:schemeClr val="tx1"/>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11430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4099" name="Text Box 3"/>
          <p:cNvSpPr txBox="1">
            <a:spLocks noChangeArrowheads="1"/>
          </p:cNvSpPr>
          <p:nvPr userDrawn="1"/>
        </p:nvSpPr>
        <p:spPr bwMode="auto">
          <a:xfrm>
            <a:off x="800100" y="5295900"/>
            <a:ext cx="749617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de-DE" sz="1800" b="1" i="1" u="none" strike="noStrike" kern="1200" cap="none" spc="0" normalizeH="0" baseline="0" noProof="0" dirty="0" smtClean="0">
                <a:ln>
                  <a:noFill/>
                </a:ln>
                <a:solidFill>
                  <a:srgbClr val="9A9ADE"/>
                </a:solidFill>
                <a:effectLst/>
                <a:uLnTx/>
                <a:uFillTx/>
                <a:latin typeface="Times New Roman" pitchFamily="18" charset="0"/>
                <a:ea typeface="+mn-ea"/>
                <a:cs typeface="+mn-cs"/>
              </a:rPr>
              <a:t>Hanspeter A. Mallot</a:t>
            </a:r>
            <a:endParaRPr kumimoji="0" lang="de-DE" sz="1800" b="1" i="1" u="none" strike="noStrike" kern="1200" cap="none" spc="0" normalizeH="0" baseline="0" noProof="0" dirty="0">
              <a:ln>
                <a:noFill/>
              </a:ln>
              <a:solidFill>
                <a:srgbClr val="9A9ADE"/>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de-DE" sz="1800" b="1" i="1" u="none" strike="noStrike" kern="1200" cap="none" spc="0" normalizeH="0" baseline="0" noProof="0" dirty="0" smtClean="0">
                <a:ln>
                  <a:noFill/>
                </a:ln>
                <a:solidFill>
                  <a:srgbClr val="9A9ADE"/>
                </a:solidFill>
                <a:effectLst/>
                <a:uLnTx/>
                <a:uFillTx/>
                <a:latin typeface="Times New Roman" pitchFamily="18" charset="0"/>
                <a:ea typeface="+mn-ea"/>
                <a:cs typeface="+mn-cs"/>
              </a:rPr>
              <a:t> </a:t>
            </a:r>
            <a:r>
              <a:rPr kumimoji="0" lang="de-DE" sz="1800" b="1" i="1" u="none" strike="noStrike" kern="1200" cap="none" spc="0" normalizeH="0" baseline="0" noProof="0" dirty="0">
                <a:ln>
                  <a:noFill/>
                </a:ln>
                <a:solidFill>
                  <a:srgbClr val="9A9ADE"/>
                </a:solidFill>
                <a:effectLst/>
                <a:uLnTx/>
                <a:uFillTx/>
                <a:latin typeface="Times New Roman" pitchFamily="18" charset="0"/>
                <a:ea typeface="+mn-ea"/>
                <a:cs typeface="+mn-cs"/>
              </a:rPr>
              <a:t>Institut für Neurobiologie, Fachbereich Biologie, </a:t>
            </a:r>
            <a:br>
              <a:rPr kumimoji="0" lang="de-DE" sz="1800" b="1" i="1" u="none" strike="noStrike" kern="1200" cap="none" spc="0" normalizeH="0" baseline="0" noProof="0" dirty="0">
                <a:ln>
                  <a:noFill/>
                </a:ln>
                <a:solidFill>
                  <a:srgbClr val="9A9ADE"/>
                </a:solidFill>
                <a:effectLst/>
                <a:uLnTx/>
                <a:uFillTx/>
                <a:latin typeface="Times New Roman" pitchFamily="18" charset="0"/>
                <a:ea typeface="+mn-ea"/>
                <a:cs typeface="+mn-cs"/>
              </a:rPr>
            </a:br>
            <a:r>
              <a:rPr kumimoji="0" lang="de-DE" sz="1800" b="1" i="1" u="none" strike="noStrike" kern="1200" cap="none" spc="0" normalizeH="0" baseline="0" noProof="0" dirty="0">
                <a:ln>
                  <a:noFill/>
                </a:ln>
                <a:solidFill>
                  <a:srgbClr val="9A9ADE"/>
                </a:solidFill>
                <a:effectLst/>
                <a:uLnTx/>
                <a:uFillTx/>
                <a:latin typeface="Times New Roman" pitchFamily="18" charset="0"/>
                <a:ea typeface="+mn-ea"/>
                <a:cs typeface="+mn-cs"/>
              </a:rPr>
              <a:t>Univ. Tübingen, </a:t>
            </a:r>
            <a:r>
              <a:rPr kumimoji="0" lang="de-DE" sz="1800" b="1" i="1" u="none" strike="noStrike" kern="1200" cap="none" spc="0" normalizeH="0" baseline="0" noProof="0" dirty="0" smtClean="0">
                <a:ln>
                  <a:noFill/>
                </a:ln>
                <a:solidFill>
                  <a:srgbClr val="9A9ADE"/>
                </a:solidFill>
                <a:effectLst/>
                <a:uLnTx/>
                <a:uFillTx/>
                <a:latin typeface="Times New Roman" pitchFamily="18" charset="0"/>
                <a:ea typeface="+mn-ea"/>
                <a:cs typeface="+mn-cs"/>
              </a:rPr>
              <a:t>Winter 2021/22</a:t>
            </a:r>
            <a:endParaRPr kumimoji="0" lang="de-DE" sz="1800" b="1" i="1" u="none" strike="noStrike" kern="1200" cap="none" spc="0" normalizeH="0" baseline="0" noProof="0" dirty="0">
              <a:ln>
                <a:noFill/>
              </a:ln>
              <a:solidFill>
                <a:srgbClr val="9A9ADE"/>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48173770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ctr" rtl="0" fontAlgn="base">
        <a:spcBef>
          <a:spcPct val="0"/>
        </a:spcBef>
        <a:spcAft>
          <a:spcPct val="0"/>
        </a:spcAft>
        <a:defRPr sz="4400" b="1" i="1">
          <a:solidFill>
            <a:srgbClr val="9A9ADE"/>
          </a:solidFill>
          <a:latin typeface="+mj-lt"/>
          <a:ea typeface="+mj-ea"/>
          <a:cs typeface="+mj-cs"/>
        </a:defRPr>
      </a:lvl1pPr>
      <a:lvl2pPr algn="ctr" rtl="0" fontAlgn="base">
        <a:spcBef>
          <a:spcPct val="0"/>
        </a:spcBef>
        <a:spcAft>
          <a:spcPct val="0"/>
        </a:spcAft>
        <a:defRPr sz="4400" b="1" i="1">
          <a:solidFill>
            <a:srgbClr val="9A9ADE"/>
          </a:solidFill>
          <a:latin typeface="Times New Roman" pitchFamily="18" charset="0"/>
        </a:defRPr>
      </a:lvl2pPr>
      <a:lvl3pPr algn="ctr" rtl="0" fontAlgn="base">
        <a:spcBef>
          <a:spcPct val="0"/>
        </a:spcBef>
        <a:spcAft>
          <a:spcPct val="0"/>
        </a:spcAft>
        <a:defRPr sz="4400" b="1" i="1">
          <a:solidFill>
            <a:srgbClr val="9A9ADE"/>
          </a:solidFill>
          <a:latin typeface="Times New Roman" pitchFamily="18" charset="0"/>
        </a:defRPr>
      </a:lvl3pPr>
      <a:lvl4pPr algn="ctr" rtl="0" fontAlgn="base">
        <a:spcBef>
          <a:spcPct val="0"/>
        </a:spcBef>
        <a:spcAft>
          <a:spcPct val="0"/>
        </a:spcAft>
        <a:defRPr sz="4400" b="1" i="1">
          <a:solidFill>
            <a:srgbClr val="9A9ADE"/>
          </a:solidFill>
          <a:latin typeface="Times New Roman" pitchFamily="18" charset="0"/>
        </a:defRPr>
      </a:lvl4pPr>
      <a:lvl5pPr algn="ctr" rtl="0" fontAlgn="base">
        <a:spcBef>
          <a:spcPct val="0"/>
        </a:spcBef>
        <a:spcAft>
          <a:spcPct val="0"/>
        </a:spcAft>
        <a:defRPr sz="4400" b="1" i="1">
          <a:solidFill>
            <a:srgbClr val="9A9ADE"/>
          </a:solidFill>
          <a:latin typeface="Times New Roman" pitchFamily="18" charset="0"/>
        </a:defRPr>
      </a:lvl5pPr>
      <a:lvl6pPr marL="457200" algn="ctr" rtl="0" fontAlgn="base">
        <a:spcBef>
          <a:spcPct val="0"/>
        </a:spcBef>
        <a:spcAft>
          <a:spcPct val="0"/>
        </a:spcAft>
        <a:defRPr sz="4400" b="1" i="1">
          <a:solidFill>
            <a:srgbClr val="9A9ADE"/>
          </a:solidFill>
          <a:latin typeface="Times New Roman" pitchFamily="18" charset="0"/>
        </a:defRPr>
      </a:lvl6pPr>
      <a:lvl7pPr marL="914400" algn="ctr" rtl="0" fontAlgn="base">
        <a:spcBef>
          <a:spcPct val="0"/>
        </a:spcBef>
        <a:spcAft>
          <a:spcPct val="0"/>
        </a:spcAft>
        <a:defRPr sz="4400" b="1" i="1">
          <a:solidFill>
            <a:srgbClr val="9A9ADE"/>
          </a:solidFill>
          <a:latin typeface="Times New Roman" pitchFamily="18" charset="0"/>
        </a:defRPr>
      </a:lvl7pPr>
      <a:lvl8pPr marL="1371600" algn="ctr" rtl="0" fontAlgn="base">
        <a:spcBef>
          <a:spcPct val="0"/>
        </a:spcBef>
        <a:spcAft>
          <a:spcPct val="0"/>
        </a:spcAft>
        <a:defRPr sz="4400" b="1" i="1">
          <a:solidFill>
            <a:srgbClr val="9A9ADE"/>
          </a:solidFill>
          <a:latin typeface="Times New Roman" pitchFamily="18" charset="0"/>
        </a:defRPr>
      </a:lvl8pPr>
      <a:lvl9pPr marL="1828800" algn="ctr" rtl="0" fontAlgn="base">
        <a:spcBef>
          <a:spcPct val="0"/>
        </a:spcBef>
        <a:spcAft>
          <a:spcPct val="0"/>
        </a:spcAft>
        <a:defRPr sz="4400" b="1" i="1">
          <a:solidFill>
            <a:srgbClr val="9A9ADE"/>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498862" y="1093509"/>
            <a:ext cx="6061435" cy="3785652"/>
          </a:xfrm>
          <a:prstGeom prst="rect">
            <a:avLst/>
          </a:prstGeom>
          <a:noFill/>
        </p:spPr>
        <p:txBody>
          <a:bodyPr wrap="square" rtlCol="0">
            <a:spAutoFit/>
          </a:bodyPr>
          <a:lstStyle/>
          <a:p>
            <a:r>
              <a:rPr lang="de-DE" b="1" dirty="0" smtClean="0"/>
              <a:t>Demonstration zum sukzessiven Farbkontrast </a:t>
            </a:r>
            <a:r>
              <a:rPr lang="de-DE" b="1" smtClean="0"/>
              <a:t>(Aufgabe 8-4)</a:t>
            </a:r>
            <a:endParaRPr lang="de-DE" b="1" dirty="0" smtClean="0"/>
          </a:p>
          <a:p>
            <a:endParaRPr lang="de-DE" dirty="0"/>
          </a:p>
          <a:p>
            <a:r>
              <a:rPr lang="de-DE" dirty="0" smtClean="0"/>
              <a:t>Betrachten Sie das Farbbild auf der nächsten Seite. Schließen Sie dabei ein Auge und fixieren Sie mit dem anderen Auge den blauen Punkt in der Mitte für etwa 10 Sekunden. Klicken Sie dann auf  die linke Maustaste, ohne den Blick von dem blauen Punkt abzuwenden.</a:t>
            </a:r>
            <a:endParaRPr lang="en-US" dirty="0"/>
          </a:p>
        </p:txBody>
      </p:sp>
    </p:spTree>
    <p:extLst>
      <p:ext uri="{BB962C8B-B14F-4D97-AF65-F5344CB8AC3E}">
        <p14:creationId xmlns:p14="http://schemas.microsoft.com/office/powerpoint/2010/main" val="3395535685"/>
      </p:ext>
    </p:extLst>
  </p:cSld>
  <p:clrMapOvr>
    <a:masterClrMapping/>
  </p:clrMapOvr>
  <p:transition>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56" y="255351"/>
            <a:ext cx="6638925" cy="5257800"/>
          </a:xfrm>
          <a:prstGeom prst="rect">
            <a:avLst/>
          </a:prstGeom>
        </p:spPr>
      </p:pic>
      <p:sp>
        <p:nvSpPr>
          <p:cNvPr id="3" name="Rechteck 2"/>
          <p:cNvSpPr/>
          <p:nvPr/>
        </p:nvSpPr>
        <p:spPr>
          <a:xfrm>
            <a:off x="603115" y="5701566"/>
            <a:ext cx="7821038" cy="830997"/>
          </a:xfrm>
          <a:prstGeom prst="rect">
            <a:avLst/>
          </a:prstGeom>
        </p:spPr>
        <p:txBody>
          <a:bodyPr wrap="square">
            <a:spAutoFit/>
          </a:bodyPr>
          <a:lstStyle/>
          <a:p>
            <a:r>
              <a:rPr lang="de-DE" sz="1600" dirty="0" err="1"/>
              <a:t>Dunstanburgh</a:t>
            </a:r>
            <a:r>
              <a:rPr lang="de-DE" sz="1600" dirty="0"/>
              <a:t> Castle in </a:t>
            </a:r>
            <a:r>
              <a:rPr lang="de-DE" sz="1600" dirty="0" smtClean="0"/>
              <a:t>Northumberland. </a:t>
            </a:r>
            <a:r>
              <a:rPr lang="de-DE" sz="1600" dirty="0"/>
              <a:t>http://www.independent.co.uk/news/science/the-optical-illusion-that-tricks-your-brain-into-seeing-colour-the-spectrum-of-science-bbc-four-a6737271.html</a:t>
            </a:r>
          </a:p>
        </p:txBody>
      </p:sp>
    </p:spTree>
    <p:extLst>
      <p:ext uri="{BB962C8B-B14F-4D97-AF65-F5344CB8AC3E}">
        <p14:creationId xmlns:p14="http://schemas.microsoft.com/office/powerpoint/2010/main" val="834029779"/>
      </p:ext>
    </p:extLst>
  </p:cSld>
  <p:clrMapOvr>
    <a:masterClrMapping/>
  </p:clrMapOvr>
  <p:transition advTm="48236">
    <p:push dir="d"/>
  </p:transition>
  <p:timing>
    <p:tnLst>
      <p:par>
        <p:cTn id="1" dur="indefinite" restart="never" nodeType="tmRoot"/>
      </p:par>
    </p:tnLst>
  </p:timing>
  <p:extLst mod="1">
    <p:ext uri="{3A86A75C-4F4B-4683-9AE1-C65F6400EC91}">
      <p14:laserTraceLst xmlns:p14="http://schemas.microsoft.com/office/powerpoint/2010/main">
        <p14:tracePtLst>
          <p14:tracePt t="14100" x="260350" y="3765550"/>
          <p14:tracePt t="14108" x="641350" y="3752850"/>
          <p14:tracePt t="14116" x="933450" y="3721100"/>
          <p14:tracePt t="14128" x="1270000" y="3638550"/>
          <p14:tracePt t="14144" x="1720850" y="3397250"/>
          <p14:tracePt t="14161" x="2133600" y="3194050"/>
          <p14:tracePt t="14178" x="2362200" y="3060700"/>
          <p14:tracePt t="14195" x="2673350" y="2984500"/>
          <p14:tracePt t="14211" x="2730500" y="2946400"/>
          <p14:tracePt t="14228" x="2819400" y="2908300"/>
          <p14:tracePt t="14245" x="2889250" y="2889250"/>
          <p14:tracePt t="14261" x="2997200" y="2870200"/>
          <p14:tracePt t="14278" x="3028950" y="2863850"/>
          <p14:tracePt t="14295" x="3060700" y="2857500"/>
          <p14:tracePt t="14311" x="3092450" y="2851150"/>
          <p14:tracePt t="14328" x="3136900" y="2838450"/>
          <p14:tracePt t="14344" x="3206750" y="2838450"/>
          <p14:tracePt t="14361" x="3346450" y="2838450"/>
          <p14:tracePt t="14378" x="3422650" y="2838450"/>
          <p14:tracePt t="14394" x="3441700" y="2844800"/>
          <p14:tracePt t="14411" x="3454400" y="2857500"/>
          <p14:tracePt t="14428" x="3467100" y="2895600"/>
          <p14:tracePt t="14444" x="3505200" y="2965450"/>
          <p14:tracePt t="14461" x="3575050" y="3130550"/>
          <p14:tracePt t="14478" x="3733800" y="3187700"/>
          <p14:tracePt t="14495" x="3943350" y="3251200"/>
          <p14:tracePt t="14511" x="4057650" y="3276600"/>
          <p14:tracePt t="14528" x="4064000" y="3276600"/>
          <p14:tracePt t="14587" x="4070350" y="3276600"/>
          <p14:tracePt t="14595" x="4076700" y="3270250"/>
          <p14:tracePt t="14611" x="4089400" y="3263900"/>
          <p14:tracePt t="14619" x="4095750" y="3263900"/>
          <p14:tracePt t="14628" x="4102100" y="3257550"/>
          <p14:tracePt t="14645" x="4121150" y="3251200"/>
          <p14:tracePt t="14661" x="4140200" y="3251200"/>
          <p14:tracePt t="14678" x="4152900" y="3244850"/>
          <p14:tracePt t="14695" x="4152900" y="3238500"/>
          <p14:tracePt t="14711" x="4159250" y="3238500"/>
          <p14:tracePt t="14765" x="4165600" y="3232150"/>
          <p14:tracePt t="14771" x="4165600" y="3225800"/>
          <p14:tracePt t="14782" x="4171950" y="3219450"/>
          <p14:tracePt t="14795" x="4191000" y="3206750"/>
          <p14:tracePt t="14811" x="4203700" y="3200400"/>
          <p14:tracePt t="14844" x="4210050" y="3194050"/>
          <p14:tracePt t="14861" x="4210050" y="3187700"/>
          <p14:tracePt t="14899" x="4216400" y="3187700"/>
          <p14:tracePt t="14963" x="4222750" y="3187700"/>
          <p14:tracePt t="14971" x="4229100" y="3175000"/>
          <p14:tracePt t="14980" x="4235450" y="3175000"/>
          <p14:tracePt t="14994" x="4248150" y="3168650"/>
          <p14:tracePt t="15011" x="4248150" y="3162300"/>
          <p14:tracePt t="15028" x="4254500" y="3162300"/>
          <p14:tracePt t="15276" x="4254500" y="3155950"/>
          <p14:tracePt t="15284" x="4267200" y="3155950"/>
          <p14:tracePt t="15308" x="4273550" y="3155950"/>
          <p14:tracePt t="15324" x="4279900" y="3155950"/>
          <p14:tracePt t="15500" x="4286250" y="3155950"/>
          <p14:tracePt t="16332" x="4286250" y="3162300"/>
          <p14:tracePt t="16340" x="4260850" y="3175000"/>
          <p14:tracePt t="16349" x="4254500" y="3175000"/>
          <p14:tracePt t="16361" x="4235450" y="3181350"/>
          <p14:tracePt t="16378" x="4210050" y="3194050"/>
          <p14:tracePt t="16394" x="4184650" y="3200400"/>
          <p14:tracePt t="16411" x="4152900" y="3206750"/>
          <p14:tracePt t="16427" x="4121150" y="3219450"/>
          <p14:tracePt t="16444" x="4070350" y="3232150"/>
          <p14:tracePt t="16461" x="3879850" y="3238500"/>
          <p14:tracePt t="16477" x="3676650" y="3251200"/>
          <p14:tracePt t="16494" x="3403600" y="3251200"/>
          <p14:tracePt t="16511" x="2933700" y="3308350"/>
          <p14:tracePt t="16527" x="2540000" y="3321050"/>
          <p14:tracePt t="16544" x="2324100" y="3327400"/>
          <p14:tracePt t="16561" x="2095500" y="3340100"/>
          <p14:tracePt t="16578" x="1930400" y="3340100"/>
          <p14:tracePt t="16595" x="1822450" y="3359150"/>
          <p14:tracePt t="16611" x="1555750" y="3365500"/>
          <p14:tracePt t="16628" x="1365250" y="3365500"/>
          <p14:tracePt t="16644" x="1263650" y="3384550"/>
          <p14:tracePt t="16660" x="1123950" y="3403600"/>
          <p14:tracePt t="16677" x="965200" y="3435350"/>
          <p14:tracePt t="16694" x="762000" y="3441700"/>
          <p14:tracePt t="16711" x="482600" y="3454400"/>
          <p14:tracePt t="16727" x="254000" y="3473450"/>
          <p14:tracePt t="16744" x="50800" y="3473450"/>
          <p14:tracePt t="17084" x="0" y="3517900"/>
          <p14:tracePt t="17092" x="25400" y="3517900"/>
          <p14:tracePt t="17099" x="63500" y="3517900"/>
          <p14:tracePt t="17111" x="76200" y="3517900"/>
          <p14:tracePt t="17127" x="95250" y="3517900"/>
          <p14:tracePt t="17144" x="114300" y="3517900"/>
          <p14:tracePt t="17160" x="127000" y="3517900"/>
          <p14:tracePt t="17177" x="133350" y="3517900"/>
          <p14:tracePt t="17194" x="139700" y="3517900"/>
          <p14:tracePt t="17315" x="146050" y="3517900"/>
          <p14:tracePt t="17323" x="158750" y="3517900"/>
          <p14:tracePt t="17332" x="165100" y="3517900"/>
          <p14:tracePt t="17344" x="184150" y="3524250"/>
          <p14:tracePt t="17361" x="190500" y="3524250"/>
          <p14:tracePt t="17378" x="203200" y="3530600"/>
          <p14:tracePt t="17394" x="215900" y="3530600"/>
          <p14:tracePt t="17427" x="241300" y="3536950"/>
          <p14:tracePt t="17444" x="247650" y="3536950"/>
          <p14:tracePt t="17460" x="254000" y="3536950"/>
          <p14:tracePt t="17477" x="254000" y="3543300"/>
          <p14:tracePt t="17494" x="260350" y="3549650"/>
          <p14:tracePt t="17510" x="266700" y="3549650"/>
          <p14:tracePt t="17527" x="273050" y="3549650"/>
          <p14:tracePt t="17543" x="279400" y="354965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76" y="507171"/>
            <a:ext cx="6914216" cy="4940319"/>
          </a:xfrm>
          <a:prstGeom prst="rect">
            <a:avLst/>
          </a:prstGeom>
        </p:spPr>
      </p:pic>
    </p:spTree>
    <p:extLst>
      <p:ext uri="{BB962C8B-B14F-4D97-AF65-F5344CB8AC3E}">
        <p14:creationId xmlns:p14="http://schemas.microsoft.com/office/powerpoint/2010/main" val="3499453898"/>
      </p:ext>
    </p:extLst>
  </p:cSld>
  <p:clrMapOvr>
    <a:masterClrMapping/>
  </p:clrMapOvr>
  <mc:AlternateContent xmlns:mc="http://schemas.openxmlformats.org/markup-compatibility/2006" xmlns:p14="http://schemas.microsoft.com/office/powerpoint/2010/main">
    <mc:Choice Requires="p14">
      <p:transition p14:dur="0" advTm="98742"/>
    </mc:Choice>
    <mc:Fallback xmlns="">
      <p:transition advTm="98742"/>
    </mc:Fallback>
  </mc:AlternateContent>
  <p:timing>
    <p:tnLst>
      <p:par>
        <p:cTn id="1" dur="indefinite" restart="never" nodeType="tmRoot"/>
      </p:par>
    </p:tnLst>
  </p:timing>
</p:sld>
</file>

<file path=ppt/theme/theme1.xml><?xml version="1.0" encoding="utf-8"?>
<a:theme xmlns:a="http://schemas.openxmlformats.org/drawingml/2006/main" name="5_Standarddesign">
  <a:themeElements>
    <a:clrScheme name="4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Standarddesign">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Benutzerdefiniertes Design">
  <a:themeElements>
    <a:clrScheme name="1_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enutzerdefiniertes Design">
      <a:majorFont>
        <a:latin typeface="Times New Roman"/>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65</Words>
  <Application>Microsoft Office PowerPoint</Application>
  <PresentationFormat>Bildschirmpräsentation (4:3)</PresentationFormat>
  <Paragraphs>4</Paragraphs>
  <Slides>3</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vt:i4>
      </vt:variant>
    </vt:vector>
  </HeadingPairs>
  <TitlesOfParts>
    <vt:vector size="10" baseType="lpstr">
      <vt:lpstr>Arial</vt:lpstr>
      <vt:lpstr>Calibri</vt:lpstr>
      <vt:lpstr>Times New Roman</vt:lpstr>
      <vt:lpstr>Verdana</vt:lpstr>
      <vt:lpstr>Wingdings</vt:lpstr>
      <vt:lpstr>5_Standarddesign</vt:lpstr>
      <vt:lpstr>4_Benutzerdefiniertes Design</vt:lpstr>
      <vt:lpstr>PowerPoint-Präsentation</vt:lpstr>
      <vt:lpstr>PowerPoint-Präsentation</vt:lpstr>
      <vt:lpstr>PowerPoint-Präsentation</vt:lpstr>
    </vt:vector>
  </TitlesOfParts>
  <Company>Lehrstuhl für Kognitive Neurowissenschaften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Vision</dc:title>
  <dc:creator>ham</dc:creator>
  <cp:lastModifiedBy>Hanspeter Mallot</cp:lastModifiedBy>
  <cp:revision>224</cp:revision>
  <cp:lastPrinted>2021-11-06T15:44:20Z</cp:lastPrinted>
  <dcterms:created xsi:type="dcterms:W3CDTF">2001-07-02T15:22:31Z</dcterms:created>
  <dcterms:modified xsi:type="dcterms:W3CDTF">2021-12-06T16:22:39Z</dcterms:modified>
</cp:coreProperties>
</file>