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86" r:id="rId4"/>
    <p:sldId id="305" r:id="rId5"/>
    <p:sldId id="307" r:id="rId6"/>
    <p:sldId id="308" r:id="rId7"/>
    <p:sldId id="310" r:id="rId8"/>
    <p:sldId id="312" r:id="rId9"/>
    <p:sldId id="314" r:id="rId10"/>
    <p:sldId id="315" r:id="rId11"/>
    <p:sldId id="317" r:id="rId12"/>
  </p:sldIdLst>
  <p:sldSz cx="10693400" cy="7562850"/>
  <p:notesSz cx="106934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E7"/>
    <a:srgbClr val="FFD34E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5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FDF77-51DE-435C-9FE7-1268C1C03CD2}" type="datetimeFigureOut">
              <a:rPr lang="ru-RU" smtClean="0"/>
              <a:t>26.12.2022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6DCA0-22A6-42BB-A809-09D27765C9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29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6DCA0-22A6-42BB-A809-09D27765C9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89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00AAE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00AAE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7299" y="2072644"/>
            <a:ext cx="3119120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92130" cy="7553325"/>
          </a:xfrm>
          <a:custGeom>
            <a:avLst/>
            <a:gdLst/>
            <a:ahLst/>
            <a:cxnLst/>
            <a:rect l="l" t="t" r="r" b="b"/>
            <a:pathLst>
              <a:path w="10692130" h="7553325">
                <a:moveTo>
                  <a:pt x="0" y="7552804"/>
                </a:moveTo>
                <a:lnTo>
                  <a:pt x="10692003" y="7552804"/>
                </a:lnTo>
                <a:lnTo>
                  <a:pt x="10692003" y="0"/>
                </a:lnTo>
                <a:lnTo>
                  <a:pt x="0" y="0"/>
                </a:lnTo>
                <a:lnTo>
                  <a:pt x="0" y="7552804"/>
                </a:lnTo>
                <a:close/>
              </a:path>
            </a:pathLst>
          </a:custGeom>
          <a:solidFill>
            <a:srgbClr val="00A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00AAE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9304" y="2300715"/>
            <a:ext cx="7414791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00AAE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4950" y="2052905"/>
            <a:ext cx="6795134" cy="4305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7375" y="3224256"/>
            <a:ext cx="6705600" cy="1374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580"/>
              </a:lnSpc>
              <a:spcBef>
                <a:spcPts val="100"/>
              </a:spcBef>
            </a:pPr>
            <a:r>
              <a:rPr lang="ru-RU" sz="4000" spc="-95" dirty="0">
                <a:solidFill>
                  <a:schemeClr val="tx1"/>
                </a:solidFill>
              </a:rPr>
              <a:t>Цветовой гайд</a:t>
            </a:r>
            <a:br>
              <a:rPr lang="ru-RU" sz="4000" spc="-95" dirty="0">
                <a:solidFill>
                  <a:schemeClr val="tx1"/>
                </a:solidFill>
              </a:rPr>
            </a:br>
            <a:r>
              <a:rPr lang="ru-RU" sz="4000" spc="-95" dirty="0"/>
              <a:t>Магазин настольных игр</a:t>
            </a:r>
            <a:endParaRPr sz="4000" dirty="0"/>
          </a:p>
        </p:txBody>
      </p:sp>
      <p:sp>
        <p:nvSpPr>
          <p:cNvPr id="11" name="object 11"/>
          <p:cNvSpPr txBox="1"/>
          <p:nvPr/>
        </p:nvSpPr>
        <p:spPr>
          <a:xfrm>
            <a:off x="698218" y="5168905"/>
            <a:ext cx="708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latin typeface="Tahoma"/>
                <a:cs typeface="Tahoma"/>
              </a:rPr>
              <a:t>2</a:t>
            </a:r>
            <a:r>
              <a:rPr lang="ru-RU" sz="2400" spc="30" dirty="0">
                <a:solidFill>
                  <a:srgbClr val="00AAE7"/>
                </a:solidFill>
                <a:latin typeface="Tahoma"/>
                <a:cs typeface="Tahoma"/>
              </a:rPr>
              <a:t>0</a:t>
            </a:r>
            <a:r>
              <a:rPr lang="ru-RU" sz="2400" spc="30" dirty="0">
                <a:latin typeface="Tahoma"/>
                <a:cs typeface="Tahoma"/>
              </a:rPr>
              <a:t>22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9A98365-AC69-0493-9659-DB0F17A7B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9300" y="-638175"/>
            <a:ext cx="3862431" cy="3862431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21A91F7-175D-68E2-589C-164C0D811E15}"/>
              </a:ext>
            </a:extLst>
          </p:cNvPr>
          <p:cNvSpPr/>
          <p:nvPr/>
        </p:nvSpPr>
        <p:spPr>
          <a:xfrm>
            <a:off x="698218" y="4848225"/>
            <a:ext cx="4639411" cy="76200"/>
          </a:xfrm>
          <a:prstGeom prst="rect">
            <a:avLst/>
          </a:prstGeom>
          <a:solidFill>
            <a:srgbClr val="FFD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5C4189C-D30E-785C-1EBD-97D36A20A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39" y="2524573"/>
            <a:ext cx="4799704" cy="47997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8" y="293904"/>
            <a:ext cx="258200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200" spc="-60" dirty="0">
                <a:solidFill>
                  <a:srgbClr val="FFFFFF"/>
                </a:solidFill>
                <a:latin typeface="Tahoma"/>
                <a:cs typeface="Tahoma"/>
              </a:rPr>
              <a:t>Ключевые </a:t>
            </a:r>
            <a:r>
              <a:rPr lang="ru-RU" sz="1200" spc="-65" dirty="0">
                <a:solidFill>
                  <a:srgbClr val="FFFFFF"/>
                </a:solidFill>
                <a:latin typeface="Tahoma"/>
                <a:cs typeface="Tahoma"/>
              </a:rPr>
              <a:t>элементы</a:t>
            </a:r>
            <a:r>
              <a:rPr lang="ru-RU"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ru-RU" sz="1200" spc="-45" dirty="0">
                <a:solidFill>
                  <a:srgbClr val="FFFFFF"/>
                </a:solidFill>
                <a:latin typeface="Tahoma"/>
                <a:cs typeface="Tahoma"/>
              </a:rPr>
              <a:t>цветового гайда</a:t>
            </a:r>
            <a:endParaRPr lang="ru-RU" sz="1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299" y="2349505"/>
            <a:ext cx="60110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70" dirty="0">
                <a:solidFill>
                  <a:srgbClr val="FFFFFF"/>
                </a:solidFill>
              </a:rPr>
              <a:t>4</a:t>
            </a:r>
            <a:r>
              <a:rPr lang="ru-RU" sz="4800" spc="-70" dirty="0">
                <a:solidFill>
                  <a:srgbClr val="FFFFFF"/>
                </a:solidFill>
              </a:rPr>
              <a:t>. </a:t>
            </a:r>
            <a:r>
              <a:rPr lang="ru-RU" sz="4800" spc="-225" dirty="0">
                <a:solidFill>
                  <a:srgbClr val="FFFFFF"/>
                </a:solidFill>
              </a:rPr>
              <a:t>Иконка приложения</a:t>
            </a:r>
            <a:endParaRPr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75261" y="317505"/>
            <a:ext cx="16764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10" dirty="0">
                <a:solidFill>
                  <a:srgbClr val="231F20"/>
                </a:solidFill>
                <a:latin typeface="Tahoma"/>
                <a:cs typeface="Tahoma"/>
              </a:rPr>
              <a:t>11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63999" y="6172207"/>
            <a:ext cx="2268220" cy="0"/>
          </a:xfrm>
          <a:custGeom>
            <a:avLst/>
            <a:gdLst/>
            <a:ahLst/>
            <a:cxnLst/>
            <a:rect l="l" t="t" r="r" b="b"/>
            <a:pathLst>
              <a:path w="2268220">
                <a:moveTo>
                  <a:pt x="0" y="0"/>
                </a:moveTo>
                <a:lnTo>
                  <a:pt x="22680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51299" y="6267790"/>
            <a:ext cx="2165985" cy="50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ru-RU" sz="900" spc="-30" dirty="0">
                <a:solidFill>
                  <a:srgbClr val="231F20"/>
                </a:solidFill>
                <a:latin typeface="Tahoma"/>
                <a:cs typeface="Tahoma"/>
              </a:rPr>
              <a:t>Воронкова Валентина</a:t>
            </a:r>
          </a:p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ru-RU" sz="900" spc="-30" dirty="0">
                <a:solidFill>
                  <a:srgbClr val="231F20"/>
                </a:solidFill>
                <a:latin typeface="Tahoma"/>
                <a:cs typeface="Tahoma"/>
              </a:rPr>
              <a:t>Александровна 007а2</a:t>
            </a:r>
            <a:endParaRPr lang="ru-RU"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lang="ru-RU" sz="11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7298" y="732749"/>
            <a:ext cx="8721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90" dirty="0">
                <a:solidFill>
                  <a:srgbClr val="231F20"/>
                </a:solidFill>
              </a:rPr>
              <a:t>Иконка </a:t>
            </a:r>
            <a:r>
              <a:rPr lang="ru-RU" sz="2400" spc="-120" dirty="0">
                <a:solidFill>
                  <a:srgbClr val="231F20"/>
                </a:solidFill>
              </a:rPr>
              <a:t>приложения</a:t>
            </a:r>
            <a:endParaRPr sz="2400" dirty="0"/>
          </a:p>
        </p:txBody>
      </p: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6C40FB03-091F-27B1-6EA2-C91015E66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161" y="1486425"/>
            <a:ext cx="4590000" cy="459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8" y="293904"/>
            <a:ext cx="258200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200" spc="-60" dirty="0">
                <a:solidFill>
                  <a:srgbClr val="FFFFFF"/>
                </a:solidFill>
                <a:latin typeface="Tahoma"/>
                <a:cs typeface="Tahoma"/>
              </a:rPr>
              <a:t>Ключевые </a:t>
            </a:r>
            <a:r>
              <a:rPr lang="ru-RU" sz="1200" spc="-65" dirty="0">
                <a:solidFill>
                  <a:srgbClr val="FFFFFF"/>
                </a:solidFill>
                <a:latin typeface="Tahoma"/>
                <a:cs typeface="Tahoma"/>
              </a:rPr>
              <a:t>элементы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ru-RU" sz="1200" spc="-45" dirty="0">
                <a:solidFill>
                  <a:srgbClr val="FFFFFF"/>
                </a:solidFill>
                <a:latin typeface="Tahoma"/>
                <a:cs typeface="Tahoma"/>
              </a:rPr>
              <a:t>цветового гайда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926" y="2486025"/>
            <a:ext cx="6350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800" spc="-70" dirty="0">
                <a:solidFill>
                  <a:srgbClr val="FFFFFF"/>
                </a:solidFill>
              </a:rPr>
              <a:t>1.</a:t>
            </a:r>
            <a:r>
              <a:rPr sz="4800" spc="-135" dirty="0">
                <a:solidFill>
                  <a:srgbClr val="FFFFFF"/>
                </a:solidFill>
              </a:rPr>
              <a:t> </a:t>
            </a:r>
            <a:r>
              <a:rPr lang="ru-RU" sz="4800" spc="-229" dirty="0">
                <a:solidFill>
                  <a:srgbClr val="FFFFFF"/>
                </a:solidFill>
              </a:rPr>
              <a:t>Логотип</a:t>
            </a:r>
            <a:endParaRPr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75261" y="317505"/>
            <a:ext cx="16764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000" spc="10" dirty="0">
                <a:solidFill>
                  <a:srgbClr val="231F20"/>
                </a:solidFill>
                <a:latin typeface="Tahoma"/>
                <a:cs typeface="Tahoma"/>
              </a:rPr>
              <a:t>3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63999" y="6172207"/>
            <a:ext cx="2268220" cy="0"/>
          </a:xfrm>
          <a:custGeom>
            <a:avLst/>
            <a:gdLst/>
            <a:ahLst/>
            <a:cxnLst/>
            <a:rect l="l" t="t" r="r" b="b"/>
            <a:pathLst>
              <a:path w="2268220">
                <a:moveTo>
                  <a:pt x="0" y="0"/>
                </a:moveTo>
                <a:lnTo>
                  <a:pt x="22680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51299" y="6267790"/>
            <a:ext cx="2165985" cy="50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ru-RU" sz="900" spc="-30" dirty="0">
                <a:solidFill>
                  <a:srgbClr val="231F20"/>
                </a:solidFill>
                <a:latin typeface="Tahoma"/>
                <a:cs typeface="Tahoma"/>
              </a:rPr>
              <a:t>Воронкова Валентина </a:t>
            </a:r>
          </a:p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ru-RU" sz="900" spc="-30" dirty="0">
                <a:solidFill>
                  <a:srgbClr val="231F20"/>
                </a:solidFill>
                <a:latin typeface="Tahoma"/>
                <a:cs typeface="Tahoma"/>
              </a:rPr>
              <a:t>Александровна 007а2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7299" y="825506"/>
            <a:ext cx="2830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120" dirty="0">
                <a:solidFill>
                  <a:srgbClr val="231F20"/>
                </a:solidFill>
              </a:rPr>
              <a:t>Цветная</a:t>
            </a:r>
            <a:r>
              <a:rPr sz="2400" spc="-60" dirty="0">
                <a:solidFill>
                  <a:srgbClr val="231F20"/>
                </a:solidFill>
              </a:rPr>
              <a:t> </a:t>
            </a:r>
            <a:r>
              <a:rPr sz="2400" spc="-120" dirty="0">
                <a:solidFill>
                  <a:srgbClr val="231F20"/>
                </a:solidFill>
              </a:rPr>
              <a:t>версия</a:t>
            </a:r>
            <a:r>
              <a:rPr sz="2400" spc="-60" dirty="0">
                <a:solidFill>
                  <a:srgbClr val="231F20"/>
                </a:solidFill>
              </a:rPr>
              <a:t> </a:t>
            </a:r>
            <a:r>
              <a:rPr sz="2400" spc="-135" dirty="0">
                <a:solidFill>
                  <a:srgbClr val="231F20"/>
                </a:solidFill>
              </a:rPr>
              <a:t>знака</a:t>
            </a:r>
            <a:endParaRPr sz="2400" dirty="0"/>
          </a:p>
        </p:txBody>
      </p:sp>
      <p:grpSp>
        <p:nvGrpSpPr>
          <p:cNvPr id="10" name="object 10"/>
          <p:cNvGrpSpPr/>
          <p:nvPr/>
        </p:nvGrpSpPr>
        <p:grpSpPr>
          <a:xfrm>
            <a:off x="7708900" y="2413501"/>
            <a:ext cx="99237" cy="2735848"/>
            <a:chOff x="7778292" y="1982587"/>
            <a:chExt cx="106045" cy="2103079"/>
          </a:xfrm>
        </p:grpSpPr>
        <p:sp>
          <p:nvSpPr>
            <p:cNvPr id="11" name="object 11"/>
            <p:cNvSpPr/>
            <p:nvPr/>
          </p:nvSpPr>
          <p:spPr>
            <a:xfrm>
              <a:off x="7778292" y="1982587"/>
              <a:ext cx="106045" cy="1285843"/>
            </a:xfrm>
            <a:custGeom>
              <a:avLst/>
              <a:gdLst/>
              <a:ahLst/>
              <a:cxnLst/>
              <a:rect l="l" t="t" r="r" b="b"/>
              <a:pathLst>
                <a:path w="106045" h="848360">
                  <a:moveTo>
                    <a:pt x="105702" y="0"/>
                  </a:moveTo>
                  <a:lnTo>
                    <a:pt x="0" y="0"/>
                  </a:lnTo>
                  <a:lnTo>
                    <a:pt x="0" y="847801"/>
                  </a:lnTo>
                  <a:lnTo>
                    <a:pt x="105702" y="847801"/>
                  </a:lnTo>
                  <a:lnTo>
                    <a:pt x="105702" y="0"/>
                  </a:lnTo>
                  <a:close/>
                </a:path>
              </a:pathLst>
            </a:custGeom>
            <a:solidFill>
              <a:srgbClr val="FFD34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778292" y="3034126"/>
              <a:ext cx="106045" cy="1051540"/>
            </a:xfrm>
            <a:custGeom>
              <a:avLst/>
              <a:gdLst/>
              <a:ahLst/>
              <a:cxnLst/>
              <a:rect l="l" t="t" r="r" b="b"/>
              <a:pathLst>
                <a:path w="106045" h="1180464">
                  <a:moveTo>
                    <a:pt x="105702" y="0"/>
                  </a:moveTo>
                  <a:lnTo>
                    <a:pt x="0" y="0"/>
                  </a:lnTo>
                  <a:lnTo>
                    <a:pt x="0" y="1180299"/>
                  </a:lnTo>
                  <a:lnTo>
                    <a:pt x="105702" y="1180299"/>
                  </a:lnTo>
                  <a:lnTo>
                    <a:pt x="105702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051299" y="2902509"/>
            <a:ext cx="1407160" cy="77200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496570" algn="l"/>
                <a:tab pos="980440" algn="l"/>
              </a:tabLst>
            </a:pPr>
            <a:r>
              <a:rPr sz="900" b="1" spc="-35" dirty="0">
                <a:solidFill>
                  <a:srgbClr val="231F20"/>
                </a:solidFill>
                <a:latin typeface="Trebuchet MS"/>
                <a:cs typeface="Trebuchet MS"/>
              </a:rPr>
              <a:t>CMYK	</a:t>
            </a:r>
            <a:r>
              <a:rPr sz="900" b="1" spc="-5" dirty="0">
                <a:solidFill>
                  <a:srgbClr val="231F20"/>
                </a:solidFill>
                <a:latin typeface="Trebuchet MS"/>
                <a:cs typeface="Trebuchet MS"/>
              </a:rPr>
              <a:t>RGB	</a:t>
            </a:r>
            <a:endParaRPr sz="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6570" algn="l"/>
                <a:tab pos="980440" algn="l"/>
              </a:tabLst>
            </a:pPr>
            <a:r>
              <a:rPr sz="900" spc="10" dirty="0">
                <a:solidFill>
                  <a:srgbClr val="231F20"/>
                </a:solidFill>
                <a:latin typeface="Tahoma"/>
                <a:cs typeface="Tahoma"/>
              </a:rPr>
              <a:t>0</a:t>
            </a:r>
            <a:r>
              <a:rPr lang="ru-RU" sz="900" spc="10" dirty="0">
                <a:solidFill>
                  <a:srgbClr val="231F20"/>
                </a:solidFill>
                <a:latin typeface="Tahoma"/>
                <a:cs typeface="Tahoma"/>
              </a:rPr>
              <a:t>1</a:t>
            </a:r>
            <a:r>
              <a:rPr sz="900" spc="10" dirty="0">
                <a:solidFill>
                  <a:srgbClr val="231F20"/>
                </a:solidFill>
                <a:latin typeface="Tahoma"/>
                <a:cs typeface="Tahoma"/>
              </a:rPr>
              <a:t>  </a:t>
            </a:r>
            <a:r>
              <a:rPr sz="900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231F20"/>
                </a:solidFill>
                <a:latin typeface="Tahoma"/>
                <a:cs typeface="Tahoma"/>
              </a:rPr>
              <a:t>С</a:t>
            </a:r>
            <a:r>
              <a:rPr sz="900" dirty="0">
                <a:solidFill>
                  <a:srgbClr val="231F20"/>
                </a:solidFill>
                <a:latin typeface="Tahoma"/>
                <a:cs typeface="Tahoma"/>
              </a:rPr>
              <a:t>	</a:t>
            </a:r>
            <a:r>
              <a:rPr sz="900" spc="10" dirty="0">
                <a:solidFill>
                  <a:srgbClr val="231F20"/>
                </a:solidFill>
                <a:latin typeface="Tahoma"/>
                <a:cs typeface="Tahoma"/>
              </a:rPr>
              <a:t>2</a:t>
            </a:r>
            <a:r>
              <a:rPr lang="ru-RU" sz="900" spc="10" dirty="0">
                <a:solidFill>
                  <a:srgbClr val="231F20"/>
                </a:solidFill>
                <a:latin typeface="Tahoma"/>
                <a:cs typeface="Tahoma"/>
              </a:rPr>
              <a:t>55</a:t>
            </a:r>
            <a:r>
              <a:rPr sz="900" spc="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900" dirty="0">
                <a:solidFill>
                  <a:srgbClr val="231F20"/>
                </a:solidFill>
                <a:latin typeface="Tahoma"/>
                <a:cs typeface="Tahoma"/>
              </a:rPr>
              <a:t>	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6570" algn="l"/>
                <a:tab pos="980440" algn="l"/>
              </a:tabLst>
            </a:pPr>
            <a:r>
              <a:rPr lang="ru-RU" sz="900" spc="10" dirty="0">
                <a:solidFill>
                  <a:srgbClr val="231F20"/>
                </a:solidFill>
                <a:latin typeface="Tahoma"/>
                <a:cs typeface="Tahoma"/>
              </a:rPr>
              <a:t>16</a:t>
            </a:r>
            <a:r>
              <a:rPr sz="900" spc="10" dirty="0">
                <a:solidFill>
                  <a:srgbClr val="231F20"/>
                </a:solidFill>
                <a:latin typeface="Tahoma"/>
                <a:cs typeface="Tahoma"/>
              </a:rPr>
              <a:t>  </a:t>
            </a:r>
            <a:r>
              <a:rPr sz="900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31F20"/>
                </a:solidFill>
                <a:latin typeface="Tahoma"/>
                <a:cs typeface="Tahoma"/>
              </a:rPr>
              <a:t>M	</a:t>
            </a:r>
            <a:r>
              <a:rPr lang="ru-RU" sz="900" spc="10" dirty="0">
                <a:solidFill>
                  <a:srgbClr val="231F20"/>
                </a:solidFill>
                <a:latin typeface="Tahoma"/>
                <a:cs typeface="Tahoma"/>
              </a:rPr>
              <a:t>211</a:t>
            </a:r>
            <a:r>
              <a:rPr sz="900" spc="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00" spc="-55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900" dirty="0">
                <a:solidFill>
                  <a:srgbClr val="231F20"/>
                </a:solidFill>
                <a:latin typeface="Tahoma"/>
                <a:cs typeface="Tahoma"/>
              </a:rPr>
              <a:t>	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6570" algn="l"/>
              </a:tabLst>
            </a:pPr>
            <a:r>
              <a:rPr lang="ru-RU" sz="900" spc="10" dirty="0">
                <a:solidFill>
                  <a:srgbClr val="231F20"/>
                </a:solidFill>
                <a:latin typeface="Tahoma"/>
                <a:cs typeface="Tahoma"/>
              </a:rPr>
              <a:t>81</a:t>
            </a:r>
            <a:r>
              <a:rPr sz="900" spc="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00" spc="-80" dirty="0">
                <a:solidFill>
                  <a:srgbClr val="231F20"/>
                </a:solidFill>
                <a:latin typeface="Tahoma"/>
                <a:cs typeface="Tahoma"/>
              </a:rPr>
              <a:t>Y	</a:t>
            </a:r>
            <a:r>
              <a:rPr lang="ru-RU" sz="900" spc="10" dirty="0">
                <a:solidFill>
                  <a:srgbClr val="231F20"/>
                </a:solidFill>
                <a:latin typeface="Tahoma"/>
                <a:cs typeface="Tahoma"/>
              </a:rPr>
              <a:t>078</a:t>
            </a:r>
            <a:r>
              <a:rPr sz="900" spc="-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31F20"/>
                </a:solidFill>
                <a:latin typeface="Tahoma"/>
                <a:cs typeface="Tahoma"/>
              </a:rPr>
              <a:t>B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0" dirty="0">
                <a:solidFill>
                  <a:srgbClr val="231F20"/>
                </a:solidFill>
                <a:latin typeface="Tahoma"/>
                <a:cs typeface="Tahoma"/>
              </a:rPr>
              <a:t>00 </a:t>
            </a:r>
            <a:r>
              <a:rPr sz="900" spc="12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231F20"/>
                </a:solidFill>
                <a:latin typeface="Tahoma"/>
                <a:cs typeface="Tahoma"/>
              </a:rPr>
              <a:t>K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44998" y="4002452"/>
            <a:ext cx="1407160" cy="7874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496570" algn="l"/>
                <a:tab pos="980440" algn="l"/>
              </a:tabLst>
            </a:pPr>
            <a:r>
              <a:rPr sz="900" b="1" spc="-35" dirty="0">
                <a:solidFill>
                  <a:srgbClr val="231F20"/>
                </a:solidFill>
                <a:latin typeface="Trebuchet MS"/>
                <a:cs typeface="Trebuchet MS"/>
              </a:rPr>
              <a:t>CMYK	</a:t>
            </a:r>
            <a:r>
              <a:rPr sz="900" b="1" spc="-5" dirty="0">
                <a:solidFill>
                  <a:srgbClr val="231F20"/>
                </a:solidFill>
                <a:latin typeface="Trebuchet MS"/>
                <a:cs typeface="Trebuchet MS"/>
              </a:rPr>
              <a:t>RGB	</a:t>
            </a:r>
            <a:endParaRPr sz="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6570" algn="l"/>
                <a:tab pos="980440" algn="l"/>
              </a:tabLst>
            </a:pPr>
            <a:r>
              <a:rPr sz="900" spc="10" dirty="0">
                <a:solidFill>
                  <a:srgbClr val="231F20"/>
                </a:solidFill>
                <a:latin typeface="Tahoma"/>
                <a:cs typeface="Tahoma"/>
              </a:rPr>
              <a:t>00  </a:t>
            </a:r>
            <a:r>
              <a:rPr sz="900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231F20"/>
                </a:solidFill>
                <a:latin typeface="Tahoma"/>
                <a:cs typeface="Tahoma"/>
              </a:rPr>
              <a:t>С</a:t>
            </a:r>
            <a:r>
              <a:rPr sz="900" dirty="0">
                <a:solidFill>
                  <a:srgbClr val="231F20"/>
                </a:solidFill>
                <a:latin typeface="Tahoma"/>
                <a:cs typeface="Tahoma"/>
              </a:rPr>
              <a:t>	</a:t>
            </a:r>
            <a:r>
              <a:rPr sz="900" spc="10" dirty="0">
                <a:solidFill>
                  <a:srgbClr val="231F20"/>
                </a:solidFill>
                <a:latin typeface="Tahoma"/>
                <a:cs typeface="Tahoma"/>
              </a:rPr>
              <a:t>000</a:t>
            </a:r>
            <a:r>
              <a:rPr sz="900" spc="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900" dirty="0">
                <a:solidFill>
                  <a:srgbClr val="231F20"/>
                </a:solidFill>
                <a:latin typeface="Tahoma"/>
                <a:cs typeface="Tahoma"/>
              </a:rPr>
              <a:t>	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6570" algn="l"/>
                <a:tab pos="980440" algn="l"/>
              </a:tabLst>
            </a:pPr>
            <a:r>
              <a:rPr sz="900" spc="10" dirty="0">
                <a:solidFill>
                  <a:srgbClr val="231F20"/>
                </a:solidFill>
                <a:latin typeface="Tahoma"/>
                <a:cs typeface="Tahoma"/>
              </a:rPr>
              <a:t>00  </a:t>
            </a:r>
            <a:r>
              <a:rPr sz="900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31F20"/>
                </a:solidFill>
                <a:latin typeface="Tahoma"/>
                <a:cs typeface="Tahoma"/>
              </a:rPr>
              <a:t>M	</a:t>
            </a:r>
            <a:r>
              <a:rPr sz="900" spc="10" dirty="0">
                <a:solidFill>
                  <a:srgbClr val="231F20"/>
                </a:solidFill>
                <a:latin typeface="Tahoma"/>
                <a:cs typeface="Tahoma"/>
              </a:rPr>
              <a:t>000</a:t>
            </a:r>
            <a:r>
              <a:rPr sz="900" spc="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00" spc="-55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900" dirty="0">
                <a:solidFill>
                  <a:srgbClr val="231F20"/>
                </a:solidFill>
                <a:latin typeface="Tahoma"/>
                <a:cs typeface="Tahoma"/>
              </a:rPr>
              <a:t>	</a:t>
            </a:r>
            <a:endParaRPr lang="es-ES"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6570" algn="l"/>
              </a:tabLst>
            </a:pPr>
            <a:r>
              <a:rPr lang="es-ES" sz="900" spc="10" dirty="0">
                <a:solidFill>
                  <a:srgbClr val="231F20"/>
                </a:solidFill>
                <a:latin typeface="Tahoma"/>
                <a:cs typeface="Tahoma"/>
              </a:rPr>
              <a:t>00 </a:t>
            </a:r>
            <a:r>
              <a:rPr lang="es-ES" sz="900" spc="22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es-ES" sz="900" spc="-80" dirty="0">
                <a:solidFill>
                  <a:srgbClr val="231F20"/>
                </a:solidFill>
                <a:latin typeface="Tahoma"/>
                <a:cs typeface="Tahoma"/>
              </a:rPr>
              <a:t>Y	</a:t>
            </a:r>
            <a:r>
              <a:rPr lang="es-ES" sz="900" spc="10" dirty="0">
                <a:solidFill>
                  <a:srgbClr val="231F20"/>
                </a:solidFill>
                <a:latin typeface="Tahoma"/>
                <a:cs typeface="Tahoma"/>
              </a:rPr>
              <a:t>000</a:t>
            </a:r>
            <a:r>
              <a:rPr lang="es-ES" sz="900" spc="-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es-ES" sz="900" spc="30" dirty="0">
                <a:solidFill>
                  <a:srgbClr val="231F20"/>
                </a:solidFill>
                <a:latin typeface="Tahoma"/>
                <a:cs typeface="Tahoma"/>
              </a:rPr>
              <a:t>B</a:t>
            </a:r>
            <a:endParaRPr lang="es-ES"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10" dirty="0">
                <a:solidFill>
                  <a:srgbClr val="231F20"/>
                </a:solidFill>
                <a:latin typeface="Tahoma"/>
                <a:cs typeface="Tahoma"/>
              </a:rPr>
              <a:t>100</a:t>
            </a:r>
            <a:r>
              <a:rPr sz="900" spc="-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231F20"/>
                </a:solidFill>
                <a:latin typeface="Tahoma"/>
                <a:cs typeface="Tahoma"/>
              </a:rPr>
              <a:t>K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71DD155-128A-FEBA-53CF-99212CA93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11111" r="11004" b="14814"/>
          <a:stretch/>
        </p:blipFill>
        <p:spPr>
          <a:xfrm>
            <a:off x="1686754" y="1960077"/>
            <a:ext cx="3642695" cy="3642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8" y="293904"/>
            <a:ext cx="258200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200" spc="-60" dirty="0">
                <a:solidFill>
                  <a:srgbClr val="FFFFFF"/>
                </a:solidFill>
                <a:latin typeface="Tahoma"/>
                <a:cs typeface="Tahoma"/>
              </a:rPr>
              <a:t>Ключевые </a:t>
            </a:r>
            <a:r>
              <a:rPr lang="ru-RU" sz="1200" spc="-65" dirty="0">
                <a:solidFill>
                  <a:srgbClr val="FFFFFF"/>
                </a:solidFill>
                <a:latin typeface="Tahoma"/>
                <a:cs typeface="Tahoma"/>
              </a:rPr>
              <a:t>элементы</a:t>
            </a:r>
            <a:r>
              <a:rPr lang="ru-RU"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ru-RU" sz="1200" spc="-45" dirty="0">
                <a:solidFill>
                  <a:srgbClr val="FFFFFF"/>
                </a:solidFill>
                <a:latin typeface="Tahoma"/>
                <a:cs typeface="Tahoma"/>
              </a:rPr>
              <a:t>цветового гайда</a:t>
            </a:r>
            <a:endParaRPr lang="ru-RU" sz="1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298" y="2349505"/>
            <a:ext cx="517280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FFFFFF"/>
                </a:solidFill>
              </a:rPr>
              <a:t>2.</a:t>
            </a:r>
            <a:r>
              <a:rPr sz="4800" spc="-190" dirty="0">
                <a:solidFill>
                  <a:srgbClr val="FFFFFF"/>
                </a:solidFill>
              </a:rPr>
              <a:t> </a:t>
            </a:r>
            <a:r>
              <a:rPr lang="ru-RU" sz="4800" spc="-200" dirty="0">
                <a:solidFill>
                  <a:srgbClr val="FFFFFF"/>
                </a:solidFill>
              </a:rPr>
              <a:t>Цветовая схема</a:t>
            </a:r>
            <a:endParaRPr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75261" y="317505"/>
            <a:ext cx="16764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0" dirty="0">
                <a:solidFill>
                  <a:srgbClr val="231F20"/>
                </a:solidFill>
                <a:latin typeface="Tahoma"/>
                <a:cs typeface="Tahoma"/>
              </a:rPr>
              <a:t>5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299" y="825506"/>
            <a:ext cx="2091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231F20"/>
                </a:solidFill>
              </a:rPr>
              <a:t>Основные</a:t>
            </a:r>
            <a:r>
              <a:rPr sz="2400" spc="-60" dirty="0">
                <a:solidFill>
                  <a:srgbClr val="231F20"/>
                </a:solidFill>
              </a:rPr>
              <a:t> </a:t>
            </a:r>
            <a:r>
              <a:rPr sz="2400" spc="-120" dirty="0">
                <a:solidFill>
                  <a:srgbClr val="231F20"/>
                </a:solidFill>
              </a:rPr>
              <a:t>цвета</a:t>
            </a:r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5625572" y="2610804"/>
            <a:ext cx="1971039" cy="1971039"/>
          </a:xfrm>
          <a:custGeom>
            <a:avLst/>
            <a:gdLst/>
            <a:ahLst/>
            <a:cxnLst/>
            <a:rect l="l" t="t" r="r" b="b"/>
            <a:pathLst>
              <a:path w="1971040" h="1971039">
                <a:moveTo>
                  <a:pt x="985215" y="0"/>
                </a:moveTo>
                <a:lnTo>
                  <a:pt x="937480" y="1136"/>
                </a:lnTo>
                <a:lnTo>
                  <a:pt x="890332" y="4510"/>
                </a:lnTo>
                <a:lnTo>
                  <a:pt x="843822" y="10070"/>
                </a:lnTo>
                <a:lnTo>
                  <a:pt x="798001" y="17764"/>
                </a:lnTo>
                <a:lnTo>
                  <a:pt x="752921" y="27542"/>
                </a:lnTo>
                <a:lnTo>
                  <a:pt x="708635" y="39351"/>
                </a:lnTo>
                <a:lnTo>
                  <a:pt x="665192" y="53140"/>
                </a:lnTo>
                <a:lnTo>
                  <a:pt x="622646" y="68857"/>
                </a:lnTo>
                <a:lnTo>
                  <a:pt x="581047" y="86451"/>
                </a:lnTo>
                <a:lnTo>
                  <a:pt x="540447" y="105869"/>
                </a:lnTo>
                <a:lnTo>
                  <a:pt x="500898" y="127061"/>
                </a:lnTo>
                <a:lnTo>
                  <a:pt x="462452" y="149975"/>
                </a:lnTo>
                <a:lnTo>
                  <a:pt x="425160" y="174559"/>
                </a:lnTo>
                <a:lnTo>
                  <a:pt x="389073" y="200761"/>
                </a:lnTo>
                <a:lnTo>
                  <a:pt x="354243" y="228530"/>
                </a:lnTo>
                <a:lnTo>
                  <a:pt x="320723" y="257814"/>
                </a:lnTo>
                <a:lnTo>
                  <a:pt x="288563" y="288563"/>
                </a:lnTo>
                <a:lnTo>
                  <a:pt x="257814" y="320723"/>
                </a:lnTo>
                <a:lnTo>
                  <a:pt x="228530" y="354243"/>
                </a:lnTo>
                <a:lnTo>
                  <a:pt x="200761" y="389073"/>
                </a:lnTo>
                <a:lnTo>
                  <a:pt x="174559" y="425160"/>
                </a:lnTo>
                <a:lnTo>
                  <a:pt x="149975" y="462452"/>
                </a:lnTo>
                <a:lnTo>
                  <a:pt x="127061" y="500898"/>
                </a:lnTo>
                <a:lnTo>
                  <a:pt x="105869" y="540447"/>
                </a:lnTo>
                <a:lnTo>
                  <a:pt x="86451" y="581047"/>
                </a:lnTo>
                <a:lnTo>
                  <a:pt x="68857" y="622646"/>
                </a:lnTo>
                <a:lnTo>
                  <a:pt x="53140" y="665192"/>
                </a:lnTo>
                <a:lnTo>
                  <a:pt x="39351" y="708635"/>
                </a:lnTo>
                <a:lnTo>
                  <a:pt x="27542" y="752921"/>
                </a:lnTo>
                <a:lnTo>
                  <a:pt x="17764" y="798001"/>
                </a:lnTo>
                <a:lnTo>
                  <a:pt x="10070" y="843822"/>
                </a:lnTo>
                <a:lnTo>
                  <a:pt x="4510" y="890332"/>
                </a:lnTo>
                <a:lnTo>
                  <a:pt x="1136" y="937480"/>
                </a:lnTo>
                <a:lnTo>
                  <a:pt x="0" y="985215"/>
                </a:lnTo>
                <a:lnTo>
                  <a:pt x="1136" y="1032949"/>
                </a:lnTo>
                <a:lnTo>
                  <a:pt x="4510" y="1080097"/>
                </a:lnTo>
                <a:lnTo>
                  <a:pt x="10070" y="1126608"/>
                </a:lnTo>
                <a:lnTo>
                  <a:pt x="17764" y="1172428"/>
                </a:lnTo>
                <a:lnTo>
                  <a:pt x="27542" y="1217508"/>
                </a:lnTo>
                <a:lnTo>
                  <a:pt x="39351" y="1261795"/>
                </a:lnTo>
                <a:lnTo>
                  <a:pt x="53140" y="1305237"/>
                </a:lnTo>
                <a:lnTo>
                  <a:pt x="68857" y="1347784"/>
                </a:lnTo>
                <a:lnTo>
                  <a:pt x="86451" y="1389382"/>
                </a:lnTo>
                <a:lnTo>
                  <a:pt x="105869" y="1429982"/>
                </a:lnTo>
                <a:lnTo>
                  <a:pt x="127061" y="1469531"/>
                </a:lnTo>
                <a:lnTo>
                  <a:pt x="149975" y="1507977"/>
                </a:lnTo>
                <a:lnTo>
                  <a:pt x="174559" y="1545270"/>
                </a:lnTo>
                <a:lnTo>
                  <a:pt x="200761" y="1581356"/>
                </a:lnTo>
                <a:lnTo>
                  <a:pt x="228530" y="1616186"/>
                </a:lnTo>
                <a:lnTo>
                  <a:pt x="257814" y="1649707"/>
                </a:lnTo>
                <a:lnTo>
                  <a:pt x="288563" y="1681867"/>
                </a:lnTo>
                <a:lnTo>
                  <a:pt x="320723" y="1712615"/>
                </a:lnTo>
                <a:lnTo>
                  <a:pt x="354243" y="1741899"/>
                </a:lnTo>
                <a:lnTo>
                  <a:pt x="389073" y="1769669"/>
                </a:lnTo>
                <a:lnTo>
                  <a:pt x="425160" y="1795871"/>
                </a:lnTo>
                <a:lnTo>
                  <a:pt x="462452" y="1820455"/>
                </a:lnTo>
                <a:lnTo>
                  <a:pt x="500898" y="1843368"/>
                </a:lnTo>
                <a:lnTo>
                  <a:pt x="540447" y="1864560"/>
                </a:lnTo>
                <a:lnTo>
                  <a:pt x="581047" y="1883979"/>
                </a:lnTo>
                <a:lnTo>
                  <a:pt x="622646" y="1901572"/>
                </a:lnTo>
                <a:lnTo>
                  <a:pt x="665192" y="1917289"/>
                </a:lnTo>
                <a:lnTo>
                  <a:pt x="708635" y="1931078"/>
                </a:lnTo>
                <a:lnTo>
                  <a:pt x="752921" y="1942887"/>
                </a:lnTo>
                <a:lnTo>
                  <a:pt x="798001" y="1952665"/>
                </a:lnTo>
                <a:lnTo>
                  <a:pt x="843822" y="1960360"/>
                </a:lnTo>
                <a:lnTo>
                  <a:pt x="890332" y="1965920"/>
                </a:lnTo>
                <a:lnTo>
                  <a:pt x="937480" y="1969294"/>
                </a:lnTo>
                <a:lnTo>
                  <a:pt x="985215" y="1970430"/>
                </a:lnTo>
                <a:lnTo>
                  <a:pt x="1032949" y="1969294"/>
                </a:lnTo>
                <a:lnTo>
                  <a:pt x="1080097" y="1965920"/>
                </a:lnTo>
                <a:lnTo>
                  <a:pt x="1126608" y="1960360"/>
                </a:lnTo>
                <a:lnTo>
                  <a:pt x="1172428" y="1952665"/>
                </a:lnTo>
                <a:lnTo>
                  <a:pt x="1217508" y="1942887"/>
                </a:lnTo>
                <a:lnTo>
                  <a:pt x="1261795" y="1931078"/>
                </a:lnTo>
                <a:lnTo>
                  <a:pt x="1305237" y="1917289"/>
                </a:lnTo>
                <a:lnTo>
                  <a:pt x="1347784" y="1901572"/>
                </a:lnTo>
                <a:lnTo>
                  <a:pt x="1389382" y="1883979"/>
                </a:lnTo>
                <a:lnTo>
                  <a:pt x="1429982" y="1864560"/>
                </a:lnTo>
                <a:lnTo>
                  <a:pt x="1469531" y="1843368"/>
                </a:lnTo>
                <a:lnTo>
                  <a:pt x="1507977" y="1820455"/>
                </a:lnTo>
                <a:lnTo>
                  <a:pt x="1545270" y="1795871"/>
                </a:lnTo>
                <a:lnTo>
                  <a:pt x="1581356" y="1769669"/>
                </a:lnTo>
                <a:lnTo>
                  <a:pt x="1616186" y="1741899"/>
                </a:lnTo>
                <a:lnTo>
                  <a:pt x="1649707" y="1712615"/>
                </a:lnTo>
                <a:lnTo>
                  <a:pt x="1681867" y="1681867"/>
                </a:lnTo>
                <a:lnTo>
                  <a:pt x="1712615" y="1649707"/>
                </a:lnTo>
                <a:lnTo>
                  <a:pt x="1741899" y="1616186"/>
                </a:lnTo>
                <a:lnTo>
                  <a:pt x="1769669" y="1581356"/>
                </a:lnTo>
                <a:lnTo>
                  <a:pt x="1795871" y="1545270"/>
                </a:lnTo>
                <a:lnTo>
                  <a:pt x="1820455" y="1507977"/>
                </a:lnTo>
                <a:lnTo>
                  <a:pt x="1843368" y="1469531"/>
                </a:lnTo>
                <a:lnTo>
                  <a:pt x="1864560" y="1429982"/>
                </a:lnTo>
                <a:lnTo>
                  <a:pt x="1883979" y="1389382"/>
                </a:lnTo>
                <a:lnTo>
                  <a:pt x="1901572" y="1347784"/>
                </a:lnTo>
                <a:lnTo>
                  <a:pt x="1917289" y="1305237"/>
                </a:lnTo>
                <a:lnTo>
                  <a:pt x="1931078" y="1261795"/>
                </a:lnTo>
                <a:lnTo>
                  <a:pt x="1942887" y="1217508"/>
                </a:lnTo>
                <a:lnTo>
                  <a:pt x="1952665" y="1172428"/>
                </a:lnTo>
                <a:lnTo>
                  <a:pt x="1960360" y="1126608"/>
                </a:lnTo>
                <a:lnTo>
                  <a:pt x="1965920" y="1080097"/>
                </a:lnTo>
                <a:lnTo>
                  <a:pt x="1969294" y="1032949"/>
                </a:lnTo>
                <a:lnTo>
                  <a:pt x="1970430" y="985215"/>
                </a:lnTo>
                <a:lnTo>
                  <a:pt x="1969294" y="937480"/>
                </a:lnTo>
                <a:lnTo>
                  <a:pt x="1965920" y="890332"/>
                </a:lnTo>
                <a:lnTo>
                  <a:pt x="1960360" y="843822"/>
                </a:lnTo>
                <a:lnTo>
                  <a:pt x="1952665" y="798001"/>
                </a:lnTo>
                <a:lnTo>
                  <a:pt x="1942887" y="752921"/>
                </a:lnTo>
                <a:lnTo>
                  <a:pt x="1931078" y="708635"/>
                </a:lnTo>
                <a:lnTo>
                  <a:pt x="1917289" y="665192"/>
                </a:lnTo>
                <a:lnTo>
                  <a:pt x="1901572" y="622646"/>
                </a:lnTo>
                <a:lnTo>
                  <a:pt x="1883979" y="581047"/>
                </a:lnTo>
                <a:lnTo>
                  <a:pt x="1864560" y="540447"/>
                </a:lnTo>
                <a:lnTo>
                  <a:pt x="1843368" y="500898"/>
                </a:lnTo>
                <a:lnTo>
                  <a:pt x="1820455" y="462452"/>
                </a:lnTo>
                <a:lnTo>
                  <a:pt x="1795871" y="425160"/>
                </a:lnTo>
                <a:lnTo>
                  <a:pt x="1769669" y="389073"/>
                </a:lnTo>
                <a:lnTo>
                  <a:pt x="1741899" y="354243"/>
                </a:lnTo>
                <a:lnTo>
                  <a:pt x="1712615" y="320723"/>
                </a:lnTo>
                <a:lnTo>
                  <a:pt x="1681867" y="288563"/>
                </a:lnTo>
                <a:lnTo>
                  <a:pt x="1649707" y="257814"/>
                </a:lnTo>
                <a:lnTo>
                  <a:pt x="1616186" y="228530"/>
                </a:lnTo>
                <a:lnTo>
                  <a:pt x="1581356" y="200761"/>
                </a:lnTo>
                <a:lnTo>
                  <a:pt x="1545270" y="174559"/>
                </a:lnTo>
                <a:lnTo>
                  <a:pt x="1507977" y="149975"/>
                </a:lnTo>
                <a:lnTo>
                  <a:pt x="1469531" y="127061"/>
                </a:lnTo>
                <a:lnTo>
                  <a:pt x="1429982" y="105869"/>
                </a:lnTo>
                <a:lnTo>
                  <a:pt x="1389382" y="86451"/>
                </a:lnTo>
                <a:lnTo>
                  <a:pt x="1347784" y="68857"/>
                </a:lnTo>
                <a:lnTo>
                  <a:pt x="1305237" y="53140"/>
                </a:lnTo>
                <a:lnTo>
                  <a:pt x="1261795" y="39351"/>
                </a:lnTo>
                <a:lnTo>
                  <a:pt x="1217508" y="27542"/>
                </a:lnTo>
                <a:lnTo>
                  <a:pt x="1172428" y="17764"/>
                </a:lnTo>
                <a:lnTo>
                  <a:pt x="1126608" y="10070"/>
                </a:lnTo>
                <a:lnTo>
                  <a:pt x="1080097" y="4510"/>
                </a:lnTo>
                <a:lnTo>
                  <a:pt x="1032949" y="1136"/>
                </a:lnTo>
                <a:lnTo>
                  <a:pt x="98521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8877" y="3025535"/>
            <a:ext cx="965835" cy="1137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b="1" spc="-35" dirty="0">
                <a:solidFill>
                  <a:srgbClr val="FFFFFF"/>
                </a:solidFill>
                <a:latin typeface="Trebuchet MS"/>
                <a:cs typeface="Trebuchet MS"/>
              </a:rPr>
              <a:t>CMYK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100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spc="5" dirty="0">
                <a:solidFill>
                  <a:srgbClr val="FFFFFF"/>
                </a:solidFill>
                <a:latin typeface="Trebuchet MS"/>
                <a:cs typeface="Trebuchet MS"/>
              </a:rPr>
              <a:t>RGB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spc="-30" dirty="0">
                <a:solidFill>
                  <a:srgbClr val="FFFFFF"/>
                </a:solidFill>
                <a:latin typeface="Trebuchet MS"/>
                <a:cs typeface="Trebuchet MS"/>
              </a:rPr>
              <a:t>Pantone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BlackC,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BlackU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26785" y="2610829"/>
            <a:ext cx="1971039" cy="1971039"/>
          </a:xfrm>
          <a:custGeom>
            <a:avLst/>
            <a:gdLst/>
            <a:ahLst/>
            <a:cxnLst/>
            <a:rect l="l" t="t" r="r" b="b"/>
            <a:pathLst>
              <a:path w="1971039" h="1971039">
                <a:moveTo>
                  <a:pt x="985215" y="0"/>
                </a:moveTo>
                <a:lnTo>
                  <a:pt x="937480" y="1136"/>
                </a:lnTo>
                <a:lnTo>
                  <a:pt x="890332" y="4510"/>
                </a:lnTo>
                <a:lnTo>
                  <a:pt x="843822" y="10070"/>
                </a:lnTo>
                <a:lnTo>
                  <a:pt x="798001" y="17764"/>
                </a:lnTo>
                <a:lnTo>
                  <a:pt x="752921" y="27542"/>
                </a:lnTo>
                <a:lnTo>
                  <a:pt x="708635" y="39351"/>
                </a:lnTo>
                <a:lnTo>
                  <a:pt x="665192" y="53140"/>
                </a:lnTo>
                <a:lnTo>
                  <a:pt x="622646" y="68857"/>
                </a:lnTo>
                <a:lnTo>
                  <a:pt x="581047" y="86451"/>
                </a:lnTo>
                <a:lnTo>
                  <a:pt x="540447" y="105869"/>
                </a:lnTo>
                <a:lnTo>
                  <a:pt x="500898" y="127061"/>
                </a:lnTo>
                <a:lnTo>
                  <a:pt x="462452" y="149975"/>
                </a:lnTo>
                <a:lnTo>
                  <a:pt x="425160" y="174559"/>
                </a:lnTo>
                <a:lnTo>
                  <a:pt x="389073" y="200761"/>
                </a:lnTo>
                <a:lnTo>
                  <a:pt x="354243" y="228530"/>
                </a:lnTo>
                <a:lnTo>
                  <a:pt x="320723" y="257814"/>
                </a:lnTo>
                <a:lnTo>
                  <a:pt x="288563" y="288563"/>
                </a:lnTo>
                <a:lnTo>
                  <a:pt x="257814" y="320723"/>
                </a:lnTo>
                <a:lnTo>
                  <a:pt x="228530" y="354243"/>
                </a:lnTo>
                <a:lnTo>
                  <a:pt x="200761" y="389073"/>
                </a:lnTo>
                <a:lnTo>
                  <a:pt x="174559" y="425160"/>
                </a:lnTo>
                <a:lnTo>
                  <a:pt x="149975" y="462452"/>
                </a:lnTo>
                <a:lnTo>
                  <a:pt x="127061" y="500898"/>
                </a:lnTo>
                <a:lnTo>
                  <a:pt x="105869" y="540447"/>
                </a:lnTo>
                <a:lnTo>
                  <a:pt x="86451" y="581047"/>
                </a:lnTo>
                <a:lnTo>
                  <a:pt x="68857" y="622646"/>
                </a:lnTo>
                <a:lnTo>
                  <a:pt x="53140" y="665192"/>
                </a:lnTo>
                <a:lnTo>
                  <a:pt x="39351" y="708635"/>
                </a:lnTo>
                <a:lnTo>
                  <a:pt x="27542" y="752921"/>
                </a:lnTo>
                <a:lnTo>
                  <a:pt x="17764" y="798001"/>
                </a:lnTo>
                <a:lnTo>
                  <a:pt x="10070" y="843822"/>
                </a:lnTo>
                <a:lnTo>
                  <a:pt x="4510" y="890332"/>
                </a:lnTo>
                <a:lnTo>
                  <a:pt x="1136" y="937480"/>
                </a:lnTo>
                <a:lnTo>
                  <a:pt x="0" y="985215"/>
                </a:lnTo>
                <a:lnTo>
                  <a:pt x="1136" y="1032949"/>
                </a:lnTo>
                <a:lnTo>
                  <a:pt x="4510" y="1080097"/>
                </a:lnTo>
                <a:lnTo>
                  <a:pt x="10070" y="1126608"/>
                </a:lnTo>
                <a:lnTo>
                  <a:pt x="17764" y="1172428"/>
                </a:lnTo>
                <a:lnTo>
                  <a:pt x="27542" y="1217508"/>
                </a:lnTo>
                <a:lnTo>
                  <a:pt x="39351" y="1261795"/>
                </a:lnTo>
                <a:lnTo>
                  <a:pt x="53140" y="1305237"/>
                </a:lnTo>
                <a:lnTo>
                  <a:pt x="68857" y="1347784"/>
                </a:lnTo>
                <a:lnTo>
                  <a:pt x="86451" y="1389382"/>
                </a:lnTo>
                <a:lnTo>
                  <a:pt x="105869" y="1429982"/>
                </a:lnTo>
                <a:lnTo>
                  <a:pt x="127061" y="1469531"/>
                </a:lnTo>
                <a:lnTo>
                  <a:pt x="149975" y="1507977"/>
                </a:lnTo>
                <a:lnTo>
                  <a:pt x="174559" y="1545270"/>
                </a:lnTo>
                <a:lnTo>
                  <a:pt x="200761" y="1581356"/>
                </a:lnTo>
                <a:lnTo>
                  <a:pt x="228530" y="1616186"/>
                </a:lnTo>
                <a:lnTo>
                  <a:pt x="257814" y="1649707"/>
                </a:lnTo>
                <a:lnTo>
                  <a:pt x="288563" y="1681867"/>
                </a:lnTo>
                <a:lnTo>
                  <a:pt x="320723" y="1712615"/>
                </a:lnTo>
                <a:lnTo>
                  <a:pt x="354243" y="1741899"/>
                </a:lnTo>
                <a:lnTo>
                  <a:pt x="389073" y="1769669"/>
                </a:lnTo>
                <a:lnTo>
                  <a:pt x="425160" y="1795871"/>
                </a:lnTo>
                <a:lnTo>
                  <a:pt x="462452" y="1820455"/>
                </a:lnTo>
                <a:lnTo>
                  <a:pt x="500898" y="1843368"/>
                </a:lnTo>
                <a:lnTo>
                  <a:pt x="540447" y="1864560"/>
                </a:lnTo>
                <a:lnTo>
                  <a:pt x="581047" y="1883979"/>
                </a:lnTo>
                <a:lnTo>
                  <a:pt x="622646" y="1901572"/>
                </a:lnTo>
                <a:lnTo>
                  <a:pt x="665192" y="1917289"/>
                </a:lnTo>
                <a:lnTo>
                  <a:pt x="708635" y="1931078"/>
                </a:lnTo>
                <a:lnTo>
                  <a:pt x="752921" y="1942887"/>
                </a:lnTo>
                <a:lnTo>
                  <a:pt x="798001" y="1952665"/>
                </a:lnTo>
                <a:lnTo>
                  <a:pt x="843822" y="1960360"/>
                </a:lnTo>
                <a:lnTo>
                  <a:pt x="890332" y="1965920"/>
                </a:lnTo>
                <a:lnTo>
                  <a:pt x="937480" y="1969294"/>
                </a:lnTo>
                <a:lnTo>
                  <a:pt x="985215" y="1970430"/>
                </a:lnTo>
                <a:lnTo>
                  <a:pt x="1032949" y="1969294"/>
                </a:lnTo>
                <a:lnTo>
                  <a:pt x="1080097" y="1965920"/>
                </a:lnTo>
                <a:lnTo>
                  <a:pt x="1126608" y="1960360"/>
                </a:lnTo>
                <a:lnTo>
                  <a:pt x="1172428" y="1952665"/>
                </a:lnTo>
                <a:lnTo>
                  <a:pt x="1217508" y="1942887"/>
                </a:lnTo>
                <a:lnTo>
                  <a:pt x="1261795" y="1931078"/>
                </a:lnTo>
                <a:lnTo>
                  <a:pt x="1305237" y="1917289"/>
                </a:lnTo>
                <a:lnTo>
                  <a:pt x="1347784" y="1901572"/>
                </a:lnTo>
                <a:lnTo>
                  <a:pt x="1389382" y="1883979"/>
                </a:lnTo>
                <a:lnTo>
                  <a:pt x="1429982" y="1864560"/>
                </a:lnTo>
                <a:lnTo>
                  <a:pt x="1469531" y="1843368"/>
                </a:lnTo>
                <a:lnTo>
                  <a:pt x="1507977" y="1820455"/>
                </a:lnTo>
                <a:lnTo>
                  <a:pt x="1545270" y="1795871"/>
                </a:lnTo>
                <a:lnTo>
                  <a:pt x="1581356" y="1769669"/>
                </a:lnTo>
                <a:lnTo>
                  <a:pt x="1616186" y="1741899"/>
                </a:lnTo>
                <a:lnTo>
                  <a:pt x="1649707" y="1712615"/>
                </a:lnTo>
                <a:lnTo>
                  <a:pt x="1681867" y="1681867"/>
                </a:lnTo>
                <a:lnTo>
                  <a:pt x="1712615" y="1649707"/>
                </a:lnTo>
                <a:lnTo>
                  <a:pt x="1741899" y="1616186"/>
                </a:lnTo>
                <a:lnTo>
                  <a:pt x="1769669" y="1581356"/>
                </a:lnTo>
                <a:lnTo>
                  <a:pt x="1795871" y="1545270"/>
                </a:lnTo>
                <a:lnTo>
                  <a:pt x="1820455" y="1507977"/>
                </a:lnTo>
                <a:lnTo>
                  <a:pt x="1843368" y="1469531"/>
                </a:lnTo>
                <a:lnTo>
                  <a:pt x="1864560" y="1429982"/>
                </a:lnTo>
                <a:lnTo>
                  <a:pt x="1883979" y="1389382"/>
                </a:lnTo>
                <a:lnTo>
                  <a:pt x="1901572" y="1347784"/>
                </a:lnTo>
                <a:lnTo>
                  <a:pt x="1917289" y="1305237"/>
                </a:lnTo>
                <a:lnTo>
                  <a:pt x="1931078" y="1261795"/>
                </a:lnTo>
                <a:lnTo>
                  <a:pt x="1942887" y="1217508"/>
                </a:lnTo>
                <a:lnTo>
                  <a:pt x="1952665" y="1172428"/>
                </a:lnTo>
                <a:lnTo>
                  <a:pt x="1960360" y="1126608"/>
                </a:lnTo>
                <a:lnTo>
                  <a:pt x="1965920" y="1080097"/>
                </a:lnTo>
                <a:lnTo>
                  <a:pt x="1969294" y="1032949"/>
                </a:lnTo>
                <a:lnTo>
                  <a:pt x="1970430" y="985215"/>
                </a:lnTo>
                <a:lnTo>
                  <a:pt x="1969294" y="937480"/>
                </a:lnTo>
                <a:lnTo>
                  <a:pt x="1965920" y="890332"/>
                </a:lnTo>
                <a:lnTo>
                  <a:pt x="1960360" y="843822"/>
                </a:lnTo>
                <a:lnTo>
                  <a:pt x="1952665" y="798001"/>
                </a:lnTo>
                <a:lnTo>
                  <a:pt x="1942887" y="752921"/>
                </a:lnTo>
                <a:lnTo>
                  <a:pt x="1931078" y="708635"/>
                </a:lnTo>
                <a:lnTo>
                  <a:pt x="1917289" y="665192"/>
                </a:lnTo>
                <a:lnTo>
                  <a:pt x="1901572" y="622646"/>
                </a:lnTo>
                <a:lnTo>
                  <a:pt x="1883979" y="581047"/>
                </a:lnTo>
                <a:lnTo>
                  <a:pt x="1864560" y="540447"/>
                </a:lnTo>
                <a:lnTo>
                  <a:pt x="1843368" y="500898"/>
                </a:lnTo>
                <a:lnTo>
                  <a:pt x="1820455" y="462452"/>
                </a:lnTo>
                <a:lnTo>
                  <a:pt x="1795871" y="425160"/>
                </a:lnTo>
                <a:lnTo>
                  <a:pt x="1769669" y="389073"/>
                </a:lnTo>
                <a:lnTo>
                  <a:pt x="1741899" y="354243"/>
                </a:lnTo>
                <a:lnTo>
                  <a:pt x="1712615" y="320723"/>
                </a:lnTo>
                <a:lnTo>
                  <a:pt x="1681867" y="288563"/>
                </a:lnTo>
                <a:lnTo>
                  <a:pt x="1649707" y="257814"/>
                </a:lnTo>
                <a:lnTo>
                  <a:pt x="1616186" y="228530"/>
                </a:lnTo>
                <a:lnTo>
                  <a:pt x="1581356" y="200761"/>
                </a:lnTo>
                <a:lnTo>
                  <a:pt x="1545270" y="174559"/>
                </a:lnTo>
                <a:lnTo>
                  <a:pt x="1507977" y="149975"/>
                </a:lnTo>
                <a:lnTo>
                  <a:pt x="1469531" y="127061"/>
                </a:lnTo>
                <a:lnTo>
                  <a:pt x="1429982" y="105869"/>
                </a:lnTo>
                <a:lnTo>
                  <a:pt x="1389382" y="86451"/>
                </a:lnTo>
                <a:lnTo>
                  <a:pt x="1347784" y="68857"/>
                </a:lnTo>
                <a:lnTo>
                  <a:pt x="1305237" y="53140"/>
                </a:lnTo>
                <a:lnTo>
                  <a:pt x="1261795" y="39351"/>
                </a:lnTo>
                <a:lnTo>
                  <a:pt x="1217508" y="27542"/>
                </a:lnTo>
                <a:lnTo>
                  <a:pt x="1172428" y="17764"/>
                </a:lnTo>
                <a:lnTo>
                  <a:pt x="1126608" y="10070"/>
                </a:lnTo>
                <a:lnTo>
                  <a:pt x="1080097" y="4510"/>
                </a:lnTo>
                <a:lnTo>
                  <a:pt x="1032949" y="1136"/>
                </a:lnTo>
                <a:lnTo>
                  <a:pt x="985215" y="0"/>
                </a:lnTo>
                <a:close/>
              </a:path>
            </a:pathLst>
          </a:custGeom>
          <a:solidFill>
            <a:srgbClr val="00A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00089" y="3025535"/>
            <a:ext cx="808990" cy="1137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b="1" spc="-35" dirty="0">
                <a:solidFill>
                  <a:srgbClr val="FFFFFF"/>
                </a:solidFill>
                <a:latin typeface="Trebuchet MS"/>
                <a:cs typeface="Trebuchet MS"/>
              </a:rPr>
              <a:t>CMYK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60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100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spc="5" dirty="0">
                <a:solidFill>
                  <a:srgbClr val="FFFFFF"/>
                </a:solidFill>
                <a:latin typeface="Trebuchet MS"/>
                <a:cs typeface="Trebuchet MS"/>
              </a:rPr>
              <a:t>RGB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245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130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32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spc="-30" dirty="0">
                <a:solidFill>
                  <a:srgbClr val="FFFFFF"/>
                </a:solidFill>
                <a:latin typeface="Trebuchet MS"/>
                <a:cs typeface="Trebuchet MS"/>
              </a:rPr>
              <a:t>Pantone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165C,</a:t>
            </a:r>
            <a:r>
              <a:rPr sz="12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165U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8996" y="2610804"/>
            <a:ext cx="1971039" cy="1971039"/>
          </a:xfrm>
          <a:custGeom>
            <a:avLst/>
            <a:gdLst/>
            <a:ahLst/>
            <a:cxnLst/>
            <a:rect l="l" t="t" r="r" b="b"/>
            <a:pathLst>
              <a:path w="1971039" h="1971039">
                <a:moveTo>
                  <a:pt x="985215" y="0"/>
                </a:moveTo>
                <a:lnTo>
                  <a:pt x="937480" y="1136"/>
                </a:lnTo>
                <a:lnTo>
                  <a:pt x="890332" y="4510"/>
                </a:lnTo>
                <a:lnTo>
                  <a:pt x="843822" y="10070"/>
                </a:lnTo>
                <a:lnTo>
                  <a:pt x="798001" y="17764"/>
                </a:lnTo>
                <a:lnTo>
                  <a:pt x="752921" y="27542"/>
                </a:lnTo>
                <a:lnTo>
                  <a:pt x="708635" y="39351"/>
                </a:lnTo>
                <a:lnTo>
                  <a:pt x="665192" y="53140"/>
                </a:lnTo>
                <a:lnTo>
                  <a:pt x="622646" y="68857"/>
                </a:lnTo>
                <a:lnTo>
                  <a:pt x="581047" y="86451"/>
                </a:lnTo>
                <a:lnTo>
                  <a:pt x="540447" y="105869"/>
                </a:lnTo>
                <a:lnTo>
                  <a:pt x="500898" y="127061"/>
                </a:lnTo>
                <a:lnTo>
                  <a:pt x="462452" y="149975"/>
                </a:lnTo>
                <a:lnTo>
                  <a:pt x="425160" y="174559"/>
                </a:lnTo>
                <a:lnTo>
                  <a:pt x="389073" y="200761"/>
                </a:lnTo>
                <a:lnTo>
                  <a:pt x="354243" y="228530"/>
                </a:lnTo>
                <a:lnTo>
                  <a:pt x="320723" y="257814"/>
                </a:lnTo>
                <a:lnTo>
                  <a:pt x="288563" y="288563"/>
                </a:lnTo>
                <a:lnTo>
                  <a:pt x="257814" y="320723"/>
                </a:lnTo>
                <a:lnTo>
                  <a:pt x="228530" y="354243"/>
                </a:lnTo>
                <a:lnTo>
                  <a:pt x="200761" y="389073"/>
                </a:lnTo>
                <a:lnTo>
                  <a:pt x="174559" y="425160"/>
                </a:lnTo>
                <a:lnTo>
                  <a:pt x="149975" y="462452"/>
                </a:lnTo>
                <a:lnTo>
                  <a:pt x="127061" y="500898"/>
                </a:lnTo>
                <a:lnTo>
                  <a:pt x="105869" y="540447"/>
                </a:lnTo>
                <a:lnTo>
                  <a:pt x="86451" y="581047"/>
                </a:lnTo>
                <a:lnTo>
                  <a:pt x="68857" y="622646"/>
                </a:lnTo>
                <a:lnTo>
                  <a:pt x="53140" y="665192"/>
                </a:lnTo>
                <a:lnTo>
                  <a:pt x="39351" y="708635"/>
                </a:lnTo>
                <a:lnTo>
                  <a:pt x="27542" y="752921"/>
                </a:lnTo>
                <a:lnTo>
                  <a:pt x="17764" y="798001"/>
                </a:lnTo>
                <a:lnTo>
                  <a:pt x="10070" y="843822"/>
                </a:lnTo>
                <a:lnTo>
                  <a:pt x="4510" y="890332"/>
                </a:lnTo>
                <a:lnTo>
                  <a:pt x="1136" y="937480"/>
                </a:lnTo>
                <a:lnTo>
                  <a:pt x="0" y="985215"/>
                </a:lnTo>
                <a:lnTo>
                  <a:pt x="1136" y="1032949"/>
                </a:lnTo>
                <a:lnTo>
                  <a:pt x="4510" y="1080097"/>
                </a:lnTo>
                <a:lnTo>
                  <a:pt x="10070" y="1126608"/>
                </a:lnTo>
                <a:lnTo>
                  <a:pt x="17764" y="1172428"/>
                </a:lnTo>
                <a:lnTo>
                  <a:pt x="27542" y="1217508"/>
                </a:lnTo>
                <a:lnTo>
                  <a:pt x="39351" y="1261795"/>
                </a:lnTo>
                <a:lnTo>
                  <a:pt x="53140" y="1305237"/>
                </a:lnTo>
                <a:lnTo>
                  <a:pt x="68857" y="1347784"/>
                </a:lnTo>
                <a:lnTo>
                  <a:pt x="86451" y="1389382"/>
                </a:lnTo>
                <a:lnTo>
                  <a:pt x="105869" y="1429982"/>
                </a:lnTo>
                <a:lnTo>
                  <a:pt x="127061" y="1469531"/>
                </a:lnTo>
                <a:lnTo>
                  <a:pt x="149975" y="1507977"/>
                </a:lnTo>
                <a:lnTo>
                  <a:pt x="174559" y="1545270"/>
                </a:lnTo>
                <a:lnTo>
                  <a:pt x="200761" y="1581356"/>
                </a:lnTo>
                <a:lnTo>
                  <a:pt x="228530" y="1616186"/>
                </a:lnTo>
                <a:lnTo>
                  <a:pt x="257814" y="1649707"/>
                </a:lnTo>
                <a:lnTo>
                  <a:pt x="288563" y="1681867"/>
                </a:lnTo>
                <a:lnTo>
                  <a:pt x="320723" y="1712615"/>
                </a:lnTo>
                <a:lnTo>
                  <a:pt x="354243" y="1741899"/>
                </a:lnTo>
                <a:lnTo>
                  <a:pt x="389073" y="1769669"/>
                </a:lnTo>
                <a:lnTo>
                  <a:pt x="425160" y="1795871"/>
                </a:lnTo>
                <a:lnTo>
                  <a:pt x="462452" y="1820455"/>
                </a:lnTo>
                <a:lnTo>
                  <a:pt x="500898" y="1843368"/>
                </a:lnTo>
                <a:lnTo>
                  <a:pt x="540447" y="1864560"/>
                </a:lnTo>
                <a:lnTo>
                  <a:pt x="581047" y="1883979"/>
                </a:lnTo>
                <a:lnTo>
                  <a:pt x="622646" y="1901572"/>
                </a:lnTo>
                <a:lnTo>
                  <a:pt x="665192" y="1917289"/>
                </a:lnTo>
                <a:lnTo>
                  <a:pt x="708635" y="1931078"/>
                </a:lnTo>
                <a:lnTo>
                  <a:pt x="752921" y="1942887"/>
                </a:lnTo>
                <a:lnTo>
                  <a:pt x="798001" y="1952665"/>
                </a:lnTo>
                <a:lnTo>
                  <a:pt x="843822" y="1960360"/>
                </a:lnTo>
                <a:lnTo>
                  <a:pt x="890332" y="1965920"/>
                </a:lnTo>
                <a:lnTo>
                  <a:pt x="937480" y="1969294"/>
                </a:lnTo>
                <a:lnTo>
                  <a:pt x="985215" y="1970430"/>
                </a:lnTo>
                <a:lnTo>
                  <a:pt x="1032949" y="1969294"/>
                </a:lnTo>
                <a:lnTo>
                  <a:pt x="1080097" y="1965920"/>
                </a:lnTo>
                <a:lnTo>
                  <a:pt x="1126608" y="1960360"/>
                </a:lnTo>
                <a:lnTo>
                  <a:pt x="1172428" y="1952665"/>
                </a:lnTo>
                <a:lnTo>
                  <a:pt x="1217508" y="1942887"/>
                </a:lnTo>
                <a:lnTo>
                  <a:pt x="1261795" y="1931078"/>
                </a:lnTo>
                <a:lnTo>
                  <a:pt x="1305237" y="1917289"/>
                </a:lnTo>
                <a:lnTo>
                  <a:pt x="1347784" y="1901572"/>
                </a:lnTo>
                <a:lnTo>
                  <a:pt x="1389382" y="1883979"/>
                </a:lnTo>
                <a:lnTo>
                  <a:pt x="1429982" y="1864560"/>
                </a:lnTo>
                <a:lnTo>
                  <a:pt x="1469531" y="1843368"/>
                </a:lnTo>
                <a:lnTo>
                  <a:pt x="1507977" y="1820455"/>
                </a:lnTo>
                <a:lnTo>
                  <a:pt x="1545270" y="1795871"/>
                </a:lnTo>
                <a:lnTo>
                  <a:pt x="1581356" y="1769669"/>
                </a:lnTo>
                <a:lnTo>
                  <a:pt x="1616186" y="1741899"/>
                </a:lnTo>
                <a:lnTo>
                  <a:pt x="1649707" y="1712615"/>
                </a:lnTo>
                <a:lnTo>
                  <a:pt x="1681867" y="1681867"/>
                </a:lnTo>
                <a:lnTo>
                  <a:pt x="1712615" y="1649707"/>
                </a:lnTo>
                <a:lnTo>
                  <a:pt x="1741899" y="1616186"/>
                </a:lnTo>
                <a:lnTo>
                  <a:pt x="1769669" y="1581356"/>
                </a:lnTo>
                <a:lnTo>
                  <a:pt x="1795871" y="1545270"/>
                </a:lnTo>
                <a:lnTo>
                  <a:pt x="1820455" y="1507977"/>
                </a:lnTo>
                <a:lnTo>
                  <a:pt x="1843368" y="1469531"/>
                </a:lnTo>
                <a:lnTo>
                  <a:pt x="1864560" y="1429982"/>
                </a:lnTo>
                <a:lnTo>
                  <a:pt x="1883979" y="1389382"/>
                </a:lnTo>
                <a:lnTo>
                  <a:pt x="1901572" y="1347784"/>
                </a:lnTo>
                <a:lnTo>
                  <a:pt x="1917289" y="1305237"/>
                </a:lnTo>
                <a:lnTo>
                  <a:pt x="1931078" y="1261795"/>
                </a:lnTo>
                <a:lnTo>
                  <a:pt x="1942887" y="1217508"/>
                </a:lnTo>
                <a:lnTo>
                  <a:pt x="1952665" y="1172428"/>
                </a:lnTo>
                <a:lnTo>
                  <a:pt x="1960360" y="1126608"/>
                </a:lnTo>
                <a:lnTo>
                  <a:pt x="1965920" y="1080097"/>
                </a:lnTo>
                <a:lnTo>
                  <a:pt x="1969294" y="1032949"/>
                </a:lnTo>
                <a:lnTo>
                  <a:pt x="1970430" y="985215"/>
                </a:lnTo>
                <a:lnTo>
                  <a:pt x="1969294" y="937480"/>
                </a:lnTo>
                <a:lnTo>
                  <a:pt x="1965920" y="890332"/>
                </a:lnTo>
                <a:lnTo>
                  <a:pt x="1960360" y="843822"/>
                </a:lnTo>
                <a:lnTo>
                  <a:pt x="1952665" y="798001"/>
                </a:lnTo>
                <a:lnTo>
                  <a:pt x="1942887" y="752921"/>
                </a:lnTo>
                <a:lnTo>
                  <a:pt x="1931078" y="708635"/>
                </a:lnTo>
                <a:lnTo>
                  <a:pt x="1917289" y="665192"/>
                </a:lnTo>
                <a:lnTo>
                  <a:pt x="1901572" y="622646"/>
                </a:lnTo>
                <a:lnTo>
                  <a:pt x="1883979" y="581047"/>
                </a:lnTo>
                <a:lnTo>
                  <a:pt x="1864560" y="540447"/>
                </a:lnTo>
                <a:lnTo>
                  <a:pt x="1843368" y="500898"/>
                </a:lnTo>
                <a:lnTo>
                  <a:pt x="1820455" y="462452"/>
                </a:lnTo>
                <a:lnTo>
                  <a:pt x="1795871" y="425160"/>
                </a:lnTo>
                <a:lnTo>
                  <a:pt x="1769669" y="389073"/>
                </a:lnTo>
                <a:lnTo>
                  <a:pt x="1741899" y="354243"/>
                </a:lnTo>
                <a:lnTo>
                  <a:pt x="1712615" y="320723"/>
                </a:lnTo>
                <a:lnTo>
                  <a:pt x="1681867" y="288563"/>
                </a:lnTo>
                <a:lnTo>
                  <a:pt x="1649707" y="257814"/>
                </a:lnTo>
                <a:lnTo>
                  <a:pt x="1616186" y="228530"/>
                </a:lnTo>
                <a:lnTo>
                  <a:pt x="1581356" y="200761"/>
                </a:lnTo>
                <a:lnTo>
                  <a:pt x="1545270" y="174559"/>
                </a:lnTo>
                <a:lnTo>
                  <a:pt x="1507977" y="149975"/>
                </a:lnTo>
                <a:lnTo>
                  <a:pt x="1469531" y="127061"/>
                </a:lnTo>
                <a:lnTo>
                  <a:pt x="1429982" y="105869"/>
                </a:lnTo>
                <a:lnTo>
                  <a:pt x="1389382" y="86451"/>
                </a:lnTo>
                <a:lnTo>
                  <a:pt x="1347784" y="68857"/>
                </a:lnTo>
                <a:lnTo>
                  <a:pt x="1305237" y="53140"/>
                </a:lnTo>
                <a:lnTo>
                  <a:pt x="1261795" y="39351"/>
                </a:lnTo>
                <a:lnTo>
                  <a:pt x="1217508" y="27542"/>
                </a:lnTo>
                <a:lnTo>
                  <a:pt x="1172428" y="17764"/>
                </a:lnTo>
                <a:lnTo>
                  <a:pt x="1126608" y="10070"/>
                </a:lnTo>
                <a:lnTo>
                  <a:pt x="1080097" y="4510"/>
                </a:lnTo>
                <a:lnTo>
                  <a:pt x="1032949" y="1136"/>
                </a:lnTo>
                <a:lnTo>
                  <a:pt x="985215" y="0"/>
                </a:lnTo>
                <a:close/>
              </a:path>
            </a:pathLst>
          </a:custGeom>
          <a:solidFill>
            <a:srgbClr val="FFD34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202300" y="3025535"/>
            <a:ext cx="1096400" cy="1151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0345">
              <a:lnSpc>
                <a:spcPct val="101400"/>
              </a:lnSpc>
              <a:spcBef>
                <a:spcPts val="95"/>
              </a:spcBef>
            </a:pPr>
            <a:r>
              <a:rPr sz="1200" b="1" spc="-35" dirty="0">
                <a:solidFill>
                  <a:srgbClr val="FFFFFF"/>
                </a:solidFill>
                <a:latin typeface="Trebuchet MS"/>
                <a:cs typeface="Trebuchet MS"/>
              </a:rPr>
              <a:t>CMYK</a:t>
            </a:r>
            <a:endParaRPr lang="ru-RU" sz="1200" b="1" spc="-3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220345">
              <a:lnSpc>
                <a:spcPct val="101400"/>
              </a:lnSpc>
              <a:spcBef>
                <a:spcPts val="95"/>
              </a:spcBef>
            </a:pPr>
            <a:r>
              <a:rPr lang="ru-RU" sz="1200" spc="25" dirty="0">
                <a:solidFill>
                  <a:srgbClr val="FFFFFF"/>
                </a:solidFill>
                <a:latin typeface="Tahoma"/>
                <a:cs typeface="Tahoma"/>
              </a:rPr>
              <a:t>01 16 81 0</a:t>
            </a:r>
          </a:p>
          <a:p>
            <a:pPr marL="12700" marR="220345">
              <a:lnSpc>
                <a:spcPct val="101400"/>
              </a:lnSpc>
              <a:spcBef>
                <a:spcPts val="95"/>
              </a:spcBef>
            </a:pPr>
            <a:r>
              <a:rPr sz="1200" b="1" spc="5" dirty="0">
                <a:solidFill>
                  <a:srgbClr val="FFFFFF"/>
                </a:solidFill>
                <a:latin typeface="Trebuchet MS"/>
                <a:cs typeface="Trebuchet MS"/>
              </a:rPr>
              <a:t>RGB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ru-RU" sz="1200" spc="25" dirty="0">
                <a:solidFill>
                  <a:srgbClr val="FFFFFF"/>
                </a:solidFill>
                <a:latin typeface="Tahoma"/>
                <a:cs typeface="Tahoma"/>
              </a:rPr>
              <a:t>225 211 78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b="1" spc="-30" dirty="0">
                <a:solidFill>
                  <a:srgbClr val="FFFFFF"/>
                </a:solidFill>
                <a:latin typeface="Trebuchet MS"/>
                <a:cs typeface="Trebuchet MS"/>
              </a:rPr>
              <a:t>Pantone</a:t>
            </a:r>
            <a:endParaRPr sz="1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299С,</a:t>
            </a:r>
            <a:r>
              <a:rPr sz="12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299U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1D507AF-9B92-B2EA-DA66-6169A2A9DFBD}"/>
              </a:ext>
            </a:extLst>
          </p:cNvPr>
          <p:cNvSpPr/>
          <p:nvPr/>
        </p:nvSpPr>
        <p:spPr>
          <a:xfrm>
            <a:off x="8063999" y="6172207"/>
            <a:ext cx="2268220" cy="0"/>
          </a:xfrm>
          <a:custGeom>
            <a:avLst/>
            <a:gdLst/>
            <a:ahLst/>
            <a:cxnLst/>
            <a:rect l="l" t="t" r="r" b="b"/>
            <a:pathLst>
              <a:path w="2268220">
                <a:moveTo>
                  <a:pt x="0" y="0"/>
                </a:moveTo>
                <a:lnTo>
                  <a:pt x="22680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0816D666-EFAA-8077-ACA5-A0025D3F09B9}"/>
              </a:ext>
            </a:extLst>
          </p:cNvPr>
          <p:cNvSpPr txBox="1"/>
          <p:nvPr/>
        </p:nvSpPr>
        <p:spPr>
          <a:xfrm>
            <a:off x="8051299" y="6267790"/>
            <a:ext cx="2165985" cy="50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ru-RU" sz="900" spc="-30" dirty="0">
                <a:solidFill>
                  <a:srgbClr val="231F20"/>
                </a:solidFill>
                <a:latin typeface="Tahoma"/>
                <a:cs typeface="Tahoma"/>
              </a:rPr>
              <a:t>Воронкова Валентина </a:t>
            </a:r>
          </a:p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ru-RU" sz="900" spc="-30" dirty="0">
                <a:solidFill>
                  <a:srgbClr val="231F20"/>
                </a:solidFill>
                <a:latin typeface="Tahoma"/>
                <a:cs typeface="Tahoma"/>
              </a:rPr>
              <a:t>Александровна 007а2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75261" y="317505"/>
            <a:ext cx="16764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000" spc="10" dirty="0">
                <a:solidFill>
                  <a:srgbClr val="231F20"/>
                </a:solidFill>
                <a:latin typeface="Tahoma"/>
                <a:cs typeface="Tahoma"/>
              </a:rPr>
              <a:t>6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299" y="825506"/>
            <a:ext cx="4505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231F20"/>
                </a:solidFill>
                <a:latin typeface="Tahoma"/>
                <a:cs typeface="Tahoma"/>
              </a:rPr>
              <a:t>Дополнительные</a:t>
            </a:r>
            <a:r>
              <a:rPr sz="2400" spc="-6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400" spc="-85" dirty="0">
                <a:solidFill>
                  <a:srgbClr val="231F20"/>
                </a:solidFill>
                <a:latin typeface="Tahoma"/>
                <a:cs typeface="Tahoma"/>
              </a:rPr>
              <a:t>и</a:t>
            </a:r>
            <a:r>
              <a:rPr sz="2400" spc="-6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400" spc="-160" dirty="0">
                <a:solidFill>
                  <a:srgbClr val="231F20"/>
                </a:solidFill>
                <a:latin typeface="Tahoma"/>
                <a:cs typeface="Tahoma"/>
              </a:rPr>
              <a:t>фоновые</a:t>
            </a:r>
            <a:r>
              <a:rPr sz="2400" spc="-6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400" spc="-120" dirty="0">
                <a:solidFill>
                  <a:srgbClr val="231F20"/>
                </a:solidFill>
                <a:latin typeface="Tahoma"/>
                <a:cs typeface="Tahoma"/>
              </a:rPr>
              <a:t>цвета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299" y="2016130"/>
            <a:ext cx="219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D2232A"/>
                </a:solidFill>
                <a:latin typeface="Tahoma"/>
                <a:cs typeface="Tahoma"/>
              </a:rPr>
              <a:t>Дополнительные</a:t>
            </a:r>
            <a:r>
              <a:rPr sz="900" spc="-25" dirty="0">
                <a:solidFill>
                  <a:srgbClr val="D2232A"/>
                </a:solidFill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D2232A"/>
                </a:solidFill>
                <a:latin typeface="Tahoma"/>
                <a:cs typeface="Tahoma"/>
              </a:rPr>
              <a:t>цвета</a:t>
            </a:r>
            <a:r>
              <a:rPr sz="900" spc="-25" dirty="0">
                <a:solidFill>
                  <a:srgbClr val="D2232A"/>
                </a:solidFill>
                <a:latin typeface="Tahoma"/>
                <a:cs typeface="Tahoma"/>
              </a:rPr>
              <a:t> </a:t>
            </a:r>
            <a:r>
              <a:rPr sz="900" spc="-50" dirty="0">
                <a:solidFill>
                  <a:srgbClr val="D2232A"/>
                </a:solidFill>
                <a:latin typeface="Tahoma"/>
                <a:cs typeface="Tahoma"/>
              </a:rPr>
              <a:t>используются</a:t>
            </a:r>
            <a:r>
              <a:rPr sz="900" spc="-25" dirty="0">
                <a:solidFill>
                  <a:srgbClr val="D2232A"/>
                </a:solidFill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D2232A"/>
                </a:solidFill>
                <a:latin typeface="Tahoma"/>
                <a:cs typeface="Tahoma"/>
              </a:rPr>
              <a:t>только  </a:t>
            </a:r>
            <a:r>
              <a:rPr sz="900" spc="-55" dirty="0">
                <a:solidFill>
                  <a:srgbClr val="D2232A"/>
                </a:solidFill>
                <a:latin typeface="Tahoma"/>
                <a:cs typeface="Tahoma"/>
              </a:rPr>
              <a:t>в</a:t>
            </a:r>
            <a:r>
              <a:rPr sz="900" spc="-25" dirty="0">
                <a:solidFill>
                  <a:srgbClr val="D2232A"/>
                </a:solidFill>
                <a:latin typeface="Tahoma"/>
                <a:cs typeface="Tahoma"/>
              </a:rPr>
              <a:t> </a:t>
            </a:r>
            <a:r>
              <a:rPr sz="900" spc="-50" dirty="0">
                <a:solidFill>
                  <a:srgbClr val="D2232A"/>
                </a:solidFill>
                <a:latin typeface="Tahoma"/>
                <a:cs typeface="Tahoma"/>
              </a:rPr>
              <a:t>качестве</a:t>
            </a:r>
            <a:r>
              <a:rPr sz="900" spc="-25" dirty="0">
                <a:solidFill>
                  <a:srgbClr val="D2232A"/>
                </a:solidFill>
                <a:latin typeface="Tahoma"/>
                <a:cs typeface="Tahoma"/>
              </a:rPr>
              <a:t> </a:t>
            </a:r>
            <a:r>
              <a:rPr sz="900" spc="-70" dirty="0">
                <a:solidFill>
                  <a:srgbClr val="D2232A"/>
                </a:solidFill>
                <a:latin typeface="Tahoma"/>
                <a:cs typeface="Tahoma"/>
              </a:rPr>
              <a:t>фона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99013" y="2757887"/>
            <a:ext cx="697230" cy="697230"/>
          </a:xfrm>
          <a:custGeom>
            <a:avLst/>
            <a:gdLst/>
            <a:ahLst/>
            <a:cxnLst/>
            <a:rect l="l" t="t" r="r" b="b"/>
            <a:pathLst>
              <a:path w="697229" h="697229">
                <a:moveTo>
                  <a:pt x="348411" y="0"/>
                </a:moveTo>
                <a:lnTo>
                  <a:pt x="301132" y="3180"/>
                </a:lnTo>
                <a:lnTo>
                  <a:pt x="255787" y="12445"/>
                </a:lnTo>
                <a:lnTo>
                  <a:pt x="212790" y="27378"/>
                </a:lnTo>
                <a:lnTo>
                  <a:pt x="172558" y="47566"/>
                </a:lnTo>
                <a:lnTo>
                  <a:pt x="135504" y="72593"/>
                </a:lnTo>
                <a:lnTo>
                  <a:pt x="102044" y="102044"/>
                </a:lnTo>
                <a:lnTo>
                  <a:pt x="72593" y="135504"/>
                </a:lnTo>
                <a:lnTo>
                  <a:pt x="47566" y="172558"/>
                </a:lnTo>
                <a:lnTo>
                  <a:pt x="27378" y="212790"/>
                </a:lnTo>
                <a:lnTo>
                  <a:pt x="12445" y="255787"/>
                </a:lnTo>
                <a:lnTo>
                  <a:pt x="3180" y="301132"/>
                </a:lnTo>
                <a:lnTo>
                  <a:pt x="0" y="348411"/>
                </a:lnTo>
                <a:lnTo>
                  <a:pt x="3180" y="395690"/>
                </a:lnTo>
                <a:lnTo>
                  <a:pt x="12445" y="441036"/>
                </a:lnTo>
                <a:lnTo>
                  <a:pt x="27378" y="484032"/>
                </a:lnTo>
                <a:lnTo>
                  <a:pt x="47566" y="524265"/>
                </a:lnTo>
                <a:lnTo>
                  <a:pt x="72593" y="561319"/>
                </a:lnTo>
                <a:lnTo>
                  <a:pt x="102044" y="594779"/>
                </a:lnTo>
                <a:lnTo>
                  <a:pt x="135504" y="624230"/>
                </a:lnTo>
                <a:lnTo>
                  <a:pt x="172558" y="649256"/>
                </a:lnTo>
                <a:lnTo>
                  <a:pt x="212790" y="669444"/>
                </a:lnTo>
                <a:lnTo>
                  <a:pt x="255787" y="684378"/>
                </a:lnTo>
                <a:lnTo>
                  <a:pt x="301132" y="693643"/>
                </a:lnTo>
                <a:lnTo>
                  <a:pt x="348411" y="696823"/>
                </a:lnTo>
                <a:lnTo>
                  <a:pt x="395691" y="693643"/>
                </a:lnTo>
                <a:lnTo>
                  <a:pt x="441037" y="684378"/>
                </a:lnTo>
                <a:lnTo>
                  <a:pt x="484034" y="669444"/>
                </a:lnTo>
                <a:lnTo>
                  <a:pt x="524268" y="649256"/>
                </a:lnTo>
                <a:lnTo>
                  <a:pt x="561323" y="624230"/>
                </a:lnTo>
                <a:lnTo>
                  <a:pt x="594785" y="594779"/>
                </a:lnTo>
                <a:lnTo>
                  <a:pt x="624237" y="561319"/>
                </a:lnTo>
                <a:lnTo>
                  <a:pt x="649266" y="524265"/>
                </a:lnTo>
                <a:lnTo>
                  <a:pt x="669455" y="484032"/>
                </a:lnTo>
                <a:lnTo>
                  <a:pt x="684390" y="441036"/>
                </a:lnTo>
                <a:lnTo>
                  <a:pt x="693655" y="395690"/>
                </a:lnTo>
                <a:lnTo>
                  <a:pt x="696836" y="348411"/>
                </a:lnTo>
                <a:lnTo>
                  <a:pt x="693655" y="301132"/>
                </a:lnTo>
                <a:lnTo>
                  <a:pt x="684390" y="255787"/>
                </a:lnTo>
                <a:lnTo>
                  <a:pt x="669455" y="212790"/>
                </a:lnTo>
                <a:lnTo>
                  <a:pt x="649266" y="172558"/>
                </a:lnTo>
                <a:lnTo>
                  <a:pt x="624237" y="135504"/>
                </a:lnTo>
                <a:lnTo>
                  <a:pt x="594785" y="102044"/>
                </a:lnTo>
                <a:lnTo>
                  <a:pt x="561323" y="72593"/>
                </a:lnTo>
                <a:lnTo>
                  <a:pt x="524268" y="47566"/>
                </a:lnTo>
                <a:lnTo>
                  <a:pt x="484034" y="27378"/>
                </a:lnTo>
                <a:lnTo>
                  <a:pt x="441037" y="12445"/>
                </a:lnTo>
                <a:lnTo>
                  <a:pt x="395691" y="3180"/>
                </a:lnTo>
                <a:lnTo>
                  <a:pt x="348411" y="0"/>
                </a:lnTo>
                <a:close/>
              </a:path>
            </a:pathLst>
          </a:custGeom>
          <a:solidFill>
            <a:srgbClr val="6DCFF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13934" y="2757887"/>
            <a:ext cx="697230" cy="697230"/>
          </a:xfrm>
          <a:custGeom>
            <a:avLst/>
            <a:gdLst/>
            <a:ahLst/>
            <a:cxnLst/>
            <a:rect l="l" t="t" r="r" b="b"/>
            <a:pathLst>
              <a:path w="697229" h="697229">
                <a:moveTo>
                  <a:pt x="348411" y="0"/>
                </a:moveTo>
                <a:lnTo>
                  <a:pt x="301132" y="3180"/>
                </a:lnTo>
                <a:lnTo>
                  <a:pt x="255787" y="12445"/>
                </a:lnTo>
                <a:lnTo>
                  <a:pt x="212790" y="27378"/>
                </a:lnTo>
                <a:lnTo>
                  <a:pt x="172558" y="47566"/>
                </a:lnTo>
                <a:lnTo>
                  <a:pt x="135504" y="72593"/>
                </a:lnTo>
                <a:lnTo>
                  <a:pt x="102044" y="102044"/>
                </a:lnTo>
                <a:lnTo>
                  <a:pt x="72593" y="135504"/>
                </a:lnTo>
                <a:lnTo>
                  <a:pt x="47566" y="172558"/>
                </a:lnTo>
                <a:lnTo>
                  <a:pt x="27378" y="212790"/>
                </a:lnTo>
                <a:lnTo>
                  <a:pt x="12445" y="255787"/>
                </a:lnTo>
                <a:lnTo>
                  <a:pt x="3180" y="301132"/>
                </a:lnTo>
                <a:lnTo>
                  <a:pt x="0" y="348411"/>
                </a:lnTo>
                <a:lnTo>
                  <a:pt x="3180" y="395690"/>
                </a:lnTo>
                <a:lnTo>
                  <a:pt x="12445" y="441036"/>
                </a:lnTo>
                <a:lnTo>
                  <a:pt x="27378" y="484032"/>
                </a:lnTo>
                <a:lnTo>
                  <a:pt x="47566" y="524265"/>
                </a:lnTo>
                <a:lnTo>
                  <a:pt x="72593" y="561319"/>
                </a:lnTo>
                <a:lnTo>
                  <a:pt x="102044" y="594779"/>
                </a:lnTo>
                <a:lnTo>
                  <a:pt x="135504" y="624230"/>
                </a:lnTo>
                <a:lnTo>
                  <a:pt x="172558" y="649256"/>
                </a:lnTo>
                <a:lnTo>
                  <a:pt x="212790" y="669444"/>
                </a:lnTo>
                <a:lnTo>
                  <a:pt x="255787" y="684378"/>
                </a:lnTo>
                <a:lnTo>
                  <a:pt x="301132" y="693643"/>
                </a:lnTo>
                <a:lnTo>
                  <a:pt x="348411" y="696823"/>
                </a:lnTo>
                <a:lnTo>
                  <a:pt x="395690" y="693643"/>
                </a:lnTo>
                <a:lnTo>
                  <a:pt x="441036" y="684378"/>
                </a:lnTo>
                <a:lnTo>
                  <a:pt x="484032" y="669444"/>
                </a:lnTo>
                <a:lnTo>
                  <a:pt x="524265" y="649256"/>
                </a:lnTo>
                <a:lnTo>
                  <a:pt x="561319" y="624230"/>
                </a:lnTo>
                <a:lnTo>
                  <a:pt x="594779" y="594779"/>
                </a:lnTo>
                <a:lnTo>
                  <a:pt x="624230" y="561319"/>
                </a:lnTo>
                <a:lnTo>
                  <a:pt x="649256" y="524265"/>
                </a:lnTo>
                <a:lnTo>
                  <a:pt x="669444" y="484032"/>
                </a:lnTo>
                <a:lnTo>
                  <a:pt x="684378" y="441036"/>
                </a:lnTo>
                <a:lnTo>
                  <a:pt x="693643" y="395690"/>
                </a:lnTo>
                <a:lnTo>
                  <a:pt x="696823" y="348411"/>
                </a:lnTo>
                <a:lnTo>
                  <a:pt x="693643" y="301132"/>
                </a:lnTo>
                <a:lnTo>
                  <a:pt x="684378" y="255787"/>
                </a:lnTo>
                <a:lnTo>
                  <a:pt x="669444" y="212790"/>
                </a:lnTo>
                <a:lnTo>
                  <a:pt x="649256" y="172558"/>
                </a:lnTo>
                <a:lnTo>
                  <a:pt x="624230" y="135504"/>
                </a:lnTo>
                <a:lnTo>
                  <a:pt x="594779" y="102044"/>
                </a:lnTo>
                <a:lnTo>
                  <a:pt x="561319" y="72593"/>
                </a:lnTo>
                <a:lnTo>
                  <a:pt x="524265" y="47566"/>
                </a:lnTo>
                <a:lnTo>
                  <a:pt x="484032" y="27378"/>
                </a:lnTo>
                <a:lnTo>
                  <a:pt x="441036" y="12445"/>
                </a:lnTo>
                <a:lnTo>
                  <a:pt x="395690" y="3180"/>
                </a:lnTo>
                <a:lnTo>
                  <a:pt x="348411" y="0"/>
                </a:lnTo>
                <a:close/>
              </a:path>
            </a:pathLst>
          </a:custGeom>
          <a:solidFill>
            <a:srgbClr val="6DCFF6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38009" y="2757887"/>
            <a:ext cx="697230" cy="697230"/>
          </a:xfrm>
          <a:custGeom>
            <a:avLst/>
            <a:gdLst/>
            <a:ahLst/>
            <a:cxnLst/>
            <a:rect l="l" t="t" r="r" b="b"/>
            <a:pathLst>
              <a:path w="697229" h="697229">
                <a:moveTo>
                  <a:pt x="348411" y="0"/>
                </a:moveTo>
                <a:lnTo>
                  <a:pt x="301135" y="3180"/>
                </a:lnTo>
                <a:lnTo>
                  <a:pt x="255791" y="12445"/>
                </a:lnTo>
                <a:lnTo>
                  <a:pt x="212796" y="27378"/>
                </a:lnTo>
                <a:lnTo>
                  <a:pt x="172563" y="47566"/>
                </a:lnTo>
                <a:lnTo>
                  <a:pt x="135509" y="72593"/>
                </a:lnTo>
                <a:lnTo>
                  <a:pt x="102049" y="102044"/>
                </a:lnTo>
                <a:lnTo>
                  <a:pt x="72597" y="135504"/>
                </a:lnTo>
                <a:lnTo>
                  <a:pt x="47569" y="172558"/>
                </a:lnTo>
                <a:lnTo>
                  <a:pt x="27380" y="212790"/>
                </a:lnTo>
                <a:lnTo>
                  <a:pt x="12445" y="255787"/>
                </a:lnTo>
                <a:lnTo>
                  <a:pt x="3180" y="301132"/>
                </a:lnTo>
                <a:lnTo>
                  <a:pt x="0" y="348411"/>
                </a:lnTo>
                <a:lnTo>
                  <a:pt x="3180" y="395690"/>
                </a:lnTo>
                <a:lnTo>
                  <a:pt x="12445" y="441036"/>
                </a:lnTo>
                <a:lnTo>
                  <a:pt x="27380" y="484032"/>
                </a:lnTo>
                <a:lnTo>
                  <a:pt x="47569" y="524265"/>
                </a:lnTo>
                <a:lnTo>
                  <a:pt x="72597" y="561319"/>
                </a:lnTo>
                <a:lnTo>
                  <a:pt x="102049" y="594779"/>
                </a:lnTo>
                <a:lnTo>
                  <a:pt x="135509" y="624230"/>
                </a:lnTo>
                <a:lnTo>
                  <a:pt x="172563" y="649256"/>
                </a:lnTo>
                <a:lnTo>
                  <a:pt x="212796" y="669444"/>
                </a:lnTo>
                <a:lnTo>
                  <a:pt x="255791" y="684378"/>
                </a:lnTo>
                <a:lnTo>
                  <a:pt x="301135" y="693643"/>
                </a:lnTo>
                <a:lnTo>
                  <a:pt x="348411" y="696823"/>
                </a:lnTo>
                <a:lnTo>
                  <a:pt x="395691" y="693643"/>
                </a:lnTo>
                <a:lnTo>
                  <a:pt x="441037" y="684378"/>
                </a:lnTo>
                <a:lnTo>
                  <a:pt x="484034" y="669444"/>
                </a:lnTo>
                <a:lnTo>
                  <a:pt x="524268" y="649256"/>
                </a:lnTo>
                <a:lnTo>
                  <a:pt x="561323" y="624230"/>
                </a:lnTo>
                <a:lnTo>
                  <a:pt x="594785" y="594779"/>
                </a:lnTo>
                <a:lnTo>
                  <a:pt x="624237" y="561319"/>
                </a:lnTo>
                <a:lnTo>
                  <a:pt x="649266" y="524265"/>
                </a:lnTo>
                <a:lnTo>
                  <a:pt x="669455" y="484032"/>
                </a:lnTo>
                <a:lnTo>
                  <a:pt x="684390" y="441036"/>
                </a:lnTo>
                <a:lnTo>
                  <a:pt x="693655" y="395690"/>
                </a:lnTo>
                <a:lnTo>
                  <a:pt x="696836" y="348411"/>
                </a:lnTo>
                <a:lnTo>
                  <a:pt x="693655" y="301132"/>
                </a:lnTo>
                <a:lnTo>
                  <a:pt x="684390" y="255787"/>
                </a:lnTo>
                <a:lnTo>
                  <a:pt x="669455" y="212790"/>
                </a:lnTo>
                <a:lnTo>
                  <a:pt x="649266" y="172558"/>
                </a:lnTo>
                <a:lnTo>
                  <a:pt x="624237" y="135504"/>
                </a:lnTo>
                <a:lnTo>
                  <a:pt x="594785" y="102044"/>
                </a:lnTo>
                <a:lnTo>
                  <a:pt x="561323" y="72593"/>
                </a:lnTo>
                <a:lnTo>
                  <a:pt x="524268" y="47566"/>
                </a:lnTo>
                <a:lnTo>
                  <a:pt x="484034" y="27378"/>
                </a:lnTo>
                <a:lnTo>
                  <a:pt x="441037" y="12445"/>
                </a:lnTo>
                <a:lnTo>
                  <a:pt x="395691" y="3180"/>
                </a:lnTo>
                <a:lnTo>
                  <a:pt x="348411" y="0"/>
                </a:lnTo>
                <a:close/>
              </a:path>
            </a:pathLst>
          </a:custGeom>
          <a:solidFill>
            <a:srgbClr val="6DCFF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99013" y="4326944"/>
            <a:ext cx="697230" cy="697230"/>
          </a:xfrm>
          <a:custGeom>
            <a:avLst/>
            <a:gdLst/>
            <a:ahLst/>
            <a:cxnLst/>
            <a:rect l="l" t="t" r="r" b="b"/>
            <a:pathLst>
              <a:path w="697229" h="697229">
                <a:moveTo>
                  <a:pt x="348411" y="0"/>
                </a:moveTo>
                <a:lnTo>
                  <a:pt x="301132" y="3180"/>
                </a:lnTo>
                <a:lnTo>
                  <a:pt x="255787" y="12445"/>
                </a:lnTo>
                <a:lnTo>
                  <a:pt x="212790" y="27378"/>
                </a:lnTo>
                <a:lnTo>
                  <a:pt x="172558" y="47566"/>
                </a:lnTo>
                <a:lnTo>
                  <a:pt x="135504" y="72593"/>
                </a:lnTo>
                <a:lnTo>
                  <a:pt x="102044" y="102044"/>
                </a:lnTo>
                <a:lnTo>
                  <a:pt x="72593" y="135504"/>
                </a:lnTo>
                <a:lnTo>
                  <a:pt x="47566" y="172558"/>
                </a:lnTo>
                <a:lnTo>
                  <a:pt x="27378" y="212790"/>
                </a:lnTo>
                <a:lnTo>
                  <a:pt x="12445" y="255787"/>
                </a:lnTo>
                <a:lnTo>
                  <a:pt x="3180" y="301132"/>
                </a:lnTo>
                <a:lnTo>
                  <a:pt x="0" y="348411"/>
                </a:lnTo>
                <a:lnTo>
                  <a:pt x="3180" y="395690"/>
                </a:lnTo>
                <a:lnTo>
                  <a:pt x="12445" y="441036"/>
                </a:lnTo>
                <a:lnTo>
                  <a:pt x="27378" y="484032"/>
                </a:lnTo>
                <a:lnTo>
                  <a:pt x="47566" y="524265"/>
                </a:lnTo>
                <a:lnTo>
                  <a:pt x="72593" y="561319"/>
                </a:lnTo>
                <a:lnTo>
                  <a:pt x="102044" y="594779"/>
                </a:lnTo>
                <a:lnTo>
                  <a:pt x="135504" y="624230"/>
                </a:lnTo>
                <a:lnTo>
                  <a:pt x="172558" y="649256"/>
                </a:lnTo>
                <a:lnTo>
                  <a:pt x="212790" y="669444"/>
                </a:lnTo>
                <a:lnTo>
                  <a:pt x="255787" y="684378"/>
                </a:lnTo>
                <a:lnTo>
                  <a:pt x="301132" y="693643"/>
                </a:lnTo>
                <a:lnTo>
                  <a:pt x="348411" y="696823"/>
                </a:lnTo>
                <a:lnTo>
                  <a:pt x="395691" y="693643"/>
                </a:lnTo>
                <a:lnTo>
                  <a:pt x="441037" y="684378"/>
                </a:lnTo>
                <a:lnTo>
                  <a:pt x="484034" y="669444"/>
                </a:lnTo>
                <a:lnTo>
                  <a:pt x="524268" y="649256"/>
                </a:lnTo>
                <a:lnTo>
                  <a:pt x="561323" y="624230"/>
                </a:lnTo>
                <a:lnTo>
                  <a:pt x="594785" y="594779"/>
                </a:lnTo>
                <a:lnTo>
                  <a:pt x="624237" y="561319"/>
                </a:lnTo>
                <a:lnTo>
                  <a:pt x="649266" y="524265"/>
                </a:lnTo>
                <a:lnTo>
                  <a:pt x="669455" y="484032"/>
                </a:lnTo>
                <a:lnTo>
                  <a:pt x="684390" y="441036"/>
                </a:lnTo>
                <a:lnTo>
                  <a:pt x="693655" y="395690"/>
                </a:lnTo>
                <a:lnTo>
                  <a:pt x="696836" y="348411"/>
                </a:lnTo>
                <a:lnTo>
                  <a:pt x="693655" y="301132"/>
                </a:lnTo>
                <a:lnTo>
                  <a:pt x="684390" y="255787"/>
                </a:lnTo>
                <a:lnTo>
                  <a:pt x="669455" y="212790"/>
                </a:lnTo>
                <a:lnTo>
                  <a:pt x="649266" y="172558"/>
                </a:lnTo>
                <a:lnTo>
                  <a:pt x="624237" y="135504"/>
                </a:lnTo>
                <a:lnTo>
                  <a:pt x="594785" y="102044"/>
                </a:lnTo>
                <a:lnTo>
                  <a:pt x="561323" y="72593"/>
                </a:lnTo>
                <a:lnTo>
                  <a:pt x="524268" y="47566"/>
                </a:lnTo>
                <a:lnTo>
                  <a:pt x="484034" y="27378"/>
                </a:lnTo>
                <a:lnTo>
                  <a:pt x="441037" y="12445"/>
                </a:lnTo>
                <a:lnTo>
                  <a:pt x="395691" y="3180"/>
                </a:lnTo>
                <a:lnTo>
                  <a:pt x="348411" y="0"/>
                </a:lnTo>
                <a:close/>
              </a:path>
            </a:pathLst>
          </a:custGeom>
          <a:solidFill>
            <a:srgbClr val="FFDF79">
              <a:alpha val="8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3934" y="4326944"/>
            <a:ext cx="697230" cy="697230"/>
          </a:xfrm>
          <a:custGeom>
            <a:avLst/>
            <a:gdLst/>
            <a:ahLst/>
            <a:cxnLst/>
            <a:rect l="l" t="t" r="r" b="b"/>
            <a:pathLst>
              <a:path w="697229" h="697229">
                <a:moveTo>
                  <a:pt x="348411" y="0"/>
                </a:moveTo>
                <a:lnTo>
                  <a:pt x="301132" y="3180"/>
                </a:lnTo>
                <a:lnTo>
                  <a:pt x="255787" y="12445"/>
                </a:lnTo>
                <a:lnTo>
                  <a:pt x="212790" y="27378"/>
                </a:lnTo>
                <a:lnTo>
                  <a:pt x="172558" y="47566"/>
                </a:lnTo>
                <a:lnTo>
                  <a:pt x="135504" y="72593"/>
                </a:lnTo>
                <a:lnTo>
                  <a:pt x="102044" y="102044"/>
                </a:lnTo>
                <a:lnTo>
                  <a:pt x="72593" y="135504"/>
                </a:lnTo>
                <a:lnTo>
                  <a:pt x="47566" y="172558"/>
                </a:lnTo>
                <a:lnTo>
                  <a:pt x="27378" y="212790"/>
                </a:lnTo>
                <a:lnTo>
                  <a:pt x="12445" y="255787"/>
                </a:lnTo>
                <a:lnTo>
                  <a:pt x="3180" y="301132"/>
                </a:lnTo>
                <a:lnTo>
                  <a:pt x="0" y="348411"/>
                </a:lnTo>
                <a:lnTo>
                  <a:pt x="3180" y="395690"/>
                </a:lnTo>
                <a:lnTo>
                  <a:pt x="12445" y="441036"/>
                </a:lnTo>
                <a:lnTo>
                  <a:pt x="27378" y="484032"/>
                </a:lnTo>
                <a:lnTo>
                  <a:pt x="47566" y="524265"/>
                </a:lnTo>
                <a:lnTo>
                  <a:pt x="72593" y="561319"/>
                </a:lnTo>
                <a:lnTo>
                  <a:pt x="102044" y="594779"/>
                </a:lnTo>
                <a:lnTo>
                  <a:pt x="135504" y="624230"/>
                </a:lnTo>
                <a:lnTo>
                  <a:pt x="172558" y="649256"/>
                </a:lnTo>
                <a:lnTo>
                  <a:pt x="212790" y="669444"/>
                </a:lnTo>
                <a:lnTo>
                  <a:pt x="255787" y="684378"/>
                </a:lnTo>
                <a:lnTo>
                  <a:pt x="301132" y="693643"/>
                </a:lnTo>
                <a:lnTo>
                  <a:pt x="348411" y="696823"/>
                </a:lnTo>
                <a:lnTo>
                  <a:pt x="395690" y="693643"/>
                </a:lnTo>
                <a:lnTo>
                  <a:pt x="441036" y="684378"/>
                </a:lnTo>
                <a:lnTo>
                  <a:pt x="484032" y="669444"/>
                </a:lnTo>
                <a:lnTo>
                  <a:pt x="524265" y="649256"/>
                </a:lnTo>
                <a:lnTo>
                  <a:pt x="561319" y="624230"/>
                </a:lnTo>
                <a:lnTo>
                  <a:pt x="594779" y="594779"/>
                </a:lnTo>
                <a:lnTo>
                  <a:pt x="624230" y="561319"/>
                </a:lnTo>
                <a:lnTo>
                  <a:pt x="649256" y="524265"/>
                </a:lnTo>
                <a:lnTo>
                  <a:pt x="669444" y="484032"/>
                </a:lnTo>
                <a:lnTo>
                  <a:pt x="684378" y="441036"/>
                </a:lnTo>
                <a:lnTo>
                  <a:pt x="693643" y="395690"/>
                </a:lnTo>
                <a:lnTo>
                  <a:pt x="696823" y="348411"/>
                </a:lnTo>
                <a:lnTo>
                  <a:pt x="693643" y="301132"/>
                </a:lnTo>
                <a:lnTo>
                  <a:pt x="684378" y="255787"/>
                </a:lnTo>
                <a:lnTo>
                  <a:pt x="669444" y="212790"/>
                </a:lnTo>
                <a:lnTo>
                  <a:pt x="649256" y="172558"/>
                </a:lnTo>
                <a:lnTo>
                  <a:pt x="624230" y="135504"/>
                </a:lnTo>
                <a:lnTo>
                  <a:pt x="594779" y="102044"/>
                </a:lnTo>
                <a:lnTo>
                  <a:pt x="561319" y="72593"/>
                </a:lnTo>
                <a:lnTo>
                  <a:pt x="524265" y="47566"/>
                </a:lnTo>
                <a:lnTo>
                  <a:pt x="484032" y="27378"/>
                </a:lnTo>
                <a:lnTo>
                  <a:pt x="441036" y="12445"/>
                </a:lnTo>
                <a:lnTo>
                  <a:pt x="395690" y="3180"/>
                </a:lnTo>
                <a:lnTo>
                  <a:pt x="348411" y="0"/>
                </a:lnTo>
                <a:close/>
              </a:path>
            </a:pathLst>
          </a:custGeom>
          <a:solidFill>
            <a:srgbClr val="FFDF79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38009" y="4326944"/>
            <a:ext cx="697230" cy="697230"/>
          </a:xfrm>
          <a:custGeom>
            <a:avLst/>
            <a:gdLst/>
            <a:ahLst/>
            <a:cxnLst/>
            <a:rect l="l" t="t" r="r" b="b"/>
            <a:pathLst>
              <a:path w="697229" h="697229">
                <a:moveTo>
                  <a:pt x="348411" y="0"/>
                </a:moveTo>
                <a:lnTo>
                  <a:pt x="301135" y="3180"/>
                </a:lnTo>
                <a:lnTo>
                  <a:pt x="255791" y="12445"/>
                </a:lnTo>
                <a:lnTo>
                  <a:pt x="212796" y="27378"/>
                </a:lnTo>
                <a:lnTo>
                  <a:pt x="172563" y="47566"/>
                </a:lnTo>
                <a:lnTo>
                  <a:pt x="135509" y="72593"/>
                </a:lnTo>
                <a:lnTo>
                  <a:pt x="102049" y="102044"/>
                </a:lnTo>
                <a:lnTo>
                  <a:pt x="72597" y="135504"/>
                </a:lnTo>
                <a:lnTo>
                  <a:pt x="47569" y="172558"/>
                </a:lnTo>
                <a:lnTo>
                  <a:pt x="27380" y="212790"/>
                </a:lnTo>
                <a:lnTo>
                  <a:pt x="12445" y="255787"/>
                </a:lnTo>
                <a:lnTo>
                  <a:pt x="3180" y="301132"/>
                </a:lnTo>
                <a:lnTo>
                  <a:pt x="0" y="348411"/>
                </a:lnTo>
                <a:lnTo>
                  <a:pt x="3180" y="395690"/>
                </a:lnTo>
                <a:lnTo>
                  <a:pt x="12445" y="441036"/>
                </a:lnTo>
                <a:lnTo>
                  <a:pt x="27380" y="484032"/>
                </a:lnTo>
                <a:lnTo>
                  <a:pt x="47569" y="524265"/>
                </a:lnTo>
                <a:lnTo>
                  <a:pt x="72597" y="561319"/>
                </a:lnTo>
                <a:lnTo>
                  <a:pt x="102049" y="594779"/>
                </a:lnTo>
                <a:lnTo>
                  <a:pt x="135509" y="624230"/>
                </a:lnTo>
                <a:lnTo>
                  <a:pt x="172563" y="649256"/>
                </a:lnTo>
                <a:lnTo>
                  <a:pt x="212796" y="669444"/>
                </a:lnTo>
                <a:lnTo>
                  <a:pt x="255791" y="684378"/>
                </a:lnTo>
                <a:lnTo>
                  <a:pt x="301135" y="693643"/>
                </a:lnTo>
                <a:lnTo>
                  <a:pt x="348411" y="696823"/>
                </a:lnTo>
                <a:lnTo>
                  <a:pt x="395691" y="693643"/>
                </a:lnTo>
                <a:lnTo>
                  <a:pt x="441037" y="684378"/>
                </a:lnTo>
                <a:lnTo>
                  <a:pt x="484034" y="669444"/>
                </a:lnTo>
                <a:lnTo>
                  <a:pt x="524268" y="649256"/>
                </a:lnTo>
                <a:lnTo>
                  <a:pt x="561323" y="624230"/>
                </a:lnTo>
                <a:lnTo>
                  <a:pt x="594785" y="594779"/>
                </a:lnTo>
                <a:lnTo>
                  <a:pt x="624237" y="561319"/>
                </a:lnTo>
                <a:lnTo>
                  <a:pt x="649266" y="524265"/>
                </a:lnTo>
                <a:lnTo>
                  <a:pt x="669455" y="484032"/>
                </a:lnTo>
                <a:lnTo>
                  <a:pt x="684390" y="441036"/>
                </a:lnTo>
                <a:lnTo>
                  <a:pt x="693655" y="395690"/>
                </a:lnTo>
                <a:lnTo>
                  <a:pt x="696836" y="348411"/>
                </a:lnTo>
                <a:lnTo>
                  <a:pt x="693655" y="301132"/>
                </a:lnTo>
                <a:lnTo>
                  <a:pt x="684390" y="255787"/>
                </a:lnTo>
                <a:lnTo>
                  <a:pt x="669455" y="212790"/>
                </a:lnTo>
                <a:lnTo>
                  <a:pt x="649266" y="172558"/>
                </a:lnTo>
                <a:lnTo>
                  <a:pt x="624237" y="135504"/>
                </a:lnTo>
                <a:lnTo>
                  <a:pt x="594785" y="102044"/>
                </a:lnTo>
                <a:lnTo>
                  <a:pt x="561323" y="72593"/>
                </a:lnTo>
                <a:lnTo>
                  <a:pt x="524268" y="47566"/>
                </a:lnTo>
                <a:lnTo>
                  <a:pt x="484034" y="27378"/>
                </a:lnTo>
                <a:lnTo>
                  <a:pt x="441037" y="12445"/>
                </a:lnTo>
                <a:lnTo>
                  <a:pt x="395691" y="3180"/>
                </a:lnTo>
                <a:lnTo>
                  <a:pt x="348411" y="0"/>
                </a:lnTo>
                <a:close/>
              </a:path>
            </a:pathLst>
          </a:custGeom>
          <a:solidFill>
            <a:srgbClr val="FFDF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99013" y="5896004"/>
            <a:ext cx="697230" cy="697230"/>
          </a:xfrm>
          <a:custGeom>
            <a:avLst/>
            <a:gdLst/>
            <a:ahLst/>
            <a:cxnLst/>
            <a:rect l="l" t="t" r="r" b="b"/>
            <a:pathLst>
              <a:path w="697229" h="697229">
                <a:moveTo>
                  <a:pt x="348411" y="0"/>
                </a:moveTo>
                <a:lnTo>
                  <a:pt x="301132" y="3180"/>
                </a:lnTo>
                <a:lnTo>
                  <a:pt x="255787" y="12445"/>
                </a:lnTo>
                <a:lnTo>
                  <a:pt x="212790" y="27378"/>
                </a:lnTo>
                <a:lnTo>
                  <a:pt x="172558" y="47566"/>
                </a:lnTo>
                <a:lnTo>
                  <a:pt x="135504" y="72593"/>
                </a:lnTo>
                <a:lnTo>
                  <a:pt x="102044" y="102044"/>
                </a:lnTo>
                <a:lnTo>
                  <a:pt x="72593" y="135504"/>
                </a:lnTo>
                <a:lnTo>
                  <a:pt x="47566" y="172558"/>
                </a:lnTo>
                <a:lnTo>
                  <a:pt x="27378" y="212790"/>
                </a:lnTo>
                <a:lnTo>
                  <a:pt x="12445" y="255787"/>
                </a:lnTo>
                <a:lnTo>
                  <a:pt x="3180" y="301132"/>
                </a:lnTo>
                <a:lnTo>
                  <a:pt x="0" y="348411"/>
                </a:lnTo>
                <a:lnTo>
                  <a:pt x="3180" y="395690"/>
                </a:lnTo>
                <a:lnTo>
                  <a:pt x="12445" y="441036"/>
                </a:lnTo>
                <a:lnTo>
                  <a:pt x="27378" y="484032"/>
                </a:lnTo>
                <a:lnTo>
                  <a:pt x="47566" y="524265"/>
                </a:lnTo>
                <a:lnTo>
                  <a:pt x="72593" y="561319"/>
                </a:lnTo>
                <a:lnTo>
                  <a:pt x="102044" y="594779"/>
                </a:lnTo>
                <a:lnTo>
                  <a:pt x="135504" y="624230"/>
                </a:lnTo>
                <a:lnTo>
                  <a:pt x="172558" y="649256"/>
                </a:lnTo>
                <a:lnTo>
                  <a:pt x="212790" y="669444"/>
                </a:lnTo>
                <a:lnTo>
                  <a:pt x="255787" y="684378"/>
                </a:lnTo>
                <a:lnTo>
                  <a:pt x="301132" y="693643"/>
                </a:lnTo>
                <a:lnTo>
                  <a:pt x="348411" y="696823"/>
                </a:lnTo>
                <a:lnTo>
                  <a:pt x="395691" y="693643"/>
                </a:lnTo>
                <a:lnTo>
                  <a:pt x="441037" y="684378"/>
                </a:lnTo>
                <a:lnTo>
                  <a:pt x="484034" y="669444"/>
                </a:lnTo>
                <a:lnTo>
                  <a:pt x="524268" y="649256"/>
                </a:lnTo>
                <a:lnTo>
                  <a:pt x="561323" y="624230"/>
                </a:lnTo>
                <a:lnTo>
                  <a:pt x="594785" y="594779"/>
                </a:lnTo>
                <a:lnTo>
                  <a:pt x="624237" y="561319"/>
                </a:lnTo>
                <a:lnTo>
                  <a:pt x="649266" y="524265"/>
                </a:lnTo>
                <a:lnTo>
                  <a:pt x="669455" y="484032"/>
                </a:lnTo>
                <a:lnTo>
                  <a:pt x="684390" y="441036"/>
                </a:lnTo>
                <a:lnTo>
                  <a:pt x="693655" y="395690"/>
                </a:lnTo>
                <a:lnTo>
                  <a:pt x="696836" y="348411"/>
                </a:lnTo>
                <a:lnTo>
                  <a:pt x="693655" y="301132"/>
                </a:lnTo>
                <a:lnTo>
                  <a:pt x="684390" y="255787"/>
                </a:lnTo>
                <a:lnTo>
                  <a:pt x="669455" y="212790"/>
                </a:lnTo>
                <a:lnTo>
                  <a:pt x="649266" y="172558"/>
                </a:lnTo>
                <a:lnTo>
                  <a:pt x="624237" y="135504"/>
                </a:lnTo>
                <a:lnTo>
                  <a:pt x="594785" y="102044"/>
                </a:lnTo>
                <a:lnTo>
                  <a:pt x="561323" y="72593"/>
                </a:lnTo>
                <a:lnTo>
                  <a:pt x="524268" y="47566"/>
                </a:lnTo>
                <a:lnTo>
                  <a:pt x="484034" y="27378"/>
                </a:lnTo>
                <a:lnTo>
                  <a:pt x="441037" y="12445"/>
                </a:lnTo>
                <a:lnTo>
                  <a:pt x="395691" y="3180"/>
                </a:lnTo>
                <a:lnTo>
                  <a:pt x="348411" y="0"/>
                </a:lnTo>
                <a:close/>
              </a:path>
            </a:pathLst>
          </a:custGeom>
          <a:solidFill>
            <a:srgbClr val="D1D3D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3934" y="5896004"/>
            <a:ext cx="697230" cy="697230"/>
          </a:xfrm>
          <a:custGeom>
            <a:avLst/>
            <a:gdLst/>
            <a:ahLst/>
            <a:cxnLst/>
            <a:rect l="l" t="t" r="r" b="b"/>
            <a:pathLst>
              <a:path w="697229" h="697229">
                <a:moveTo>
                  <a:pt x="348411" y="0"/>
                </a:moveTo>
                <a:lnTo>
                  <a:pt x="301132" y="3180"/>
                </a:lnTo>
                <a:lnTo>
                  <a:pt x="255787" y="12445"/>
                </a:lnTo>
                <a:lnTo>
                  <a:pt x="212790" y="27378"/>
                </a:lnTo>
                <a:lnTo>
                  <a:pt x="172558" y="47566"/>
                </a:lnTo>
                <a:lnTo>
                  <a:pt x="135504" y="72593"/>
                </a:lnTo>
                <a:lnTo>
                  <a:pt x="102044" y="102044"/>
                </a:lnTo>
                <a:lnTo>
                  <a:pt x="72593" y="135504"/>
                </a:lnTo>
                <a:lnTo>
                  <a:pt x="47566" y="172558"/>
                </a:lnTo>
                <a:lnTo>
                  <a:pt x="27378" y="212790"/>
                </a:lnTo>
                <a:lnTo>
                  <a:pt x="12445" y="255787"/>
                </a:lnTo>
                <a:lnTo>
                  <a:pt x="3180" y="301132"/>
                </a:lnTo>
                <a:lnTo>
                  <a:pt x="0" y="348411"/>
                </a:lnTo>
                <a:lnTo>
                  <a:pt x="3180" y="395690"/>
                </a:lnTo>
                <a:lnTo>
                  <a:pt x="12445" y="441036"/>
                </a:lnTo>
                <a:lnTo>
                  <a:pt x="27378" y="484032"/>
                </a:lnTo>
                <a:lnTo>
                  <a:pt x="47566" y="524265"/>
                </a:lnTo>
                <a:lnTo>
                  <a:pt x="72593" y="561319"/>
                </a:lnTo>
                <a:lnTo>
                  <a:pt x="102044" y="594779"/>
                </a:lnTo>
                <a:lnTo>
                  <a:pt x="135504" y="624230"/>
                </a:lnTo>
                <a:lnTo>
                  <a:pt x="172558" y="649256"/>
                </a:lnTo>
                <a:lnTo>
                  <a:pt x="212790" y="669444"/>
                </a:lnTo>
                <a:lnTo>
                  <a:pt x="255787" y="684378"/>
                </a:lnTo>
                <a:lnTo>
                  <a:pt x="301132" y="693643"/>
                </a:lnTo>
                <a:lnTo>
                  <a:pt x="348411" y="696823"/>
                </a:lnTo>
                <a:lnTo>
                  <a:pt x="395690" y="693643"/>
                </a:lnTo>
                <a:lnTo>
                  <a:pt x="441036" y="684378"/>
                </a:lnTo>
                <a:lnTo>
                  <a:pt x="484032" y="669444"/>
                </a:lnTo>
                <a:lnTo>
                  <a:pt x="524265" y="649256"/>
                </a:lnTo>
                <a:lnTo>
                  <a:pt x="561319" y="624230"/>
                </a:lnTo>
                <a:lnTo>
                  <a:pt x="594779" y="594779"/>
                </a:lnTo>
                <a:lnTo>
                  <a:pt x="624230" y="561319"/>
                </a:lnTo>
                <a:lnTo>
                  <a:pt x="649256" y="524265"/>
                </a:lnTo>
                <a:lnTo>
                  <a:pt x="669444" y="484032"/>
                </a:lnTo>
                <a:lnTo>
                  <a:pt x="684378" y="441036"/>
                </a:lnTo>
                <a:lnTo>
                  <a:pt x="693643" y="395690"/>
                </a:lnTo>
                <a:lnTo>
                  <a:pt x="696823" y="348411"/>
                </a:lnTo>
                <a:lnTo>
                  <a:pt x="693643" y="301132"/>
                </a:lnTo>
                <a:lnTo>
                  <a:pt x="684378" y="255787"/>
                </a:lnTo>
                <a:lnTo>
                  <a:pt x="669444" y="212790"/>
                </a:lnTo>
                <a:lnTo>
                  <a:pt x="649256" y="172558"/>
                </a:lnTo>
                <a:lnTo>
                  <a:pt x="624230" y="135504"/>
                </a:lnTo>
                <a:lnTo>
                  <a:pt x="594779" y="102044"/>
                </a:lnTo>
                <a:lnTo>
                  <a:pt x="561319" y="72593"/>
                </a:lnTo>
                <a:lnTo>
                  <a:pt x="524265" y="47566"/>
                </a:lnTo>
                <a:lnTo>
                  <a:pt x="484032" y="27378"/>
                </a:lnTo>
                <a:lnTo>
                  <a:pt x="441036" y="12445"/>
                </a:lnTo>
                <a:lnTo>
                  <a:pt x="395690" y="3180"/>
                </a:lnTo>
                <a:lnTo>
                  <a:pt x="348411" y="0"/>
                </a:lnTo>
                <a:close/>
              </a:path>
            </a:pathLst>
          </a:custGeom>
          <a:solidFill>
            <a:srgbClr val="D1D3D4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38009" y="5896004"/>
            <a:ext cx="697230" cy="697230"/>
          </a:xfrm>
          <a:custGeom>
            <a:avLst/>
            <a:gdLst/>
            <a:ahLst/>
            <a:cxnLst/>
            <a:rect l="l" t="t" r="r" b="b"/>
            <a:pathLst>
              <a:path w="697229" h="697229">
                <a:moveTo>
                  <a:pt x="348411" y="0"/>
                </a:moveTo>
                <a:lnTo>
                  <a:pt x="301135" y="3180"/>
                </a:lnTo>
                <a:lnTo>
                  <a:pt x="255791" y="12445"/>
                </a:lnTo>
                <a:lnTo>
                  <a:pt x="212796" y="27378"/>
                </a:lnTo>
                <a:lnTo>
                  <a:pt x="172563" y="47566"/>
                </a:lnTo>
                <a:lnTo>
                  <a:pt x="135509" y="72593"/>
                </a:lnTo>
                <a:lnTo>
                  <a:pt x="102049" y="102044"/>
                </a:lnTo>
                <a:lnTo>
                  <a:pt x="72597" y="135504"/>
                </a:lnTo>
                <a:lnTo>
                  <a:pt x="47569" y="172558"/>
                </a:lnTo>
                <a:lnTo>
                  <a:pt x="27380" y="212790"/>
                </a:lnTo>
                <a:lnTo>
                  <a:pt x="12445" y="255787"/>
                </a:lnTo>
                <a:lnTo>
                  <a:pt x="3180" y="301132"/>
                </a:lnTo>
                <a:lnTo>
                  <a:pt x="0" y="348411"/>
                </a:lnTo>
                <a:lnTo>
                  <a:pt x="3180" y="395690"/>
                </a:lnTo>
                <a:lnTo>
                  <a:pt x="12445" y="441036"/>
                </a:lnTo>
                <a:lnTo>
                  <a:pt x="27380" y="484032"/>
                </a:lnTo>
                <a:lnTo>
                  <a:pt x="47569" y="524265"/>
                </a:lnTo>
                <a:lnTo>
                  <a:pt x="72597" y="561319"/>
                </a:lnTo>
                <a:lnTo>
                  <a:pt x="102049" y="594779"/>
                </a:lnTo>
                <a:lnTo>
                  <a:pt x="135509" y="624230"/>
                </a:lnTo>
                <a:lnTo>
                  <a:pt x="172563" y="649256"/>
                </a:lnTo>
                <a:lnTo>
                  <a:pt x="212796" y="669444"/>
                </a:lnTo>
                <a:lnTo>
                  <a:pt x="255791" y="684378"/>
                </a:lnTo>
                <a:lnTo>
                  <a:pt x="301135" y="693643"/>
                </a:lnTo>
                <a:lnTo>
                  <a:pt x="348411" y="696823"/>
                </a:lnTo>
                <a:lnTo>
                  <a:pt x="395691" y="693643"/>
                </a:lnTo>
                <a:lnTo>
                  <a:pt x="441037" y="684378"/>
                </a:lnTo>
                <a:lnTo>
                  <a:pt x="484034" y="669444"/>
                </a:lnTo>
                <a:lnTo>
                  <a:pt x="524268" y="649256"/>
                </a:lnTo>
                <a:lnTo>
                  <a:pt x="561323" y="624230"/>
                </a:lnTo>
                <a:lnTo>
                  <a:pt x="594785" y="594779"/>
                </a:lnTo>
                <a:lnTo>
                  <a:pt x="624237" y="561319"/>
                </a:lnTo>
                <a:lnTo>
                  <a:pt x="649266" y="524265"/>
                </a:lnTo>
                <a:lnTo>
                  <a:pt x="669455" y="484032"/>
                </a:lnTo>
                <a:lnTo>
                  <a:pt x="684390" y="441036"/>
                </a:lnTo>
                <a:lnTo>
                  <a:pt x="693655" y="395690"/>
                </a:lnTo>
                <a:lnTo>
                  <a:pt x="696836" y="348411"/>
                </a:lnTo>
                <a:lnTo>
                  <a:pt x="693655" y="301132"/>
                </a:lnTo>
                <a:lnTo>
                  <a:pt x="684390" y="255787"/>
                </a:lnTo>
                <a:lnTo>
                  <a:pt x="669455" y="212790"/>
                </a:lnTo>
                <a:lnTo>
                  <a:pt x="649266" y="172558"/>
                </a:lnTo>
                <a:lnTo>
                  <a:pt x="624237" y="135504"/>
                </a:lnTo>
                <a:lnTo>
                  <a:pt x="594785" y="102044"/>
                </a:lnTo>
                <a:lnTo>
                  <a:pt x="561323" y="72593"/>
                </a:lnTo>
                <a:lnTo>
                  <a:pt x="524268" y="47566"/>
                </a:lnTo>
                <a:lnTo>
                  <a:pt x="484034" y="27378"/>
                </a:lnTo>
                <a:lnTo>
                  <a:pt x="441037" y="12445"/>
                </a:lnTo>
                <a:lnTo>
                  <a:pt x="395691" y="3180"/>
                </a:lnTo>
                <a:lnTo>
                  <a:pt x="348411" y="0"/>
                </a:lnTo>
                <a:close/>
              </a:path>
            </a:pathLst>
          </a:custGeom>
          <a:solidFill>
            <a:srgbClr val="D1D3D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49881" y="2024276"/>
            <a:ext cx="1955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10" dirty="0">
                <a:solidFill>
                  <a:srgbClr val="231F20"/>
                </a:solidFill>
                <a:latin typeface="Tahoma"/>
                <a:cs typeface="Tahoma"/>
              </a:rPr>
              <a:t>80%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2163" y="2024276"/>
            <a:ext cx="25209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80" dirty="0">
                <a:solidFill>
                  <a:srgbClr val="231F20"/>
                </a:solidFill>
                <a:latin typeface="Tahoma"/>
                <a:cs typeface="Tahoma"/>
              </a:rPr>
              <a:t>100%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10890" y="2024276"/>
            <a:ext cx="1955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10" dirty="0">
                <a:solidFill>
                  <a:srgbClr val="231F20"/>
                </a:solidFill>
                <a:latin typeface="Tahoma"/>
                <a:cs typeface="Tahoma"/>
              </a:rPr>
              <a:t>40%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34961" y="2024276"/>
            <a:ext cx="1955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10" dirty="0">
                <a:solidFill>
                  <a:srgbClr val="231F20"/>
                </a:solidFill>
                <a:latin typeface="Tahoma"/>
                <a:cs typeface="Tahoma"/>
              </a:rPr>
              <a:t>20%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63994" y="2404298"/>
            <a:ext cx="1404620" cy="1404620"/>
          </a:xfrm>
          <a:custGeom>
            <a:avLst/>
            <a:gdLst/>
            <a:ahLst/>
            <a:cxnLst/>
            <a:rect l="l" t="t" r="r" b="b"/>
            <a:pathLst>
              <a:path w="1404620" h="1404620">
                <a:moveTo>
                  <a:pt x="702005" y="0"/>
                </a:moveTo>
                <a:lnTo>
                  <a:pt x="653941" y="1619"/>
                </a:lnTo>
                <a:lnTo>
                  <a:pt x="606747" y="6408"/>
                </a:lnTo>
                <a:lnTo>
                  <a:pt x="560527" y="14261"/>
                </a:lnTo>
                <a:lnTo>
                  <a:pt x="515384" y="25075"/>
                </a:lnTo>
                <a:lnTo>
                  <a:pt x="471425" y="38744"/>
                </a:lnTo>
                <a:lnTo>
                  <a:pt x="428753" y="55165"/>
                </a:lnTo>
                <a:lnTo>
                  <a:pt x="387473" y="74232"/>
                </a:lnTo>
                <a:lnTo>
                  <a:pt x="347690" y="95841"/>
                </a:lnTo>
                <a:lnTo>
                  <a:pt x="309507" y="119888"/>
                </a:lnTo>
                <a:lnTo>
                  <a:pt x="273031" y="146268"/>
                </a:lnTo>
                <a:lnTo>
                  <a:pt x="238364" y="174876"/>
                </a:lnTo>
                <a:lnTo>
                  <a:pt x="205613" y="205608"/>
                </a:lnTo>
                <a:lnTo>
                  <a:pt x="174880" y="238359"/>
                </a:lnTo>
                <a:lnTo>
                  <a:pt x="146271" y="273025"/>
                </a:lnTo>
                <a:lnTo>
                  <a:pt x="119891" y="309502"/>
                </a:lnTo>
                <a:lnTo>
                  <a:pt x="95844" y="347684"/>
                </a:lnTo>
                <a:lnTo>
                  <a:pt x="74234" y="387468"/>
                </a:lnTo>
                <a:lnTo>
                  <a:pt x="55167" y="428748"/>
                </a:lnTo>
                <a:lnTo>
                  <a:pt x="38746" y="471420"/>
                </a:lnTo>
                <a:lnTo>
                  <a:pt x="25076" y="515380"/>
                </a:lnTo>
                <a:lnTo>
                  <a:pt x="14262" y="560523"/>
                </a:lnTo>
                <a:lnTo>
                  <a:pt x="6408" y="606744"/>
                </a:lnTo>
                <a:lnTo>
                  <a:pt x="1619" y="653940"/>
                </a:lnTo>
                <a:lnTo>
                  <a:pt x="0" y="702005"/>
                </a:lnTo>
                <a:lnTo>
                  <a:pt x="1619" y="750067"/>
                </a:lnTo>
                <a:lnTo>
                  <a:pt x="6408" y="797259"/>
                </a:lnTo>
                <a:lnTo>
                  <a:pt x="14262" y="843479"/>
                </a:lnTo>
                <a:lnTo>
                  <a:pt x="25076" y="888620"/>
                </a:lnTo>
                <a:lnTo>
                  <a:pt x="38746" y="932578"/>
                </a:lnTo>
                <a:lnTo>
                  <a:pt x="55167" y="975249"/>
                </a:lnTo>
                <a:lnTo>
                  <a:pt x="74234" y="1016528"/>
                </a:lnTo>
                <a:lnTo>
                  <a:pt x="95844" y="1056311"/>
                </a:lnTo>
                <a:lnTo>
                  <a:pt x="119891" y="1094492"/>
                </a:lnTo>
                <a:lnTo>
                  <a:pt x="146271" y="1130968"/>
                </a:lnTo>
                <a:lnTo>
                  <a:pt x="174880" y="1165634"/>
                </a:lnTo>
                <a:lnTo>
                  <a:pt x="205613" y="1198386"/>
                </a:lnTo>
                <a:lnTo>
                  <a:pt x="238364" y="1229118"/>
                </a:lnTo>
                <a:lnTo>
                  <a:pt x="273031" y="1257726"/>
                </a:lnTo>
                <a:lnTo>
                  <a:pt x="309507" y="1284106"/>
                </a:lnTo>
                <a:lnTo>
                  <a:pt x="347690" y="1308153"/>
                </a:lnTo>
                <a:lnTo>
                  <a:pt x="387473" y="1329763"/>
                </a:lnTo>
                <a:lnTo>
                  <a:pt x="428753" y="1348830"/>
                </a:lnTo>
                <a:lnTo>
                  <a:pt x="471425" y="1365251"/>
                </a:lnTo>
                <a:lnTo>
                  <a:pt x="515384" y="1378921"/>
                </a:lnTo>
                <a:lnTo>
                  <a:pt x="560527" y="1389735"/>
                </a:lnTo>
                <a:lnTo>
                  <a:pt x="606747" y="1397589"/>
                </a:lnTo>
                <a:lnTo>
                  <a:pt x="653941" y="1402378"/>
                </a:lnTo>
                <a:lnTo>
                  <a:pt x="702005" y="1403997"/>
                </a:lnTo>
                <a:lnTo>
                  <a:pt x="750068" y="1402378"/>
                </a:lnTo>
                <a:lnTo>
                  <a:pt x="797262" y="1397589"/>
                </a:lnTo>
                <a:lnTo>
                  <a:pt x="843483" y="1389735"/>
                </a:lnTo>
                <a:lnTo>
                  <a:pt x="888625" y="1378921"/>
                </a:lnTo>
                <a:lnTo>
                  <a:pt x="932584" y="1365251"/>
                </a:lnTo>
                <a:lnTo>
                  <a:pt x="975256" y="1348830"/>
                </a:lnTo>
                <a:lnTo>
                  <a:pt x="1016536" y="1329763"/>
                </a:lnTo>
                <a:lnTo>
                  <a:pt x="1056320" y="1308153"/>
                </a:lnTo>
                <a:lnTo>
                  <a:pt x="1094502" y="1284106"/>
                </a:lnTo>
                <a:lnTo>
                  <a:pt x="1130979" y="1257726"/>
                </a:lnTo>
                <a:lnTo>
                  <a:pt x="1165645" y="1229118"/>
                </a:lnTo>
                <a:lnTo>
                  <a:pt x="1198397" y="1198386"/>
                </a:lnTo>
                <a:lnTo>
                  <a:pt x="1229129" y="1165634"/>
                </a:lnTo>
                <a:lnTo>
                  <a:pt x="1257738" y="1130968"/>
                </a:lnTo>
                <a:lnTo>
                  <a:pt x="1284118" y="1094492"/>
                </a:lnTo>
                <a:lnTo>
                  <a:pt x="1308165" y="1056311"/>
                </a:lnTo>
                <a:lnTo>
                  <a:pt x="1329775" y="1016528"/>
                </a:lnTo>
                <a:lnTo>
                  <a:pt x="1348843" y="975249"/>
                </a:lnTo>
                <a:lnTo>
                  <a:pt x="1365264" y="932578"/>
                </a:lnTo>
                <a:lnTo>
                  <a:pt x="1378934" y="888620"/>
                </a:lnTo>
                <a:lnTo>
                  <a:pt x="1389748" y="843479"/>
                </a:lnTo>
                <a:lnTo>
                  <a:pt x="1397601" y="797259"/>
                </a:lnTo>
                <a:lnTo>
                  <a:pt x="1402390" y="750067"/>
                </a:lnTo>
                <a:lnTo>
                  <a:pt x="1404010" y="702005"/>
                </a:lnTo>
                <a:lnTo>
                  <a:pt x="1402390" y="653940"/>
                </a:lnTo>
                <a:lnTo>
                  <a:pt x="1397601" y="606744"/>
                </a:lnTo>
                <a:lnTo>
                  <a:pt x="1389748" y="560523"/>
                </a:lnTo>
                <a:lnTo>
                  <a:pt x="1378934" y="515380"/>
                </a:lnTo>
                <a:lnTo>
                  <a:pt x="1365264" y="471420"/>
                </a:lnTo>
                <a:lnTo>
                  <a:pt x="1348843" y="428748"/>
                </a:lnTo>
                <a:lnTo>
                  <a:pt x="1329775" y="387468"/>
                </a:lnTo>
                <a:lnTo>
                  <a:pt x="1308165" y="347684"/>
                </a:lnTo>
                <a:lnTo>
                  <a:pt x="1284118" y="309502"/>
                </a:lnTo>
                <a:lnTo>
                  <a:pt x="1257738" y="273025"/>
                </a:lnTo>
                <a:lnTo>
                  <a:pt x="1229129" y="238359"/>
                </a:lnTo>
                <a:lnTo>
                  <a:pt x="1198397" y="205608"/>
                </a:lnTo>
                <a:lnTo>
                  <a:pt x="1165645" y="174876"/>
                </a:lnTo>
                <a:lnTo>
                  <a:pt x="1130979" y="146268"/>
                </a:lnTo>
                <a:lnTo>
                  <a:pt x="1094502" y="119888"/>
                </a:lnTo>
                <a:lnTo>
                  <a:pt x="1056320" y="95841"/>
                </a:lnTo>
                <a:lnTo>
                  <a:pt x="1016536" y="74232"/>
                </a:lnTo>
                <a:lnTo>
                  <a:pt x="975256" y="55165"/>
                </a:lnTo>
                <a:lnTo>
                  <a:pt x="932584" y="38744"/>
                </a:lnTo>
                <a:lnTo>
                  <a:pt x="888625" y="25075"/>
                </a:lnTo>
                <a:lnTo>
                  <a:pt x="843483" y="14261"/>
                </a:lnTo>
                <a:lnTo>
                  <a:pt x="797262" y="6408"/>
                </a:lnTo>
                <a:lnTo>
                  <a:pt x="750068" y="1619"/>
                </a:lnTo>
                <a:lnTo>
                  <a:pt x="702005" y="0"/>
                </a:lnTo>
                <a:close/>
              </a:path>
            </a:pathLst>
          </a:custGeom>
          <a:solidFill>
            <a:srgbClr val="6DCF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97592" y="2828248"/>
            <a:ext cx="645160" cy="554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0979">
              <a:lnSpc>
                <a:spcPct val="102000"/>
              </a:lnSpc>
              <a:spcBef>
                <a:spcPts val="95"/>
              </a:spcBef>
            </a:pPr>
            <a:r>
              <a:rPr sz="850" b="1" spc="-25" dirty="0">
                <a:solidFill>
                  <a:srgbClr val="FFFFFF"/>
                </a:solidFill>
                <a:latin typeface="Trebuchet MS"/>
                <a:cs typeface="Trebuchet MS"/>
              </a:rPr>
              <a:t>CMYK </a:t>
            </a:r>
            <a:r>
              <a:rPr sz="85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ahoma"/>
                <a:cs typeface="Tahoma"/>
              </a:rPr>
              <a:t>50</a:t>
            </a:r>
            <a:r>
              <a:rPr sz="85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85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85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ahoma"/>
                <a:cs typeface="Tahoma"/>
              </a:rPr>
              <a:t>0 </a:t>
            </a:r>
            <a:r>
              <a:rPr sz="850" spc="-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50" b="1" spc="5" dirty="0">
                <a:solidFill>
                  <a:srgbClr val="FFFFFF"/>
                </a:solidFill>
                <a:latin typeface="Trebuchet MS"/>
                <a:cs typeface="Trebuchet MS"/>
              </a:rPr>
              <a:t>RGB</a:t>
            </a:r>
            <a:endParaRPr sz="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850" spc="20" dirty="0">
                <a:solidFill>
                  <a:srgbClr val="FFFFFF"/>
                </a:solidFill>
                <a:latin typeface="Tahoma"/>
                <a:cs typeface="Tahoma"/>
              </a:rPr>
              <a:t>109</a:t>
            </a:r>
            <a:r>
              <a:rPr sz="85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ahoma"/>
                <a:cs typeface="Tahoma"/>
              </a:rPr>
              <a:t>207</a:t>
            </a:r>
            <a:r>
              <a:rPr sz="85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FFFFFF"/>
                </a:solidFill>
                <a:latin typeface="Tahoma"/>
                <a:cs typeface="Tahoma"/>
              </a:rPr>
              <a:t>246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63994" y="3973356"/>
            <a:ext cx="1404620" cy="1404620"/>
          </a:xfrm>
          <a:custGeom>
            <a:avLst/>
            <a:gdLst/>
            <a:ahLst/>
            <a:cxnLst/>
            <a:rect l="l" t="t" r="r" b="b"/>
            <a:pathLst>
              <a:path w="1404620" h="1404620">
                <a:moveTo>
                  <a:pt x="702005" y="0"/>
                </a:moveTo>
                <a:lnTo>
                  <a:pt x="653941" y="1619"/>
                </a:lnTo>
                <a:lnTo>
                  <a:pt x="606747" y="6408"/>
                </a:lnTo>
                <a:lnTo>
                  <a:pt x="560527" y="14261"/>
                </a:lnTo>
                <a:lnTo>
                  <a:pt x="515384" y="25075"/>
                </a:lnTo>
                <a:lnTo>
                  <a:pt x="471425" y="38744"/>
                </a:lnTo>
                <a:lnTo>
                  <a:pt x="428753" y="55165"/>
                </a:lnTo>
                <a:lnTo>
                  <a:pt x="387473" y="74232"/>
                </a:lnTo>
                <a:lnTo>
                  <a:pt x="347690" y="95841"/>
                </a:lnTo>
                <a:lnTo>
                  <a:pt x="309507" y="119888"/>
                </a:lnTo>
                <a:lnTo>
                  <a:pt x="273031" y="146268"/>
                </a:lnTo>
                <a:lnTo>
                  <a:pt x="238364" y="174876"/>
                </a:lnTo>
                <a:lnTo>
                  <a:pt x="205613" y="205608"/>
                </a:lnTo>
                <a:lnTo>
                  <a:pt x="174880" y="238359"/>
                </a:lnTo>
                <a:lnTo>
                  <a:pt x="146271" y="273025"/>
                </a:lnTo>
                <a:lnTo>
                  <a:pt x="119891" y="309502"/>
                </a:lnTo>
                <a:lnTo>
                  <a:pt x="95844" y="347684"/>
                </a:lnTo>
                <a:lnTo>
                  <a:pt x="74234" y="387468"/>
                </a:lnTo>
                <a:lnTo>
                  <a:pt x="55167" y="428748"/>
                </a:lnTo>
                <a:lnTo>
                  <a:pt x="38746" y="471420"/>
                </a:lnTo>
                <a:lnTo>
                  <a:pt x="25076" y="515380"/>
                </a:lnTo>
                <a:lnTo>
                  <a:pt x="14262" y="560523"/>
                </a:lnTo>
                <a:lnTo>
                  <a:pt x="6408" y="606744"/>
                </a:lnTo>
                <a:lnTo>
                  <a:pt x="1619" y="653940"/>
                </a:lnTo>
                <a:lnTo>
                  <a:pt x="0" y="702005"/>
                </a:lnTo>
                <a:lnTo>
                  <a:pt x="1619" y="750067"/>
                </a:lnTo>
                <a:lnTo>
                  <a:pt x="6408" y="797259"/>
                </a:lnTo>
                <a:lnTo>
                  <a:pt x="14262" y="843479"/>
                </a:lnTo>
                <a:lnTo>
                  <a:pt x="25076" y="888620"/>
                </a:lnTo>
                <a:lnTo>
                  <a:pt x="38746" y="932578"/>
                </a:lnTo>
                <a:lnTo>
                  <a:pt x="55167" y="975249"/>
                </a:lnTo>
                <a:lnTo>
                  <a:pt x="74234" y="1016528"/>
                </a:lnTo>
                <a:lnTo>
                  <a:pt x="95844" y="1056311"/>
                </a:lnTo>
                <a:lnTo>
                  <a:pt x="119891" y="1094492"/>
                </a:lnTo>
                <a:lnTo>
                  <a:pt x="146271" y="1130968"/>
                </a:lnTo>
                <a:lnTo>
                  <a:pt x="174880" y="1165634"/>
                </a:lnTo>
                <a:lnTo>
                  <a:pt x="205613" y="1198386"/>
                </a:lnTo>
                <a:lnTo>
                  <a:pt x="238364" y="1229118"/>
                </a:lnTo>
                <a:lnTo>
                  <a:pt x="273031" y="1257726"/>
                </a:lnTo>
                <a:lnTo>
                  <a:pt x="309507" y="1284106"/>
                </a:lnTo>
                <a:lnTo>
                  <a:pt x="347690" y="1308153"/>
                </a:lnTo>
                <a:lnTo>
                  <a:pt x="387473" y="1329763"/>
                </a:lnTo>
                <a:lnTo>
                  <a:pt x="428753" y="1348830"/>
                </a:lnTo>
                <a:lnTo>
                  <a:pt x="471425" y="1365251"/>
                </a:lnTo>
                <a:lnTo>
                  <a:pt x="515384" y="1378921"/>
                </a:lnTo>
                <a:lnTo>
                  <a:pt x="560527" y="1389735"/>
                </a:lnTo>
                <a:lnTo>
                  <a:pt x="606747" y="1397589"/>
                </a:lnTo>
                <a:lnTo>
                  <a:pt x="653941" y="1402378"/>
                </a:lnTo>
                <a:lnTo>
                  <a:pt x="702005" y="1403997"/>
                </a:lnTo>
                <a:lnTo>
                  <a:pt x="750068" y="1402378"/>
                </a:lnTo>
                <a:lnTo>
                  <a:pt x="797262" y="1397589"/>
                </a:lnTo>
                <a:lnTo>
                  <a:pt x="843483" y="1389735"/>
                </a:lnTo>
                <a:lnTo>
                  <a:pt x="888625" y="1378921"/>
                </a:lnTo>
                <a:lnTo>
                  <a:pt x="932584" y="1365251"/>
                </a:lnTo>
                <a:lnTo>
                  <a:pt x="975256" y="1348830"/>
                </a:lnTo>
                <a:lnTo>
                  <a:pt x="1016536" y="1329763"/>
                </a:lnTo>
                <a:lnTo>
                  <a:pt x="1056320" y="1308153"/>
                </a:lnTo>
                <a:lnTo>
                  <a:pt x="1094502" y="1284106"/>
                </a:lnTo>
                <a:lnTo>
                  <a:pt x="1130979" y="1257726"/>
                </a:lnTo>
                <a:lnTo>
                  <a:pt x="1165645" y="1229118"/>
                </a:lnTo>
                <a:lnTo>
                  <a:pt x="1198397" y="1198386"/>
                </a:lnTo>
                <a:lnTo>
                  <a:pt x="1229129" y="1165634"/>
                </a:lnTo>
                <a:lnTo>
                  <a:pt x="1257738" y="1130968"/>
                </a:lnTo>
                <a:lnTo>
                  <a:pt x="1284118" y="1094492"/>
                </a:lnTo>
                <a:lnTo>
                  <a:pt x="1308165" y="1056311"/>
                </a:lnTo>
                <a:lnTo>
                  <a:pt x="1329775" y="1016528"/>
                </a:lnTo>
                <a:lnTo>
                  <a:pt x="1348843" y="975249"/>
                </a:lnTo>
                <a:lnTo>
                  <a:pt x="1365264" y="932578"/>
                </a:lnTo>
                <a:lnTo>
                  <a:pt x="1378934" y="888620"/>
                </a:lnTo>
                <a:lnTo>
                  <a:pt x="1389748" y="843479"/>
                </a:lnTo>
                <a:lnTo>
                  <a:pt x="1397601" y="797259"/>
                </a:lnTo>
                <a:lnTo>
                  <a:pt x="1402390" y="750067"/>
                </a:lnTo>
                <a:lnTo>
                  <a:pt x="1404010" y="702005"/>
                </a:lnTo>
                <a:lnTo>
                  <a:pt x="1402390" y="653940"/>
                </a:lnTo>
                <a:lnTo>
                  <a:pt x="1397601" y="606744"/>
                </a:lnTo>
                <a:lnTo>
                  <a:pt x="1389748" y="560523"/>
                </a:lnTo>
                <a:lnTo>
                  <a:pt x="1378934" y="515380"/>
                </a:lnTo>
                <a:lnTo>
                  <a:pt x="1365264" y="471420"/>
                </a:lnTo>
                <a:lnTo>
                  <a:pt x="1348843" y="428748"/>
                </a:lnTo>
                <a:lnTo>
                  <a:pt x="1329775" y="387468"/>
                </a:lnTo>
                <a:lnTo>
                  <a:pt x="1308165" y="347684"/>
                </a:lnTo>
                <a:lnTo>
                  <a:pt x="1284118" y="309502"/>
                </a:lnTo>
                <a:lnTo>
                  <a:pt x="1257738" y="273025"/>
                </a:lnTo>
                <a:lnTo>
                  <a:pt x="1229129" y="238359"/>
                </a:lnTo>
                <a:lnTo>
                  <a:pt x="1198397" y="205608"/>
                </a:lnTo>
                <a:lnTo>
                  <a:pt x="1165645" y="174876"/>
                </a:lnTo>
                <a:lnTo>
                  <a:pt x="1130979" y="146268"/>
                </a:lnTo>
                <a:lnTo>
                  <a:pt x="1094502" y="119888"/>
                </a:lnTo>
                <a:lnTo>
                  <a:pt x="1056320" y="95841"/>
                </a:lnTo>
                <a:lnTo>
                  <a:pt x="1016536" y="74232"/>
                </a:lnTo>
                <a:lnTo>
                  <a:pt x="975256" y="55165"/>
                </a:lnTo>
                <a:lnTo>
                  <a:pt x="932584" y="38744"/>
                </a:lnTo>
                <a:lnTo>
                  <a:pt x="888625" y="25075"/>
                </a:lnTo>
                <a:lnTo>
                  <a:pt x="843483" y="14261"/>
                </a:lnTo>
                <a:lnTo>
                  <a:pt x="797262" y="6408"/>
                </a:lnTo>
                <a:lnTo>
                  <a:pt x="750068" y="1619"/>
                </a:lnTo>
                <a:lnTo>
                  <a:pt x="702005" y="0"/>
                </a:lnTo>
                <a:close/>
              </a:path>
            </a:pathLst>
          </a:custGeom>
          <a:solidFill>
            <a:srgbClr val="FFD3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97592" y="4397306"/>
            <a:ext cx="583565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b="1" spc="-25" dirty="0">
                <a:solidFill>
                  <a:srgbClr val="FFFFFF"/>
                </a:solidFill>
                <a:latin typeface="Trebuchet MS"/>
                <a:cs typeface="Trebuchet MS"/>
              </a:rPr>
              <a:t>CMYK</a:t>
            </a:r>
            <a:endParaRPr sz="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ru-RU" sz="850" spc="20" dirty="0">
                <a:solidFill>
                  <a:srgbClr val="FFFFFF"/>
                </a:solidFill>
                <a:latin typeface="Tahoma"/>
                <a:cs typeface="Tahoma"/>
              </a:rPr>
              <a:t>1 16 81 0</a:t>
            </a:r>
            <a:endParaRPr sz="8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850" b="1" spc="5" dirty="0">
                <a:solidFill>
                  <a:srgbClr val="FFFFFF"/>
                </a:solidFill>
                <a:latin typeface="Trebuchet MS"/>
                <a:cs typeface="Trebuchet MS"/>
              </a:rPr>
              <a:t>RGB</a:t>
            </a:r>
            <a:endParaRPr sz="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ru-RU" sz="850" spc="20" dirty="0">
                <a:solidFill>
                  <a:srgbClr val="FFFFFF"/>
                </a:solidFill>
                <a:latin typeface="Tahoma"/>
                <a:cs typeface="Tahoma"/>
              </a:rPr>
              <a:t>255 211 78</a:t>
            </a:r>
            <a:endParaRPr sz="850" dirty="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63994" y="5542413"/>
            <a:ext cx="1404620" cy="1404620"/>
          </a:xfrm>
          <a:custGeom>
            <a:avLst/>
            <a:gdLst/>
            <a:ahLst/>
            <a:cxnLst/>
            <a:rect l="l" t="t" r="r" b="b"/>
            <a:pathLst>
              <a:path w="1404620" h="1404620">
                <a:moveTo>
                  <a:pt x="702005" y="0"/>
                </a:moveTo>
                <a:lnTo>
                  <a:pt x="653941" y="1619"/>
                </a:lnTo>
                <a:lnTo>
                  <a:pt x="606747" y="6408"/>
                </a:lnTo>
                <a:lnTo>
                  <a:pt x="560527" y="14261"/>
                </a:lnTo>
                <a:lnTo>
                  <a:pt x="515384" y="25075"/>
                </a:lnTo>
                <a:lnTo>
                  <a:pt x="471425" y="38744"/>
                </a:lnTo>
                <a:lnTo>
                  <a:pt x="428753" y="55165"/>
                </a:lnTo>
                <a:lnTo>
                  <a:pt x="387473" y="74232"/>
                </a:lnTo>
                <a:lnTo>
                  <a:pt x="347690" y="95841"/>
                </a:lnTo>
                <a:lnTo>
                  <a:pt x="309507" y="119888"/>
                </a:lnTo>
                <a:lnTo>
                  <a:pt x="273031" y="146268"/>
                </a:lnTo>
                <a:lnTo>
                  <a:pt x="238364" y="174876"/>
                </a:lnTo>
                <a:lnTo>
                  <a:pt x="205613" y="205608"/>
                </a:lnTo>
                <a:lnTo>
                  <a:pt x="174880" y="238359"/>
                </a:lnTo>
                <a:lnTo>
                  <a:pt x="146271" y="273025"/>
                </a:lnTo>
                <a:lnTo>
                  <a:pt x="119891" y="309502"/>
                </a:lnTo>
                <a:lnTo>
                  <a:pt x="95844" y="347684"/>
                </a:lnTo>
                <a:lnTo>
                  <a:pt x="74234" y="387468"/>
                </a:lnTo>
                <a:lnTo>
                  <a:pt x="55167" y="428748"/>
                </a:lnTo>
                <a:lnTo>
                  <a:pt x="38746" y="471420"/>
                </a:lnTo>
                <a:lnTo>
                  <a:pt x="25076" y="515380"/>
                </a:lnTo>
                <a:lnTo>
                  <a:pt x="14262" y="560523"/>
                </a:lnTo>
                <a:lnTo>
                  <a:pt x="6408" y="606744"/>
                </a:lnTo>
                <a:lnTo>
                  <a:pt x="1619" y="653940"/>
                </a:lnTo>
                <a:lnTo>
                  <a:pt x="0" y="702005"/>
                </a:lnTo>
                <a:lnTo>
                  <a:pt x="1619" y="750067"/>
                </a:lnTo>
                <a:lnTo>
                  <a:pt x="6408" y="797259"/>
                </a:lnTo>
                <a:lnTo>
                  <a:pt x="14262" y="843479"/>
                </a:lnTo>
                <a:lnTo>
                  <a:pt x="25076" y="888620"/>
                </a:lnTo>
                <a:lnTo>
                  <a:pt x="38746" y="932578"/>
                </a:lnTo>
                <a:lnTo>
                  <a:pt x="55167" y="975249"/>
                </a:lnTo>
                <a:lnTo>
                  <a:pt x="74234" y="1016528"/>
                </a:lnTo>
                <a:lnTo>
                  <a:pt x="95844" y="1056311"/>
                </a:lnTo>
                <a:lnTo>
                  <a:pt x="119891" y="1094492"/>
                </a:lnTo>
                <a:lnTo>
                  <a:pt x="146271" y="1130968"/>
                </a:lnTo>
                <a:lnTo>
                  <a:pt x="174880" y="1165634"/>
                </a:lnTo>
                <a:lnTo>
                  <a:pt x="205613" y="1198386"/>
                </a:lnTo>
                <a:lnTo>
                  <a:pt x="238364" y="1229118"/>
                </a:lnTo>
                <a:lnTo>
                  <a:pt x="273031" y="1257726"/>
                </a:lnTo>
                <a:lnTo>
                  <a:pt x="309507" y="1284106"/>
                </a:lnTo>
                <a:lnTo>
                  <a:pt x="347690" y="1308153"/>
                </a:lnTo>
                <a:lnTo>
                  <a:pt x="387473" y="1329763"/>
                </a:lnTo>
                <a:lnTo>
                  <a:pt x="428753" y="1348830"/>
                </a:lnTo>
                <a:lnTo>
                  <a:pt x="471425" y="1365251"/>
                </a:lnTo>
                <a:lnTo>
                  <a:pt x="515384" y="1378921"/>
                </a:lnTo>
                <a:lnTo>
                  <a:pt x="560527" y="1389735"/>
                </a:lnTo>
                <a:lnTo>
                  <a:pt x="606747" y="1397589"/>
                </a:lnTo>
                <a:lnTo>
                  <a:pt x="653941" y="1402378"/>
                </a:lnTo>
                <a:lnTo>
                  <a:pt x="702005" y="1403997"/>
                </a:lnTo>
                <a:lnTo>
                  <a:pt x="750068" y="1402378"/>
                </a:lnTo>
                <a:lnTo>
                  <a:pt x="797262" y="1397589"/>
                </a:lnTo>
                <a:lnTo>
                  <a:pt x="843483" y="1389735"/>
                </a:lnTo>
                <a:lnTo>
                  <a:pt x="888625" y="1378921"/>
                </a:lnTo>
                <a:lnTo>
                  <a:pt x="932584" y="1365251"/>
                </a:lnTo>
                <a:lnTo>
                  <a:pt x="975256" y="1348830"/>
                </a:lnTo>
                <a:lnTo>
                  <a:pt x="1016536" y="1329763"/>
                </a:lnTo>
                <a:lnTo>
                  <a:pt x="1056320" y="1308153"/>
                </a:lnTo>
                <a:lnTo>
                  <a:pt x="1094502" y="1284106"/>
                </a:lnTo>
                <a:lnTo>
                  <a:pt x="1130979" y="1257726"/>
                </a:lnTo>
                <a:lnTo>
                  <a:pt x="1165645" y="1229118"/>
                </a:lnTo>
                <a:lnTo>
                  <a:pt x="1198397" y="1198386"/>
                </a:lnTo>
                <a:lnTo>
                  <a:pt x="1229129" y="1165634"/>
                </a:lnTo>
                <a:lnTo>
                  <a:pt x="1257738" y="1130968"/>
                </a:lnTo>
                <a:lnTo>
                  <a:pt x="1284118" y="1094492"/>
                </a:lnTo>
                <a:lnTo>
                  <a:pt x="1308165" y="1056311"/>
                </a:lnTo>
                <a:lnTo>
                  <a:pt x="1329775" y="1016528"/>
                </a:lnTo>
                <a:lnTo>
                  <a:pt x="1348843" y="975249"/>
                </a:lnTo>
                <a:lnTo>
                  <a:pt x="1365264" y="932578"/>
                </a:lnTo>
                <a:lnTo>
                  <a:pt x="1378934" y="888620"/>
                </a:lnTo>
                <a:lnTo>
                  <a:pt x="1389748" y="843479"/>
                </a:lnTo>
                <a:lnTo>
                  <a:pt x="1397601" y="797259"/>
                </a:lnTo>
                <a:lnTo>
                  <a:pt x="1402390" y="750067"/>
                </a:lnTo>
                <a:lnTo>
                  <a:pt x="1404010" y="702005"/>
                </a:lnTo>
                <a:lnTo>
                  <a:pt x="1402390" y="653940"/>
                </a:lnTo>
                <a:lnTo>
                  <a:pt x="1397601" y="606744"/>
                </a:lnTo>
                <a:lnTo>
                  <a:pt x="1389748" y="560523"/>
                </a:lnTo>
                <a:lnTo>
                  <a:pt x="1378934" y="515380"/>
                </a:lnTo>
                <a:lnTo>
                  <a:pt x="1365264" y="471420"/>
                </a:lnTo>
                <a:lnTo>
                  <a:pt x="1348843" y="428748"/>
                </a:lnTo>
                <a:lnTo>
                  <a:pt x="1329775" y="387468"/>
                </a:lnTo>
                <a:lnTo>
                  <a:pt x="1308165" y="347684"/>
                </a:lnTo>
                <a:lnTo>
                  <a:pt x="1284118" y="309502"/>
                </a:lnTo>
                <a:lnTo>
                  <a:pt x="1257738" y="273025"/>
                </a:lnTo>
                <a:lnTo>
                  <a:pt x="1229129" y="238359"/>
                </a:lnTo>
                <a:lnTo>
                  <a:pt x="1198397" y="205608"/>
                </a:lnTo>
                <a:lnTo>
                  <a:pt x="1165645" y="174876"/>
                </a:lnTo>
                <a:lnTo>
                  <a:pt x="1130979" y="146268"/>
                </a:lnTo>
                <a:lnTo>
                  <a:pt x="1094502" y="119888"/>
                </a:lnTo>
                <a:lnTo>
                  <a:pt x="1056320" y="95841"/>
                </a:lnTo>
                <a:lnTo>
                  <a:pt x="1016536" y="74232"/>
                </a:lnTo>
                <a:lnTo>
                  <a:pt x="975256" y="55165"/>
                </a:lnTo>
                <a:lnTo>
                  <a:pt x="932584" y="38744"/>
                </a:lnTo>
                <a:lnTo>
                  <a:pt x="888625" y="25075"/>
                </a:lnTo>
                <a:lnTo>
                  <a:pt x="843483" y="14261"/>
                </a:lnTo>
                <a:lnTo>
                  <a:pt x="797262" y="6408"/>
                </a:lnTo>
                <a:lnTo>
                  <a:pt x="750068" y="1619"/>
                </a:lnTo>
                <a:lnTo>
                  <a:pt x="702005" y="0"/>
                </a:lnTo>
                <a:close/>
              </a:path>
            </a:pathLst>
          </a:custGeom>
          <a:solidFill>
            <a:srgbClr val="D1D2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097592" y="5966364"/>
            <a:ext cx="645160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b="1" spc="-25" dirty="0">
                <a:solidFill>
                  <a:srgbClr val="231F20"/>
                </a:solidFill>
                <a:latin typeface="Trebuchet MS"/>
                <a:cs typeface="Trebuchet MS"/>
              </a:rPr>
              <a:t>CMYK</a:t>
            </a:r>
            <a:endParaRPr sz="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0</a:t>
            </a:r>
            <a:r>
              <a:rPr sz="85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0</a:t>
            </a:r>
            <a:r>
              <a:rPr sz="850" spc="-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0</a:t>
            </a:r>
            <a:r>
              <a:rPr sz="850" spc="-4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20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850" b="1" spc="5" dirty="0">
                <a:solidFill>
                  <a:srgbClr val="231F20"/>
                </a:solidFill>
                <a:latin typeface="Trebuchet MS"/>
                <a:cs typeface="Trebuchet MS"/>
              </a:rPr>
              <a:t>RGB</a:t>
            </a:r>
            <a:endParaRPr sz="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204</a:t>
            </a:r>
            <a:r>
              <a:rPr sz="850" spc="-6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204</a:t>
            </a:r>
            <a:r>
              <a:rPr sz="850" spc="-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204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70735" y="1962790"/>
            <a:ext cx="116839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spc="-130" dirty="0">
                <a:solidFill>
                  <a:srgbClr val="D2232A"/>
                </a:solidFill>
                <a:latin typeface="Tahoma"/>
                <a:cs typeface="Tahoma"/>
              </a:rPr>
              <a:t>!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6DAF539A-5FF6-71A6-576C-ED1F29692741}"/>
              </a:ext>
            </a:extLst>
          </p:cNvPr>
          <p:cNvSpPr/>
          <p:nvPr/>
        </p:nvSpPr>
        <p:spPr>
          <a:xfrm>
            <a:off x="8063999" y="6172207"/>
            <a:ext cx="2268220" cy="0"/>
          </a:xfrm>
          <a:custGeom>
            <a:avLst/>
            <a:gdLst/>
            <a:ahLst/>
            <a:cxnLst/>
            <a:rect l="l" t="t" r="r" b="b"/>
            <a:pathLst>
              <a:path w="2268220">
                <a:moveTo>
                  <a:pt x="0" y="0"/>
                </a:moveTo>
                <a:lnTo>
                  <a:pt x="22680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38D456F3-2137-31B1-A194-7DEE95C0204C}"/>
              </a:ext>
            </a:extLst>
          </p:cNvPr>
          <p:cNvSpPr txBox="1"/>
          <p:nvPr/>
        </p:nvSpPr>
        <p:spPr>
          <a:xfrm>
            <a:off x="8051299" y="6267790"/>
            <a:ext cx="2165985" cy="50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ru-RU" sz="900" spc="-30" dirty="0">
                <a:solidFill>
                  <a:srgbClr val="231F20"/>
                </a:solidFill>
                <a:latin typeface="Tahoma"/>
                <a:cs typeface="Tahoma"/>
              </a:rPr>
              <a:t>Воронкова Валентина </a:t>
            </a:r>
          </a:p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ru-RU" sz="900" spc="-30" dirty="0">
                <a:solidFill>
                  <a:srgbClr val="231F20"/>
                </a:solidFill>
                <a:latin typeface="Tahoma"/>
                <a:cs typeface="Tahoma"/>
              </a:rPr>
              <a:t>Александровна 007а2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298" y="293904"/>
            <a:ext cx="250580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200" spc="-60" dirty="0">
                <a:solidFill>
                  <a:srgbClr val="FFFFFF"/>
                </a:solidFill>
                <a:latin typeface="Tahoma"/>
                <a:cs typeface="Tahoma"/>
              </a:rPr>
              <a:t>Ключевые </a:t>
            </a:r>
            <a:r>
              <a:rPr lang="ru-RU" sz="1200" spc="-65" dirty="0">
                <a:solidFill>
                  <a:srgbClr val="FFFFFF"/>
                </a:solidFill>
                <a:latin typeface="Tahoma"/>
                <a:cs typeface="Tahoma"/>
              </a:rPr>
              <a:t>элементы</a:t>
            </a:r>
            <a:r>
              <a:rPr lang="ru-RU"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ru-RU" sz="1200" spc="-45" dirty="0">
                <a:solidFill>
                  <a:srgbClr val="FFFFFF"/>
                </a:solidFill>
                <a:latin typeface="Tahoma"/>
                <a:cs typeface="Tahoma"/>
              </a:rPr>
              <a:t>цветового гайда</a:t>
            </a:r>
            <a:endParaRPr lang="ru-RU" sz="1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299" y="2349505"/>
            <a:ext cx="4354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chemeClr val="bg1"/>
                </a:solidFill>
              </a:rPr>
              <a:t>3</a:t>
            </a:r>
            <a:r>
              <a:rPr lang="ru-RU" sz="4800" spc="-70" dirty="0">
                <a:solidFill>
                  <a:schemeClr val="bg1"/>
                </a:solidFill>
              </a:rPr>
              <a:t>.</a:t>
            </a:r>
            <a:r>
              <a:rPr sz="4800" spc="-170" dirty="0">
                <a:solidFill>
                  <a:schemeClr val="bg1"/>
                </a:solidFill>
              </a:rPr>
              <a:t> </a:t>
            </a:r>
            <a:r>
              <a:rPr sz="4800" spc="-280" dirty="0">
                <a:solidFill>
                  <a:schemeClr val="bg1"/>
                </a:solidFill>
              </a:rPr>
              <a:t>Типографика</a:t>
            </a:r>
            <a:endParaRPr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208260" y="317505"/>
            <a:ext cx="16764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10" dirty="0">
                <a:solidFill>
                  <a:srgbClr val="231F20"/>
                </a:solidFill>
                <a:latin typeface="Tahoma"/>
                <a:cs typeface="Tahoma"/>
              </a:rPr>
              <a:t>8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63999" y="6172207"/>
            <a:ext cx="2268220" cy="0"/>
          </a:xfrm>
          <a:custGeom>
            <a:avLst/>
            <a:gdLst/>
            <a:ahLst/>
            <a:cxnLst/>
            <a:rect l="l" t="t" r="r" b="b"/>
            <a:pathLst>
              <a:path w="2268220">
                <a:moveTo>
                  <a:pt x="0" y="0"/>
                </a:moveTo>
                <a:lnTo>
                  <a:pt x="22680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51299" y="6267790"/>
            <a:ext cx="2165985" cy="50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ru-RU" sz="900" spc="-30" dirty="0">
                <a:solidFill>
                  <a:srgbClr val="231F20"/>
                </a:solidFill>
                <a:latin typeface="Tahoma"/>
                <a:cs typeface="Tahoma"/>
              </a:rPr>
              <a:t>Воронкова Валентина </a:t>
            </a:r>
          </a:p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ru-RU" sz="900" spc="-30" dirty="0">
                <a:solidFill>
                  <a:srgbClr val="231F20"/>
                </a:solidFill>
                <a:latin typeface="Tahoma"/>
                <a:cs typeface="Tahoma"/>
              </a:rPr>
              <a:t>Александровна 007а2</a:t>
            </a:r>
            <a:endParaRPr lang="ru-RU"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ru-RU" sz="11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07299" y="825506"/>
            <a:ext cx="2202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231F20"/>
                </a:solidFill>
              </a:rPr>
              <a:t>Основной</a:t>
            </a:r>
            <a:r>
              <a:rPr sz="2400" spc="-60" dirty="0">
                <a:solidFill>
                  <a:srgbClr val="231F20"/>
                </a:solidFill>
              </a:rPr>
              <a:t> </a:t>
            </a:r>
            <a:r>
              <a:rPr sz="2400" spc="-120" dirty="0">
                <a:solidFill>
                  <a:srgbClr val="231F20"/>
                </a:solidFill>
              </a:rPr>
              <a:t>шри</a:t>
            </a:r>
            <a:r>
              <a:rPr sz="2400" spc="-190" dirty="0">
                <a:solidFill>
                  <a:srgbClr val="231F20"/>
                </a:solidFill>
              </a:rPr>
              <a:t>ф</a:t>
            </a:r>
            <a:r>
              <a:rPr sz="2400" spc="-180" dirty="0">
                <a:solidFill>
                  <a:srgbClr val="231F20"/>
                </a:solidFill>
              </a:rPr>
              <a:t>т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8060300" y="1968489"/>
            <a:ext cx="2277110" cy="3109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7660">
              <a:lnSpc>
                <a:spcPct val="111100"/>
              </a:lnSpc>
            </a:pPr>
            <a:r>
              <a:rPr lang="ru-RU" sz="900" spc="-55" dirty="0">
                <a:solidFill>
                  <a:srgbClr val="231F20"/>
                </a:solidFill>
                <a:latin typeface="Tahoma"/>
                <a:cs typeface="Tahoma"/>
              </a:rPr>
              <a:t>Основным</a:t>
            </a:r>
            <a:r>
              <a:rPr lang="ru-RU" sz="900" spc="-2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ru-RU" sz="900" spc="-55" dirty="0">
                <a:solidFill>
                  <a:srgbClr val="231F20"/>
                </a:solidFill>
                <a:latin typeface="Tahoma"/>
                <a:cs typeface="Tahoma"/>
              </a:rPr>
              <a:t>шрифтом</a:t>
            </a:r>
            <a:r>
              <a:rPr lang="ru-RU" sz="900" spc="-2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ru-RU" sz="900" spc="-60" dirty="0">
                <a:solidFill>
                  <a:srgbClr val="231F20"/>
                </a:solidFill>
                <a:latin typeface="Tahoma"/>
                <a:cs typeface="Tahoma"/>
              </a:rPr>
              <a:t>является</a:t>
            </a:r>
            <a:r>
              <a:rPr lang="ru-RU" sz="900" spc="-2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ru-RU" sz="900" spc="-50" dirty="0">
                <a:solidFill>
                  <a:srgbClr val="231F20"/>
                </a:solidFill>
                <a:latin typeface="Tahoma"/>
                <a:cs typeface="Tahoma"/>
              </a:rPr>
              <a:t>семейство </a:t>
            </a:r>
            <a:r>
              <a:rPr lang="ru-RU" sz="900" spc="-26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en-US" sz="900" dirty="0">
                <a:solidFill>
                  <a:srgbClr val="231F20"/>
                </a:solidFill>
                <a:latin typeface="Candara" panose="020E0502030303020204" pitchFamily="34" charset="0"/>
                <a:cs typeface="Tahoma"/>
              </a:rPr>
              <a:t>Candra</a:t>
            </a:r>
            <a:endParaRPr lang="ru-RU" sz="900" dirty="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168717"/>
              </p:ext>
            </p:extLst>
          </p:nvPr>
        </p:nvGraphicFramePr>
        <p:xfrm>
          <a:off x="724950" y="2052905"/>
          <a:ext cx="6793865" cy="4419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1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 dirty="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lang="en-US" sz="2000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Candra</a:t>
                      </a:r>
                      <a:r>
                        <a:rPr lang="en-US" sz="2000" spc="-180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Thin</a:t>
                      </a:r>
                      <a:endParaRPr sz="2000" dirty="0">
                        <a:latin typeface="Candara" panose="020E0502030303020204" pitchFamily="34" charset="0"/>
                        <a:cs typeface="Tahoma"/>
                      </a:endParaRPr>
                    </a:p>
                  </a:txBody>
                  <a:tcPr marL="0" marR="0" marT="4445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 marR="407670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2000" spc="-80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ABCabc </a:t>
                      </a:r>
                      <a:r>
                        <a:rPr sz="2000" spc="-610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АБВабв</a:t>
                      </a:r>
                      <a:endParaRPr sz="2000">
                        <a:latin typeface="Candara" panose="020E0502030303020204" pitchFamily="34" charset="0"/>
                        <a:cs typeface="Tahoma"/>
                      </a:endParaRPr>
                    </a:p>
                  </a:txBody>
                  <a:tcPr marL="0" marR="0" marT="224154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2000" spc="25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1234567890</a:t>
                      </a:r>
                      <a:endParaRPr sz="2000">
                        <a:latin typeface="Candara" panose="020E0502030303020204" pitchFamily="34" charset="0"/>
                        <a:cs typeface="Tahoma"/>
                      </a:endParaRPr>
                    </a:p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sz="2000" spc="-245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!№%&amp;*@</a:t>
                      </a:r>
                      <a:endParaRPr sz="2000">
                        <a:latin typeface="Candara" panose="020E0502030303020204" pitchFamily="34" charset="0"/>
                        <a:cs typeface="Tahoma"/>
                      </a:endParaRPr>
                    </a:p>
                  </a:txBody>
                  <a:tcPr marL="0" marR="0" marT="224154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1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 dirty="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sz="2000" spc="-8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C</a:t>
                      </a:r>
                      <a:r>
                        <a:rPr lang="en-US" sz="2000" spc="-8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andra</a:t>
                      </a:r>
                      <a:r>
                        <a:rPr sz="2000" spc="-65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 </a:t>
                      </a:r>
                      <a:r>
                        <a:rPr sz="2000" spc="-50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Light</a:t>
                      </a:r>
                      <a:endParaRPr sz="2000" dirty="0">
                        <a:latin typeface="Candara" panose="020E0502030303020204" pitchFamily="34" charset="0"/>
                        <a:cs typeface="Tahoma"/>
                      </a:endParaRPr>
                    </a:p>
                  </a:txBody>
                  <a:tcPr marL="0" marR="0" marT="4445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 marR="392430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2000" spc="-60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ABCabc </a:t>
                      </a:r>
                      <a:r>
                        <a:rPr sz="2000" spc="-610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АБВабв</a:t>
                      </a:r>
                      <a:endParaRPr sz="2000" dirty="0">
                        <a:latin typeface="Candara" panose="020E0502030303020204" pitchFamily="34" charset="0"/>
                        <a:cs typeface="Tahoma"/>
                      </a:endParaRPr>
                    </a:p>
                  </a:txBody>
                  <a:tcPr marL="0" marR="0" marT="224154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2000" spc="25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1234567890</a:t>
                      </a:r>
                      <a:endParaRPr sz="2000" dirty="0">
                        <a:latin typeface="Candara" panose="020E0502030303020204" pitchFamily="34" charset="0"/>
                        <a:cs typeface="Tahoma"/>
                      </a:endParaRPr>
                    </a:p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sz="2000" spc="-225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!№%&amp;*@</a:t>
                      </a:r>
                      <a:endParaRPr sz="2000" dirty="0">
                        <a:latin typeface="Candara" panose="020E0502030303020204" pitchFamily="34" charset="0"/>
                        <a:cs typeface="Tahoma"/>
                      </a:endParaRPr>
                    </a:p>
                  </a:txBody>
                  <a:tcPr marL="0" marR="0" marT="224154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1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 dirty="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sz="2000" spc="-55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C</a:t>
                      </a:r>
                      <a:r>
                        <a:rPr lang="en-US" sz="2000" spc="-55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andra</a:t>
                      </a:r>
                      <a:r>
                        <a:rPr sz="2000" spc="-50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Medium</a:t>
                      </a:r>
                      <a:endParaRPr sz="2000" dirty="0">
                        <a:latin typeface="Candara" panose="020E0502030303020204" pitchFamily="34" charset="0"/>
                        <a:cs typeface="Tahoma"/>
                      </a:endParaRPr>
                    </a:p>
                  </a:txBody>
                  <a:tcPr marL="0" marR="0" marT="4445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 marR="377825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2000" spc="-45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ABCabc </a:t>
                      </a:r>
                      <a:r>
                        <a:rPr sz="2000" spc="-610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АБВабв</a:t>
                      </a:r>
                      <a:endParaRPr sz="2000" dirty="0">
                        <a:latin typeface="Candara" panose="020E0502030303020204" pitchFamily="34" charset="0"/>
                        <a:cs typeface="Tahoma"/>
                      </a:endParaRPr>
                    </a:p>
                  </a:txBody>
                  <a:tcPr marL="0" marR="0" marT="224154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2000" spc="25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1234567890</a:t>
                      </a:r>
                      <a:endParaRPr sz="2000" dirty="0">
                        <a:latin typeface="Candara" panose="020E0502030303020204" pitchFamily="34" charset="0"/>
                        <a:cs typeface="Tahoma"/>
                      </a:endParaRPr>
                    </a:p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sz="2000" spc="-210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ahoma"/>
                        </a:rPr>
                        <a:t>!№%&amp;*@</a:t>
                      </a:r>
                      <a:endParaRPr sz="2000" dirty="0">
                        <a:latin typeface="Candara" panose="020E0502030303020204" pitchFamily="34" charset="0"/>
                        <a:cs typeface="Tahoma"/>
                      </a:endParaRPr>
                    </a:p>
                  </a:txBody>
                  <a:tcPr marL="0" marR="0" marT="224154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1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550" dirty="0">
                        <a:latin typeface="Candara" panose="020E0502030303020204" pitchFamily="34" charset="0"/>
                        <a:cs typeface="Times New Roman"/>
                      </a:endParaRPr>
                    </a:p>
                    <a:p>
                      <a:pPr marL="287655">
                        <a:lnSpc>
                          <a:spcPct val="100000"/>
                        </a:lnSpc>
                      </a:pPr>
                      <a:r>
                        <a:rPr sz="2000" b="1" spc="-110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rebuchet MS"/>
                        </a:rPr>
                        <a:t>C</a:t>
                      </a:r>
                      <a:r>
                        <a:rPr lang="en-US" sz="2000" b="1" spc="-110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rebuchet MS"/>
                        </a:rPr>
                        <a:t>andra</a:t>
                      </a:r>
                      <a:r>
                        <a:rPr sz="2000" b="1" spc="-20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rebuchet MS"/>
                        </a:rPr>
                        <a:t> </a:t>
                      </a:r>
                      <a:r>
                        <a:rPr sz="2000" b="1" spc="-55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rebuchet MS"/>
                        </a:rPr>
                        <a:t>DemiBold</a:t>
                      </a:r>
                      <a:endParaRPr sz="2000" dirty="0">
                        <a:latin typeface="Candara" panose="020E0502030303020204" pitchFamily="34" charset="0"/>
                        <a:cs typeface="Trebuchet MS"/>
                      </a:endParaRPr>
                    </a:p>
                  </a:txBody>
                  <a:tcPr marL="0" marR="0" marT="4445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 marR="363220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2000" b="1" spc="-75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rebuchet MS"/>
                        </a:rPr>
                        <a:t>ABCabc </a:t>
                      </a:r>
                      <a:r>
                        <a:rPr sz="2000" b="1" spc="-590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rebuchet MS"/>
                        </a:rPr>
                        <a:t> </a:t>
                      </a:r>
                      <a:r>
                        <a:rPr sz="2000" b="1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rebuchet MS"/>
                        </a:rPr>
                        <a:t>АБВабв</a:t>
                      </a:r>
                      <a:endParaRPr sz="2000">
                        <a:latin typeface="Candara" panose="020E0502030303020204" pitchFamily="34" charset="0"/>
                        <a:cs typeface="Trebuchet MS"/>
                      </a:endParaRPr>
                    </a:p>
                  </a:txBody>
                  <a:tcPr marL="0" marR="0" marT="224154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2000" b="1" spc="-55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rebuchet MS"/>
                        </a:rPr>
                        <a:t>1234567890</a:t>
                      </a:r>
                      <a:endParaRPr sz="2000" dirty="0">
                        <a:latin typeface="Candara" panose="020E0502030303020204" pitchFamily="34" charset="0"/>
                        <a:cs typeface="Trebuchet MS"/>
                      </a:endParaRPr>
                    </a:p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sz="2000" b="1" spc="25" dirty="0">
                          <a:solidFill>
                            <a:srgbClr val="231F20"/>
                          </a:solidFill>
                          <a:latin typeface="Candara" panose="020E0502030303020204" pitchFamily="34" charset="0"/>
                          <a:cs typeface="Trebuchet MS"/>
                        </a:rPr>
                        <a:t>!№%&amp;*@</a:t>
                      </a:r>
                      <a:endParaRPr sz="2000" dirty="0">
                        <a:latin typeface="Candara" panose="020E0502030303020204" pitchFamily="34" charset="0"/>
                        <a:cs typeface="Trebuchet MS"/>
                      </a:endParaRPr>
                    </a:p>
                  </a:txBody>
                  <a:tcPr marL="0" marR="0" marT="224154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175261" y="317505"/>
            <a:ext cx="16764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0" dirty="0">
                <a:solidFill>
                  <a:srgbClr val="231F20"/>
                </a:solidFill>
                <a:latin typeface="Tahoma"/>
                <a:cs typeface="Tahoma"/>
              </a:rPr>
              <a:t>9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63999" y="6172207"/>
            <a:ext cx="2268220" cy="0"/>
          </a:xfrm>
          <a:custGeom>
            <a:avLst/>
            <a:gdLst/>
            <a:ahLst/>
            <a:cxnLst/>
            <a:rect l="l" t="t" r="r" b="b"/>
            <a:pathLst>
              <a:path w="2268220">
                <a:moveTo>
                  <a:pt x="0" y="0"/>
                </a:moveTo>
                <a:lnTo>
                  <a:pt x="2268004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51299" y="6267790"/>
            <a:ext cx="2165985" cy="50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ru-RU" sz="900" spc="-30" dirty="0">
                <a:solidFill>
                  <a:srgbClr val="231F20"/>
                </a:solidFill>
                <a:latin typeface="Tahoma"/>
                <a:cs typeface="Tahoma"/>
              </a:rPr>
              <a:t>Воронкова Валентина </a:t>
            </a:r>
          </a:p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lang="ru-RU" sz="900" spc="-30" dirty="0">
                <a:solidFill>
                  <a:srgbClr val="231F20"/>
                </a:solidFill>
                <a:latin typeface="Tahoma"/>
                <a:cs typeface="Tahoma"/>
              </a:rPr>
              <a:t>Александровна 007а2</a:t>
            </a:r>
            <a:endParaRPr lang="ru-RU"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ru-RU" sz="11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299" y="825506"/>
            <a:ext cx="6835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 err="1">
                <a:solidFill>
                  <a:srgbClr val="231F20"/>
                </a:solidFill>
                <a:latin typeface="Tahoma"/>
                <a:cs typeface="Tahoma"/>
              </a:rPr>
              <a:t>Дополнительный</a:t>
            </a:r>
            <a:r>
              <a:rPr sz="2400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400" spc="-145" dirty="0" err="1">
                <a:solidFill>
                  <a:srgbClr val="231F20"/>
                </a:solidFill>
                <a:latin typeface="Tahoma"/>
                <a:cs typeface="Tahoma"/>
              </a:rPr>
              <a:t>шрифт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60300" y="1968489"/>
            <a:ext cx="1791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spc="-40" dirty="0">
                <a:solidFill>
                  <a:srgbClr val="231F20"/>
                </a:solidFill>
                <a:latin typeface="Tahoma"/>
                <a:cs typeface="Tahoma"/>
              </a:rPr>
              <a:t>Дополнительным</a:t>
            </a:r>
            <a:r>
              <a:rPr sz="900" spc="-2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00" spc="-55" dirty="0">
                <a:solidFill>
                  <a:srgbClr val="231F20"/>
                </a:solidFill>
                <a:latin typeface="Tahoma"/>
                <a:cs typeface="Tahoma"/>
              </a:rPr>
              <a:t>шрифтом</a:t>
            </a:r>
            <a:r>
              <a:rPr sz="900" spc="-2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00" spc="-55" dirty="0">
                <a:solidFill>
                  <a:srgbClr val="231F20"/>
                </a:solidFill>
                <a:latin typeface="Tahoma"/>
                <a:cs typeface="Tahoma"/>
              </a:rPr>
              <a:t>является  </a:t>
            </a:r>
            <a:r>
              <a:rPr sz="900" spc="-50" dirty="0">
                <a:solidFill>
                  <a:srgbClr val="231F20"/>
                </a:solidFill>
                <a:latin typeface="Tahoma"/>
                <a:cs typeface="Tahoma"/>
              </a:rPr>
              <a:t>семейство</a:t>
            </a:r>
            <a:r>
              <a:rPr sz="900" spc="-2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231F20"/>
                </a:solidFill>
                <a:latin typeface="Tahoma"/>
                <a:cs typeface="Tahoma"/>
              </a:rPr>
              <a:t>Arial</a:t>
            </a:r>
            <a:endParaRPr sz="900" dirty="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19999" y="2038505"/>
          <a:ext cx="6794499" cy="4262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6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5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287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Arial</a:t>
                      </a:r>
                      <a:r>
                        <a:rPr sz="2000" spc="-50" dirty="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Reguliar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3870" marR="362585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ABCabc  АБВабв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1844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000" spc="-5" dirty="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1234567890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298450">
                        <a:lnSpc>
                          <a:spcPct val="100000"/>
                        </a:lnSpc>
                      </a:pPr>
                      <a:r>
                        <a:rPr sz="2000" spc="20" dirty="0">
                          <a:solidFill>
                            <a:srgbClr val="231F20"/>
                          </a:solidFill>
                          <a:latin typeface="Arial MT"/>
                          <a:cs typeface="Arial MT"/>
                        </a:rPr>
                        <a:t>!№%&amp;*@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1844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287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i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Arial</a:t>
                      </a:r>
                      <a:r>
                        <a:rPr sz="2000" i="1" spc="-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Italic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3870" marR="362585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000" i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ABCabc  АБВабв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000" i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1234567890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98450">
                        <a:lnSpc>
                          <a:spcPct val="100000"/>
                        </a:lnSpc>
                      </a:pPr>
                      <a:r>
                        <a:rPr sz="2000" i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!№%&amp;*@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57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287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Arial</a:t>
                      </a:r>
                      <a:r>
                        <a:rPr sz="2000" b="1" spc="-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Bold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3870" marR="29083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0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ABCabc </a:t>
                      </a:r>
                      <a:r>
                        <a:rPr sz="2000" b="1" spc="-5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АБВабв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000" b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1234567890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9845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!№%&amp;*@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5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2876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i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Arial</a:t>
                      </a:r>
                      <a:r>
                        <a:rPr sz="2000" b="1" i="1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Bold</a:t>
                      </a:r>
                      <a:r>
                        <a:rPr sz="2000" b="1" i="1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i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Italic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3870" marR="29591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000" b="1" i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ABCabc  АБВабв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000" b="1" i="1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1234567890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98450">
                        <a:lnSpc>
                          <a:spcPct val="100000"/>
                        </a:lnSpc>
                      </a:pPr>
                      <a:r>
                        <a:rPr sz="2000" b="1" i="1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!№%&amp;*@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292</Words>
  <Application>Microsoft Office PowerPoint</Application>
  <PresentationFormat>Произвольный</PresentationFormat>
  <Paragraphs>121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Arial MT</vt:lpstr>
      <vt:lpstr>Calibri</vt:lpstr>
      <vt:lpstr>Candara</vt:lpstr>
      <vt:lpstr>Tahoma</vt:lpstr>
      <vt:lpstr>Times New Roman</vt:lpstr>
      <vt:lpstr>Trebuchet MS</vt:lpstr>
      <vt:lpstr>Office Theme</vt:lpstr>
      <vt:lpstr>Цветовой гайд Магазин настольных игр</vt:lpstr>
      <vt:lpstr>1. Логотип</vt:lpstr>
      <vt:lpstr>Цветная версия знака</vt:lpstr>
      <vt:lpstr>2. Цветовая схема</vt:lpstr>
      <vt:lpstr>Основные цвета</vt:lpstr>
      <vt:lpstr>Презентация PowerPoint</vt:lpstr>
      <vt:lpstr>3. Типографика</vt:lpstr>
      <vt:lpstr>Основной шрифт</vt:lpstr>
      <vt:lpstr>Презентация PowerPoint</vt:lpstr>
      <vt:lpstr>4. Иконка приложения</vt:lpstr>
      <vt:lpstr>Иконка 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Цветовой гайд Магазин настольных игр</dc:title>
  <dc:creator>Валентина Воронкова</dc:creator>
  <cp:lastModifiedBy>Валентина Воронкова</cp:lastModifiedBy>
  <cp:revision>2</cp:revision>
  <dcterms:created xsi:type="dcterms:W3CDTF">2022-11-26T12:05:07Z</dcterms:created>
  <dcterms:modified xsi:type="dcterms:W3CDTF">2022-12-26T00:50:06Z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2015-04-03T00:00:00Z</vt:filetime>
  </property>
  <property fmtid="{D5CDD505-2E9C-101B-9397-08002B2CF9AE}" pid="3" name="Creator">
    <vt:lpwstr>Adobe InDesign CC 2014 (Macintosh)</vt:lpwstr>
  </property>
  <property fmtid="{D5CDD505-2E9C-101B-9397-08002B2CF9AE}" pid="4" name="LastSaved">
    <vt:filetime>2022-11-26T00:00:00Z</vt:filetime>
  </property>
</Properties>
</file>