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2C9806-81BF-4B0B-BFF4-C1D7C90C0F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The optimal strategy for launching game servers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84EC7A-C697-4B38-AD9E-220F55B7DD3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2024/12/5 GMT+8 下午3:17:21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7813CC9B-AE05-431F-AC04-C3D2D5ABD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54" y="0"/>
            <a:ext cx="2637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2024-12-05T07:17:23Z</dcterms:created>
  <dcterms:modified xsi:type="dcterms:W3CDTF">2024-12-05T07:17:23Z</dcterms:modified>
</cp:coreProperties>
</file>