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5"/>
  </p:notesMasterIdLst>
  <p:sldIdLst>
    <p:sldId id="256" r:id="rId2"/>
    <p:sldId id="428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2" r:id="rId92"/>
    <p:sldId id="373" r:id="rId93"/>
    <p:sldId id="374" r:id="rId94"/>
    <p:sldId id="375" r:id="rId95"/>
    <p:sldId id="376" r:id="rId96"/>
    <p:sldId id="377" r:id="rId97"/>
    <p:sldId id="378" r:id="rId98"/>
    <p:sldId id="379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396" r:id="rId116"/>
    <p:sldId id="397" r:id="rId117"/>
    <p:sldId id="398" r:id="rId118"/>
    <p:sldId id="399" r:id="rId119"/>
    <p:sldId id="400" r:id="rId120"/>
    <p:sldId id="401" r:id="rId121"/>
    <p:sldId id="402" r:id="rId122"/>
    <p:sldId id="403" r:id="rId123"/>
    <p:sldId id="404" r:id="rId124"/>
    <p:sldId id="405" r:id="rId125"/>
    <p:sldId id="406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4" r:id="rId134"/>
    <p:sldId id="415" r:id="rId135"/>
    <p:sldId id="416" r:id="rId136"/>
    <p:sldId id="417" r:id="rId137"/>
    <p:sldId id="418" r:id="rId138"/>
    <p:sldId id="419" r:id="rId139"/>
    <p:sldId id="420" r:id="rId140"/>
    <p:sldId id="421" r:id="rId141"/>
    <p:sldId id="422" r:id="rId142"/>
    <p:sldId id="423" r:id="rId143"/>
    <p:sldId id="424" r:id="rId144"/>
    <p:sldId id="425" r:id="rId145"/>
    <p:sldId id="426" r:id="rId146"/>
    <p:sldId id="427" r:id="rId147"/>
    <p:sldId id="258" r:id="rId148"/>
    <p:sldId id="259" r:id="rId149"/>
    <p:sldId id="260" r:id="rId150"/>
    <p:sldId id="261" r:id="rId151"/>
    <p:sldId id="262" r:id="rId152"/>
    <p:sldId id="263" r:id="rId153"/>
    <p:sldId id="264" r:id="rId154"/>
    <p:sldId id="265" r:id="rId155"/>
    <p:sldId id="266" r:id="rId156"/>
    <p:sldId id="267" r:id="rId157"/>
    <p:sldId id="268" r:id="rId158"/>
    <p:sldId id="269" r:id="rId159"/>
    <p:sldId id="270" r:id="rId160"/>
    <p:sldId id="271" r:id="rId161"/>
    <p:sldId id="272" r:id="rId162"/>
    <p:sldId id="273" r:id="rId163"/>
    <p:sldId id="274" r:id="rId164"/>
    <p:sldId id="275" r:id="rId165"/>
    <p:sldId id="276" r:id="rId166"/>
    <p:sldId id="277" r:id="rId167"/>
    <p:sldId id="278" r:id="rId168"/>
    <p:sldId id="279" r:id="rId169"/>
    <p:sldId id="280" r:id="rId170"/>
    <p:sldId id="281" r:id="rId171"/>
    <p:sldId id="282" r:id="rId172"/>
    <p:sldId id="283" r:id="rId173"/>
    <p:sldId id="284" r:id="rId174"/>
  </p:sldIdLst>
  <p:sldSz cx="9144000" cy="5143500" type="screen16x9"/>
  <p:notesSz cx="6858000" cy="9144000"/>
  <p:embeddedFontLst>
    <p:embeddedFont>
      <p:font typeface="Nixie One" panose="020B0604020202020204" charset="0"/>
      <p:regular r:id="rId176"/>
    </p:embeddedFont>
    <p:embeddedFont>
      <p:font typeface="Calibri" panose="020F0502020204030204" pitchFamily="34" charset="0"/>
      <p:regular r:id="rId177"/>
      <p:bold r:id="rId178"/>
      <p:italic r:id="rId179"/>
      <p:boldItalic r:id="rId180"/>
    </p:embeddedFont>
    <p:embeddedFont>
      <p:font typeface="Muli" panose="020B0604020202020204" charset="0"/>
      <p:regular r:id="rId181"/>
      <p:bold r:id="rId182"/>
      <p:italic r:id="rId183"/>
      <p:boldItalic r:id="rId184"/>
    </p:embeddedFont>
    <p:embeddedFont>
      <p:font typeface="Helvetica Neue" panose="020B0604020202020204" charset="0"/>
      <p:regular r:id="rId185"/>
      <p:bold r:id="rId186"/>
      <p:italic r:id="rId187"/>
      <p:boldItalic r:id="rId1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CEC6A-A0A9-438C-8B71-F1B85629E00A}">
  <a:tblStyle styleId="{842CEC6A-A0A9-438C-8B71-F1B85629E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font" Target="fonts/font6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font" Target="fonts/font7.fntdata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font" Target="fonts/font9.fntdata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font" Target="fonts/font4.fntdata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font" Target="fonts/font5.fntdata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font" Target="fonts/font11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font" Target="fonts/font1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ZA" smtClean="0"/>
              <a:t>This is your presentation title</a:t>
            </a:r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21737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40954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28399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66332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32211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81336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45658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67580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7335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2950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42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58307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70210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11090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22872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9199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7495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82320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22484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6671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2533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4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99516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2029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3214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04522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97170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85409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121467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2998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4867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41724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06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07685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25981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50881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811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10326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05628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7682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10873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1526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418016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025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341941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91379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257802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10200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669330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38138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248759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25804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54952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{842CEC6A-A0A9-438C-8B71-F1B85629E00A}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88621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573931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415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39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550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560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10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07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988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258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93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7423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393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08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40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lang="en" sz="1100" b="1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sz="11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can keep the Credits slide or mention SlidesCarnival and other resources used in a slide footer.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1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915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389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890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0312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505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90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238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80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20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323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7248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8769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868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1420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6245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3805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4030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77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19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2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13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142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5968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5853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2800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6793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8814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435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1862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83669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3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798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971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051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7173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246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365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438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083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5964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7083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943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1557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4396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3171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86429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451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01742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335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68235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6804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1946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700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89326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34727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6028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3902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30274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92162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8294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6089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375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16275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79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17207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5948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929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55994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5947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35950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5577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56706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55803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606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916778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1013</Words>
  <Application>Microsoft Office PowerPoint</Application>
  <PresentationFormat>On-screen Show (16:9)</PresentationFormat>
  <Paragraphs>148</Paragraphs>
  <Slides>173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9" baseType="lpstr">
      <vt:lpstr>Nixie One</vt:lpstr>
      <vt:lpstr>Calibri</vt:lpstr>
      <vt:lpstr>Muli</vt:lpstr>
      <vt:lpstr>Arial</vt:lpstr>
      <vt:lpstr>Helvetica Neue</vt:lpstr>
      <vt:lpstr>Imogen template</vt:lpstr>
      <vt:lpstr>This is your presentation title</vt:lpstr>
      <vt:lpstr>PowerPoint Presentation</vt:lpstr>
      <vt:lpstr>Instructions for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Code Tribe</cp:lastModifiedBy>
  <cp:revision>3</cp:revision>
  <dcterms:modified xsi:type="dcterms:W3CDTF">2018-04-05T13:37:10Z</dcterms:modified>
</cp:coreProperties>
</file>