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Barlow" panose="020B0604020202020204" charset="0"/>
      <p:regular r:id="rId32"/>
      <p:bold r:id="rId33"/>
      <p:italic r:id="rId34"/>
      <p:boldItalic r:id="rId35"/>
    </p:embeddedFont>
    <p:embeddedFont>
      <p:font typeface="Miriam Libre" panose="020B0604020202020204" charset="-79"/>
      <p:regular r:id="rId36"/>
      <p:bold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Work Sans" panose="020B060402020202020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205FFB-7907-440C-A3B9-7904A966641D}">
  <a:tblStyle styleId="{19205FFB-7907-440C-A3B9-7904A9666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68000"/>
          </a:srgbClr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DU-CARE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BOLD,BE WISE AND BE STRONG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Shape 341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Shape 34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Shape 349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Shape 357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{19205FFB-7907-440C-A3B9-7904A966641D}</a:tableStyleId>
              </a:tblPr>
              <a:tblGrid>
                <a:gridCol w="12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Shape 386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Shape 38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91" name="Shape 391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Shape 392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rgbClr val="8184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646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4F4A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Shape 419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Shape 42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Shape 424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00"/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F4A9E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F4A9E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Shape 44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Shape 456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Shape 465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Shape 466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Shape 48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Shape 50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Shape 50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Shape 51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Shape 531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Shape 54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Shape 554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Shape 55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Shape 56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Shape 58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Shape 593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Shape 6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Shape 6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Shape 6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Shape 6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Shape 645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Shape 6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Shape 6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Shape 6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Shape 6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Shape 6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Shape 6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Shape 6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Shape 6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Shape 692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Shape 6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Shape 6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Shape 7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Shape 7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Shape 7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Shape 7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Shape 7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Shape 7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Shape 7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Shape 7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Shape 7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Shape 752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Shape 753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Shape 7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Shape 7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Shape 7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Shape 7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Shape 7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Shape 7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Shape 783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Shape 784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Shape 7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Shape 7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Shape 8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Shape 8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Shape 8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Shape 8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Shape 8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Shape 8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Shape 8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Shape 8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Shape 841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Shape 8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Shape 8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Shape 8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Shape 8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Shape 8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Shape 8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Shape 8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Shape 8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Shape 8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Shape 8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Shape 925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Shape 9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Shape 9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Shape 9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Shape 9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Shape 9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Shape 9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Shape 984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Shape 9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Shape 988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Shape 9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Shape 9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Shape 1002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Shape 10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Shape 10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Shape 10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Shape 1031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Shape 10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Shape 1037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Shape 10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Shape 1045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Shape 10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Shape 10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Shape 1051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Shape 1054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Shape 282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Shape 28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Shape 28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On-screen Show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Barlow</vt:lpstr>
      <vt:lpstr>Miriam Libre</vt:lpstr>
      <vt:lpstr>Arial</vt:lpstr>
      <vt:lpstr>Barlow Light</vt:lpstr>
      <vt:lpstr>Work Sans</vt:lpstr>
      <vt:lpstr>Calibri</vt:lpstr>
      <vt:lpstr>Roderigo template</vt:lpstr>
      <vt:lpstr>EDU-CARE BE BOLD,BE WISE AND BE STRONG</vt:lpstr>
      <vt:lpstr>INSTRUCTIONS FOR USE</vt:lpstr>
      <vt:lpstr>HELLO!</vt:lpstr>
      <vt:lpstr>THIS IS A SLIDE TITLE</vt:lpstr>
      <vt:lpstr>1. 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EDU-CARE BE BOLD,BE WISE AND BE STRONG</dc:title>
  <cp:lastModifiedBy>Code Tribe</cp:lastModifiedBy>
  <cp:revision>2</cp:revision>
  <dcterms:modified xsi:type="dcterms:W3CDTF">2018-04-05T10:24:11Z</dcterms:modified>
</cp:coreProperties>
</file>