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Hi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82B2E0-8DF5-464D-B3B5-77409803E232}">
  <a:tblStyle styleId="{FB82B2E0-8DF5-464D-B3B5-77409803E2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ind-bold.fntdata"/><Relationship Id="rId12" Type="http://schemas.openxmlformats.org/officeDocument/2006/relationships/slide" Target="slides/slide7.xml"/><Relationship Id="rId34" Type="http://schemas.openxmlformats.org/officeDocument/2006/relationships/font" Target="fonts/Hi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Hind:400,700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2.jpg" id="255" name="Shape 255"/>
          <p:cNvPicPr preferRelativeResize="0"/>
          <p:nvPr/>
        </p:nvPicPr>
        <p:blipFill rotWithShape="1">
          <a:blip r:embed="rId3">
            <a:alphaModFix/>
          </a:blip>
          <a:srcRect b="31067" l="22124" r="22130" t="682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title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4" name="Shape 274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{FB82B2E0-8DF5-464D-B3B5-77409803E232}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14725" y="1102124"/>
            <a:ext cx="7356634" cy="3504538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b="1" sz="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fmla="val 23520" name="adj1"/>
            </a:avLst>
          </a:prstGeom>
          <a:solidFill>
            <a:srgbClr val="66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292" name="Shape 292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4294967295" type="ctrTitle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298" name="Shape 298"/>
          <p:cNvSpPr txBox="1"/>
          <p:nvPr>
            <p:ph idx="4294967295" type="subTitle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9" name="Shape 299"/>
          <p:cNvSpPr txBox="1"/>
          <p:nvPr>
            <p:ph idx="4294967295" type="ctrTitle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00" name="Shape 300"/>
          <p:cNvSpPr txBox="1"/>
          <p:nvPr>
            <p:ph idx="4294967295" type="subTitle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1" name="Shape 301"/>
          <p:cNvSpPr txBox="1"/>
          <p:nvPr>
            <p:ph idx="4294967295" type="ctrTitle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8" name="Shape 308"/>
          <p:cNvGrpSpPr/>
          <p:nvPr/>
        </p:nvGrpSpPr>
        <p:grpSpPr>
          <a:xfrm flipH="1" rot="10800000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09" name="Shape 309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Shape 311"/>
          <p:cNvGrpSpPr/>
          <p:nvPr/>
        </p:nvGrpSpPr>
        <p:grpSpPr>
          <a:xfrm flipH="1" rot="10800000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12" name="Shape 312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 flipH="1" rot="10800000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15" name="Shape 315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b="1" sz="240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b="1" sz="240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b="1" sz="240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7" name="Shape 327"/>
          <p:cNvSpPr txBox="1"/>
          <p:nvPr>
            <p:ph idx="3" type="body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Shape 330"/>
          <p:cNvSpPr txBox="1"/>
          <p:nvPr>
            <p:ph idx="3" type="body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www.slidescarnival.com/help-use-presentation-template</a:t>
            </a:r>
            <a:endParaRPr b="1" sz="1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51468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33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CCCC"/>
                </a:solidFill>
              </a:rPr>
              <a:t>ANDROID</a:t>
            </a:r>
            <a:r>
              <a:rPr b="1" lang="en" sz="1800"/>
              <a:t> PROJECT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43" name="Shape 343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0" name="Shape 350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C00"/>
                </a:solidFill>
              </a:rPr>
              <a:t>iPHONE</a:t>
            </a:r>
            <a:r>
              <a:rPr b="1" lang="en" sz="1800"/>
              <a:t> PROJECT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7" name="Shape 357"/>
          <p:cNvSpPr txBox="1"/>
          <p:nvPr>
            <p:ph idx="4294967295" type="body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66"/>
                </a:solidFill>
              </a:rPr>
              <a:t>TABLET</a:t>
            </a:r>
            <a:r>
              <a:rPr b="1" lang="en" sz="1800"/>
              <a:t> PROJECT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076725" y="896774"/>
            <a:ext cx="4596701" cy="357858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4" name="Shape 364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DESKTOP</a:t>
            </a:r>
            <a:r>
              <a:rPr b="1" lang="en" sz="1800"/>
              <a:t> PROJECT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70" name="Shape 370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b="1" sz="1800"/>
          </a:p>
        </p:txBody>
      </p:sp>
      <p:pic>
        <p:nvPicPr>
          <p:cNvPr descr="10.jpg" id="371" name="Shape 371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https://www.google.com/fonts#UsePlace:use/Collection:Hind:400,700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84" name="Shape 384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25" y="331062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Shape 390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391" name="Shape 391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398" name="Shape 398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01" name="Shape 401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/>
          <p:nvPr/>
        </p:nvSpPr>
        <p:spPr>
          <a:xfrm>
            <a:off x="2560122" y="466801"/>
            <a:ext cx="253380" cy="29160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068163" y="467693"/>
            <a:ext cx="218728" cy="289817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06" name="Shape 406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10" name="Shape 410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4482088" y="466346"/>
            <a:ext cx="335171" cy="29251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16" name="Shape 416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37" name="Shape 437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40" name="Shape 44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44" name="Shape 444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48" name="Shape 448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2534333" y="951729"/>
            <a:ext cx="304959" cy="303176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025503" y="966853"/>
            <a:ext cx="304049" cy="272945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520659" y="969073"/>
            <a:ext cx="295168" cy="26848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021147" y="971730"/>
            <a:ext cx="275621" cy="2631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57" name="Shape 457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60" name="Shape 46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63" name="Shape 463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466" name="Shape 46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469" name="Shape 469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474" name="Shape 474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477" name="Shape 477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Shape 480"/>
          <p:cNvSpPr/>
          <p:nvPr/>
        </p:nvSpPr>
        <p:spPr>
          <a:xfrm>
            <a:off x="3031272" y="1447795"/>
            <a:ext cx="292510" cy="292492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Shape 48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482" name="Shape 482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485" name="Shape 485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491" name="Shape 491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494" name="Shape 494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00" name="Shape 500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06" name="Shape 506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Shape 510"/>
          <p:cNvSpPr/>
          <p:nvPr/>
        </p:nvSpPr>
        <p:spPr>
          <a:xfrm>
            <a:off x="1566244" y="1945608"/>
            <a:ext cx="278278" cy="278278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056959" y="1945608"/>
            <a:ext cx="278278" cy="278278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2547674" y="1945608"/>
            <a:ext cx="278278" cy="278278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14" name="Shape 514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17" name="Shape 517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20" name="Shape 520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Shape 522"/>
          <p:cNvSpPr/>
          <p:nvPr/>
        </p:nvSpPr>
        <p:spPr>
          <a:xfrm>
            <a:off x="4510534" y="1938056"/>
            <a:ext cx="278278" cy="2933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Shape 523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24" name="Shape 52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27" name="Shape 527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33" name="Shape 533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Shape 535"/>
          <p:cNvSpPr/>
          <p:nvPr/>
        </p:nvSpPr>
        <p:spPr>
          <a:xfrm>
            <a:off x="2050298" y="2388332"/>
            <a:ext cx="291600" cy="374283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597365" y="2388332"/>
            <a:ext cx="216034" cy="37428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38" name="Shape 538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41" name="Shape 541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004258" y="2420781"/>
            <a:ext cx="309400" cy="30938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45" name="Shape 54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48" name="Shape 548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047975" y="2933719"/>
            <a:ext cx="336937" cy="26493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023033" y="2406549"/>
            <a:ext cx="234707" cy="33784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54" name="Shape 554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57" name="Shape 557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62" name="Shape 562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566" name="Shape 566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569" name="Shape 569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573" name="Shape 573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579" name="Shape 579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582" name="Shape 582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69690" y="2895499"/>
            <a:ext cx="341396" cy="34137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589" name="Shape 589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592" name="Shape 59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1530682" y="3458212"/>
            <a:ext cx="349404" cy="19737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598" name="Shape 598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02" name="Shape 602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Shape 605"/>
          <p:cNvSpPr/>
          <p:nvPr/>
        </p:nvSpPr>
        <p:spPr>
          <a:xfrm>
            <a:off x="3520222" y="3408873"/>
            <a:ext cx="296041" cy="296059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029507" y="3427546"/>
            <a:ext cx="296041" cy="25871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009590" y="3407545"/>
            <a:ext cx="298735" cy="298717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Shape 608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09" name="Shape 609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Shape 612"/>
          <p:cNvSpPr/>
          <p:nvPr/>
        </p:nvSpPr>
        <p:spPr>
          <a:xfrm>
            <a:off x="4986579" y="3403104"/>
            <a:ext cx="307616" cy="307598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Shape 613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14" name="Shape 614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1011976" y="3928034"/>
            <a:ext cx="405387" cy="23916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19" name="Shape 61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25" name="Shape 625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29" name="Shape 629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33" name="Shape 633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39" name="Shape 639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45" name="Shape 645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48" name="Shape 64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967470" y="3952040"/>
            <a:ext cx="345836" cy="191155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56" name="Shape 656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62" name="Shape 66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Shape 664"/>
          <p:cNvSpPr/>
          <p:nvPr/>
        </p:nvSpPr>
        <p:spPr>
          <a:xfrm>
            <a:off x="6324938" y="27994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Shape 665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666" name="Shape 66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7438526" y="27788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670" name="Shape 67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66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Shape 672"/>
          <p:cNvSpPr/>
          <p:nvPr/>
        </p:nvSpPr>
        <p:spPr>
          <a:xfrm>
            <a:off x="6613598" y="38789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3CC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98" name="Shape 198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I am Jayden Smith</a:t>
            </a:r>
            <a:endParaRPr b="1">
              <a:solidFill>
                <a:srgbClr val="33CC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descr="10.jpg" id="199" name="Shape 199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22" name="Shape 222"/>
          <p:cNvSpPr txBox="1"/>
          <p:nvPr>
            <p:ph idx="4294967295" type="subTitle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066647" y="717180"/>
            <a:ext cx="275621" cy="2631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25" name="Shape 22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28" name="Shape 22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 rot="1892490">
            <a:off x="6821707" y="11125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-931596">
            <a:off x="6258096" y="1950628"/>
            <a:ext cx="186411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8" name="Shape 248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