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Nixie One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uli" panose="020B0604020202020204" charset="0"/>
      <p:regular r:id="rId37"/>
      <p:bold r:id="rId38"/>
      <p:italic r:id="rId39"/>
      <p:boldItalic r:id="rId40"/>
    </p:embeddedFont>
    <p:embeddedFont>
      <p:font typeface="Helvetica Neue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CEC6A-A0A9-438C-8B71-F1B85629E00A}">
  <a:tblStyle styleId="{842CEC6A-A0A9-438C-8B71-F1B85629E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0" name="Shape 240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79" name="Shape 27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#UsePlace:use/Collection:Nixie+One%7CMuli:300,400,300italic,400ital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is your presentation title</a:t>
            </a:r>
            <a:endParaRPr dirty="0"/>
          </a:p>
        </p:txBody>
      </p:sp>
      <p:sp>
        <p:nvSpPr>
          <p:cNvPr id="2" name="Hexagon 1"/>
          <p:cNvSpPr/>
          <p:nvPr/>
        </p:nvSpPr>
        <p:spPr>
          <a:xfrm>
            <a:off x="2812473" y="-158122"/>
            <a:ext cx="1124326" cy="96740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Hexagon 2"/>
          <p:cNvSpPr/>
          <p:nvPr/>
        </p:nvSpPr>
        <p:spPr>
          <a:xfrm>
            <a:off x="3710609" y="46383"/>
            <a:ext cx="1722782" cy="152400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01" name="Shape 401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1" name="Shape 421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{842CEC6A-A0A9-438C-8B71-F1B85629E00A}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28" name="Shape 428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Shape 448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64" name="Shape 464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Shape 472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Shape 474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1" name="Shape 481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lang="en" sz="1200" b="1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3" name="Shape 493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496" name="Shape 496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497" name="Shape 497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lang="en" sz="1100" b="1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sz="1100"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You can keep the Credits slide or mention SlidesCarnival and other resources used in a slide footer.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0" name="Shape 51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19" name="Shape 519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27" name="Shape 527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Titles: Nixie One</a:t>
            </a: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◇"/>
            </a:pPr>
            <a:r>
              <a:rPr lang="en" sz="1200"/>
              <a:t>Body copy: Muli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this page: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E1C6"/>
                </a:solidFill>
                <a:hlinkClick r:id="rId3"/>
              </a:rPr>
              <a:t>http://www.google.com/fonts#UsePlace:use/Collection:Nixie+One|Muli:300,400,300italic,400italic</a:t>
            </a:r>
            <a:endParaRPr sz="1000">
              <a:solidFill>
                <a:srgbClr val="00E1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“arrow button” that appears on the top right</a:t>
            </a: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Aquamarina </a:t>
            </a:r>
            <a:r>
              <a:rPr lang="en" sz="1200" b="1">
                <a:solidFill>
                  <a:srgbClr val="00E1C6"/>
                </a:solidFill>
              </a:rPr>
              <a:t>#00e1c6</a:t>
            </a:r>
            <a:r>
              <a:rPr lang="en" sz="1200">
                <a:solidFill>
                  <a:srgbClr val="C6DAEC"/>
                </a:solidFill>
              </a:rPr>
              <a:t>  /  Turquoise </a:t>
            </a:r>
            <a:r>
              <a:rPr lang="en" sz="1200" b="1">
                <a:solidFill>
                  <a:srgbClr val="19BBD5"/>
                </a:solidFill>
              </a:rPr>
              <a:t>#19bbd5</a:t>
            </a:r>
            <a:r>
              <a:rPr lang="en" sz="1200">
                <a:solidFill>
                  <a:srgbClr val="C6DAEC"/>
                </a:solidFill>
              </a:rPr>
              <a:t>  /  Skyblue </a:t>
            </a:r>
            <a:r>
              <a:rPr lang="en" sz="1200" b="1">
                <a:solidFill>
                  <a:srgbClr val="2C9DDE"/>
                </a:solidFill>
              </a:rPr>
              <a:t>#2c9dde</a:t>
            </a:r>
            <a:r>
              <a:rPr lang="en" sz="1200">
                <a:solidFill>
                  <a:srgbClr val="C6DAEC"/>
                </a:solidFill>
              </a:rPr>
              <a:t>  /  </a:t>
            </a:r>
            <a:endParaRPr sz="1200">
              <a:solidFill>
                <a:srgbClr val="C6DAEC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6DAEC"/>
                </a:solidFill>
              </a:rPr>
              <a:t>Light gray </a:t>
            </a:r>
            <a:r>
              <a:rPr lang="en" sz="1200" b="1">
                <a:solidFill>
                  <a:srgbClr val="C6DAEC"/>
                </a:solidFill>
              </a:rPr>
              <a:t>#c6daec</a:t>
            </a:r>
            <a:r>
              <a:rPr lang="en" sz="1200">
                <a:solidFill>
                  <a:srgbClr val="C6DAEC"/>
                </a:solidFill>
              </a:rPr>
              <a:t>  /  Dark blue  </a:t>
            </a:r>
            <a:r>
              <a:rPr lang="en" sz="1200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 sz="120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9" name="Shape 5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200" y="2730553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BBD5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Shape 564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65" name="Shape 56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572" name="Shape 57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575" name="Shape 57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Shape 57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580" name="Shape 58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584" name="Shape 58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590" name="Shape 59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11" name="Shape 61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14" name="Shape 61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Shape 61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18" name="Shape 61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22" name="Shape 62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Shape 626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Shape 630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31" name="Shape 63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34" name="Shape 63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37" name="Shape 6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40" name="Shape 6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43" name="Shape 64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48" name="Shape 6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51" name="Shape 65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Shape 654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Shape 655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56" name="Shape 65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59" name="Shape 65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65" name="Shape 66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668" name="Shape 66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674" name="Shape 67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680" name="Shape 68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Shape 684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688" name="Shape 68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691" name="Shape 69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694" name="Shape 69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698" name="Shape 69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01" name="Shape 70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07" name="Shape 70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Shape 711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12" name="Shape 71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15" name="Shape 71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Shape 71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19" name="Shape 71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22" name="Shape 72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Shape 725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Shape 72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28" name="Shape 72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31" name="Shape 73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36" name="Shape 73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40" name="Shape 7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43" name="Shape 74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Shape 746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47" name="Shape 7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53" name="Shape 7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Shape 755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56" name="Shape 75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Shape 761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Shape 762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63" name="Shape 76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Shape 765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66" name="Shape 76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Shape 770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772" name="Shape 77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776" name="Shape 77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Shape 779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Shape 782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783" name="Shape 78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6" name="Shape 786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Shape 78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788" name="Shape 78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" name="Shape 791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Shape 792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793" name="Shape 79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799" name="Shape 79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03" name="Shape 80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07" name="Shape 80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13" name="Shape 81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Shape 81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19" name="Shape 81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Shape 821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22" name="Shape 82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Shape 828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Shape 829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30" name="Shape 83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36" name="Shape 83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38" name="Shape 838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Shape 839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40" name="Shape 8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Shape 842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3" name="Shape 843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44" name="Shape 84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Shape 846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43" name="Shape 34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I am Jayden Smith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1013</Words>
  <Application>Microsoft Office PowerPoint</Application>
  <PresentationFormat>On-screen Show (16:9)</PresentationFormat>
  <Paragraphs>148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Nixie One</vt:lpstr>
      <vt:lpstr>Calibri</vt:lpstr>
      <vt:lpstr>Muli</vt:lpstr>
      <vt:lpstr>Arial</vt:lpstr>
      <vt:lpstr>Helvetica Neue</vt:lpstr>
      <vt:lpstr>Imogen template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Code Tribe</cp:lastModifiedBy>
  <cp:revision>2</cp:revision>
  <dcterms:modified xsi:type="dcterms:W3CDTF">2018-04-05T13:12:40Z</dcterms:modified>
</cp:coreProperties>
</file>