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 Light"/>
      <p:regular r:id="rId34"/>
      <p:bold r:id="rId35"/>
    </p:embeddedFont>
    <p:embeddedFont>
      <p:font typeface="La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1D52C8-58D6-45FB-AE95-048F43FEDA96}">
  <a:tblStyle styleId="{211D52C8-58D6-45FB-AE95-048F43FEDA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SlabLight-regular.fntdata"/><Relationship Id="rId15" Type="http://schemas.openxmlformats.org/officeDocument/2006/relationships/slide" Target="slides/slide10.xml"/><Relationship Id="rId37" Type="http://schemas.openxmlformats.org/officeDocument/2006/relationships/font" Target="fonts/LatoLight-bold.fntdata"/><Relationship Id="rId14" Type="http://schemas.openxmlformats.org/officeDocument/2006/relationships/slide" Target="slides/slide9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Shape 10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Shape 30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qua">
  <p:cSld name="BLANK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Shape 3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">
  <p:cSld name="BLANK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Shape 35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i="1" sz="3000">
                <a:solidFill>
                  <a:srgbClr val="4A5C65"/>
                </a:solidFill>
              </a:defRPr>
            </a:lvl1pPr>
            <a:lvl2pPr indent="-419100" lvl="1" marL="9144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2pPr>
            <a:lvl3pPr indent="-4191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3pPr>
            <a:lvl4pPr indent="-4191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4pPr>
            <a:lvl5pPr indent="-4191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5pPr>
            <a:lvl6pPr indent="-4191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6pPr>
            <a:lvl7pPr indent="-4191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7pPr>
            <a:lvl8pPr indent="-4191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8pPr>
            <a:lvl9pPr indent="-419100" lvl="8" marL="41148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Shape 21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327788" y="626113"/>
            <a:ext cx="382244" cy="382244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Shape 23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34" name="Shape 234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Shape 244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Shape 27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#slide=id.g35ed75ccf_014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Relationship Id="rId4" Type="http://schemas.openxmlformats.org/officeDocument/2006/relationships/hyperlink" Target="https://www.fontsquirrel.com/fonts/roboto-sla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1" name="Shape 491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{211D52C8-58D6-45FB-AE95-048F43FEDA96}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Shape 49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255601" y="954425"/>
            <a:ext cx="6842284" cy="3259513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>
            <p:ph idx="4294967295" type="title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4294967295" type="ctrTitle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Shape 512"/>
          <p:cNvSpPr txBox="1"/>
          <p:nvPr>
            <p:ph idx="4294967295" type="subTitle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Shape 519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Shape 520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Shape 521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Shape 522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Shape 523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Shape 533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4" name="Shape 534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35" name="Shape 535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36" name="Shape 536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7" name="Shape 53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Shape 543"/>
          <p:cNvSpPr txBox="1"/>
          <p:nvPr>
            <p:ph idx="2" type="body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Shape 544"/>
          <p:cNvSpPr txBox="1"/>
          <p:nvPr>
            <p:ph idx="3" type="body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5" name="Shape 54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Shape 547"/>
          <p:cNvSpPr txBox="1"/>
          <p:nvPr>
            <p:ph idx="2" type="body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Shape 548"/>
          <p:cNvSpPr txBox="1"/>
          <p:nvPr>
            <p:ph idx="3" type="body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9" name="Shape 54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/>
              </a:rPr>
              <a:t>Google Sheets</a:t>
            </a:r>
            <a:endParaRPr>
              <a:solidFill>
                <a:srgbClr val="4A5C65"/>
              </a:solidFill>
            </a:endParaRPr>
          </a:p>
        </p:txBody>
      </p:sp>
      <p:pic>
        <p:nvPicPr>
          <p:cNvPr id="555" name="Shape 55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2" y="666800"/>
            <a:ext cx="4243775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95" name="Shape 395"/>
          <p:cNvSpPr txBox="1"/>
          <p:nvPr>
            <p:ph idx="2" type="body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2BDC7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02BDC7"/>
                </a:solidFill>
                <a:hlinkClick r:id="rId3"/>
              </a:rPr>
              <a:t>www.slidescarnival.com/help-use-presentation-template</a:t>
            </a:r>
            <a:endParaRPr b="1" sz="1000">
              <a:solidFill>
                <a:srgbClr val="02BDC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2BDC7"/>
                </a:solidFill>
              </a:rPr>
              <a:t>This template is free to use under </a:t>
            </a:r>
            <a:r>
              <a:rPr lang="en" sz="1000" u="sng">
                <a:solidFill>
                  <a:srgbClr val="02BDC7"/>
                </a:solidFill>
                <a:hlinkClick r:id="rId4"/>
              </a:rPr>
              <a:t>Creative Commons Attribution license</a:t>
            </a:r>
            <a:r>
              <a:rPr lang="en" sz="1000">
                <a:solidFill>
                  <a:srgbClr val="02BDC7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02BDC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GOOGLE SLIDES</a:t>
            </a:r>
            <a:endParaRPr sz="1200">
              <a:solidFill>
                <a:srgbClr val="4A5C6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397" name="Shape 397"/>
          <p:cNvSpPr txBox="1"/>
          <p:nvPr>
            <p:ph idx="2" type="body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POWERPOINT®</a:t>
            </a:r>
            <a:endParaRPr sz="1200">
              <a:solidFill>
                <a:srgbClr val="4A5C6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A5C6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5C6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A5C65"/>
                </a:solidFill>
                <a:hlinkClick r:id="rId5"/>
              </a:rPr>
              <a:t>Presentation design slide</a:t>
            </a:r>
            <a:r>
              <a:rPr lang="en" sz="1200">
                <a:solidFill>
                  <a:srgbClr val="4A5C65"/>
                </a:solidFill>
              </a:rPr>
              <a:t>)</a:t>
            </a:r>
            <a:endParaRPr sz="1200">
              <a:solidFill>
                <a:srgbClr val="4A5C6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4655526" y="650425"/>
            <a:ext cx="1915016" cy="384264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Android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3" name="Shape 563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4" name="Shape 56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>
            <a:off x="4600946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1" name="Shape 571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iPhone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4301574" y="710225"/>
            <a:ext cx="2632624" cy="372319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9" name="Shape 579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Tablet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0" name="Shape 58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3893200" y="1127419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Shape 587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Desktop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8" name="Shape 58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  <a:endParaRPr sz="3600">
              <a:solidFill>
                <a:srgbClr val="4A5C65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  <a:endParaRPr>
              <a:solidFill>
                <a:srgbClr val="4A5C65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02" name="Shape 60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b="1" lang="en" sz="1400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b="1" lang="en" sz="1400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b="1" lang="en" sz="1400">
                <a:solidFill>
                  <a:srgbClr val="FC4067"/>
                </a:solidFill>
              </a:rPr>
              <a:t>#fc4067</a:t>
            </a:r>
            <a:endParaRPr b="1" sz="1400">
              <a:solidFill>
                <a:srgbClr val="FC4067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2BDC7"/>
              </a:solidFill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Shape 616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17" name="Shape 61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632" name="Shape 632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638" name="Shape 638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Shape 643"/>
          <p:cNvSpPr/>
          <p:nvPr/>
        </p:nvSpPr>
        <p:spPr>
          <a:xfrm>
            <a:off x="2846992" y="747023"/>
            <a:ext cx="242605" cy="279216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333493" y="747880"/>
            <a:ext cx="209403" cy="277503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Shape 645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646" name="Shape 646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Shape 650"/>
          <p:cNvSpPr/>
          <p:nvPr/>
        </p:nvSpPr>
        <p:spPr>
          <a:xfrm>
            <a:off x="4687420" y="746604"/>
            <a:ext cx="320928" cy="280054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Shape 651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652" name="Shape 652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660" name="Shape 660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Shape 664"/>
          <p:cNvSpPr/>
          <p:nvPr/>
        </p:nvSpPr>
        <p:spPr>
          <a:xfrm>
            <a:off x="2822316" y="1211383"/>
            <a:ext cx="291972" cy="290277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292634" y="1225853"/>
            <a:ext cx="291133" cy="261339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3766778" y="1227985"/>
            <a:ext cx="282623" cy="25707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4246043" y="1230537"/>
            <a:ext cx="263890" cy="25197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Shape 668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669" name="Shape 669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672" name="Shape 67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675" name="Shape 675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679" name="Shape 679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687" name="Shape 68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694" name="Shape 69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Shape 698"/>
          <p:cNvSpPr/>
          <p:nvPr/>
        </p:nvSpPr>
        <p:spPr>
          <a:xfrm>
            <a:off x="3298156" y="1686385"/>
            <a:ext cx="280072" cy="280072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Shape 699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00" name="Shape 700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03" name="Shape 703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09" name="Shape 709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12" name="Shape 712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20" name="Shape 720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26" name="Shape 726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Shape 734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735" name="Shape 73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740" name="Shape 740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745" name="Shape 745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Shape 749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750" name="Shape 750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Shape 753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756" name="Shape 756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Shape 758"/>
          <p:cNvSpPr/>
          <p:nvPr/>
        </p:nvSpPr>
        <p:spPr>
          <a:xfrm>
            <a:off x="4714665" y="2155865"/>
            <a:ext cx="266441" cy="280911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Shape 759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760" name="Shape 76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Shape 763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2358797" y="2587020"/>
            <a:ext cx="279216" cy="358377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1925075" y="2587020"/>
            <a:ext cx="206869" cy="358377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Shape 773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774" name="Shape 77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Shape 776"/>
          <p:cNvSpPr/>
          <p:nvPr/>
        </p:nvSpPr>
        <p:spPr>
          <a:xfrm>
            <a:off x="4229860" y="2618092"/>
            <a:ext cx="296236" cy="296236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Shape 777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778" name="Shape 77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781" name="Shape 78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786" name="Shape 786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Shape 789"/>
          <p:cNvSpPr/>
          <p:nvPr/>
        </p:nvSpPr>
        <p:spPr>
          <a:xfrm>
            <a:off x="5205412" y="2604478"/>
            <a:ext cx="224728" cy="323480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Shape 790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Shape 791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798" name="Shape 798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08" name="Shape 808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12" name="Shape 812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16" name="Shape 81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22" name="Shape 822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25" name="Shape 82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Shape 832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Shape 833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840" name="Shape 840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Shape 842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843" name="Shape 84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Shape 847"/>
          <p:cNvSpPr/>
          <p:nvPr/>
        </p:nvSpPr>
        <p:spPr>
          <a:xfrm>
            <a:off x="1861234" y="3611526"/>
            <a:ext cx="334541" cy="188975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3766359" y="3564270"/>
            <a:ext cx="283462" cy="28347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3296461" y="3582148"/>
            <a:ext cx="283462" cy="247726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4234981" y="3562994"/>
            <a:ext cx="286013" cy="286031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Shape 85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Shape 852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861" name="Shape 861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864" name="Shape 864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Shape 870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871" name="Shape 871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879" name="Shape 879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883" name="Shape 883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Shape 889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890" name="Shape 890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894" name="Shape 894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898" name="Shape 898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04" name="Shape 904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Shape 931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932" name="Shape 932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Shape 955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956" name="Shape 956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Shape 970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Shape 971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975" name="Shape 975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Shape 981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982" name="Shape 9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Shape 990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Shape 991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995" name="Shape 995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01" name="Shape 1001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Shape 1008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09" name="Shape 1009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Shape 1015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16" name="Shape 1016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Shape 1025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26" name="Shape 102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Shape 1037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038" name="Shape 1038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Shape 1043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044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Shape 105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Shape 105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Shape 1054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055" name="Shape 105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Shape 1057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058" name="Shape 105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Shape 1060"/>
          <p:cNvSpPr/>
          <p:nvPr/>
        </p:nvSpPr>
        <p:spPr>
          <a:xfrm>
            <a:off x="7436055" y="23445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6552218" y="23445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6837753" y="34021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2BDC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Shape 106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Shape 1069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0" name="Shape 1070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  <a:endParaRPr sz="9600">
              <a:solidFill>
                <a:srgbClr val="FC406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1" name="Shape 107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Shape 404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12" name="Shape 412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Here you have a list of items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some text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4294967295" type="ctrTitle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432" name="Shape 432"/>
          <p:cNvSpPr txBox="1"/>
          <p:nvPr>
            <p:ph idx="4294967295" type="subTitle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Shape 43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Shape 43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3593939" y="962288"/>
            <a:ext cx="226251" cy="21606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346647" y="2148789"/>
            <a:ext cx="343459" cy="32794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3589575" y="1613971"/>
            <a:ext cx="137564" cy="13139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51" name="Shape 45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52" name="Shape 452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0" name="Shape 460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1" name="Shape 461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