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iriam Libre"/>
      <p:regular r:id="rId35"/>
      <p:bold r:id="rId36"/>
    </p:embeddedFont>
    <p:embeddedFont>
      <p:font typeface="Work Sans"/>
      <p:regular r:id="rId37"/>
      <p:bold r:id="rId38"/>
    </p:embeddedFont>
    <p:embeddedFont>
      <p:font typeface="Barlow Light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205FFB-7907-440C-A3B9-7904A966641D}">
  <a:tblStyle styleId="{19205FFB-7907-440C-A3B9-7904A9666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slide" Target="slides/slide15.xml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slide" Target="slides/slide17.xml"/><Relationship Id="rId44" Type="http://schemas.openxmlformats.org/officeDocument/2006/relationships/font" Target="fonts/Barlow-bold.fntdata"/><Relationship Id="rId21" Type="http://schemas.openxmlformats.org/officeDocument/2006/relationships/slide" Target="slides/slide16.xml"/><Relationship Id="rId43" Type="http://schemas.openxmlformats.org/officeDocument/2006/relationships/font" Target="fonts/Barlow-regular.fntdata"/><Relationship Id="rId24" Type="http://schemas.openxmlformats.org/officeDocument/2006/relationships/slide" Target="slides/slide19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8.xml"/><Relationship Id="rId45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iriamLibr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WorkSans-regular.fntdata"/><Relationship Id="rId14" Type="http://schemas.openxmlformats.org/officeDocument/2006/relationships/slide" Target="slides/slide9.xml"/><Relationship Id="rId36" Type="http://schemas.openxmlformats.org/officeDocument/2006/relationships/font" Target="fonts/MiriamLibre-bold.fntdata"/><Relationship Id="rId17" Type="http://schemas.openxmlformats.org/officeDocument/2006/relationships/slide" Target="slides/slide12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1.xml"/><Relationship Id="rId38" Type="http://schemas.openxmlformats.org/officeDocument/2006/relationships/font" Target="fonts/Work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Shape 317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Shape 341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Shape 342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Shape 34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Shape 34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Shape 349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Shape 357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{19205FFB-7907-440C-A3B9-7904A966641D}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Shape 35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514725" y="866384"/>
            <a:ext cx="8171736" cy="389283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Shape 37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Shape 385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Shape 386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Shape 387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Shape 388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Shape 389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1" name="Shape 391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Shape 392"/>
            <p:cNvSpPr/>
            <p:nvPr/>
          </p:nvSpPr>
          <p:spPr>
            <a:xfrm>
              <a:off x="11336338" y="4922838"/>
              <a:ext cx="139800" cy="119100"/>
            </a:xfrm>
            <a:custGeom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1137900" y="4498975"/>
              <a:ext cx="1054200" cy="1508100"/>
            </a:xfrm>
            <a:custGeom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9925050" y="4203700"/>
              <a:ext cx="1133400" cy="1073100"/>
            </a:xfrm>
            <a:custGeom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421938" y="4832350"/>
              <a:ext cx="139800" cy="270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421938" y="4875213"/>
              <a:ext cx="139800" cy="207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442575" y="4913313"/>
              <a:ext cx="96900" cy="25500"/>
            </a:xfrm>
            <a:custGeom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480675" y="4333875"/>
              <a:ext cx="22200" cy="906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679113" y="4602163"/>
              <a:ext cx="74700" cy="20700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229850" y="4602163"/>
              <a:ext cx="74700" cy="20700"/>
            </a:xfrm>
            <a:custGeom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282238" y="4402138"/>
              <a:ext cx="81000" cy="81000"/>
            </a:xfrm>
            <a:custGeom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620375" y="4402138"/>
              <a:ext cx="79500" cy="81000"/>
            </a:xfrm>
            <a:custGeom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0347325" y="4478338"/>
              <a:ext cx="288900" cy="331800"/>
            </a:xfrm>
            <a:custGeom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rgbClr val="8184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rgbClr val="646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rgbClr val="4F4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Shape 419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Shape 420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Shape 424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/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Shape 431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5924896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Shape 449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Shape 456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5416948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Shape 464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Shape 465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Shape 466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3693400" y="725225"/>
            <a:ext cx="4807549" cy="374273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Shape 478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Shape 484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85" name="Shape 485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Shape 507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Shape 50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Shape 509"/>
            <p:cNvSpPr/>
            <p:nvPr/>
          </p:nvSpPr>
          <p:spPr>
            <a:xfrm>
              <a:off x="277813" y="2616200"/>
              <a:ext cx="230100" cy="20700"/>
            </a:xfrm>
            <a:custGeom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0" y="2208213"/>
              <a:ext cx="1257300" cy="917700"/>
            </a:xfrm>
            <a:custGeom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33350" y="2701925"/>
              <a:ext cx="374700" cy="222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33350" y="295910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33350" y="278765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33350" y="2873375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98488" y="2616200"/>
              <a:ext cx="444600" cy="376200"/>
            </a:xfrm>
            <a:custGeom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476375" y="2262188"/>
              <a:ext cx="176100" cy="723900"/>
            </a:xfrm>
            <a:custGeom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07963" y="855663"/>
              <a:ext cx="711300" cy="1701900"/>
            </a:xfrm>
            <a:custGeom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Shape 519"/>
            <p:cNvSpPr/>
            <p:nvPr/>
          </p:nvSpPr>
          <p:spPr>
            <a:xfrm>
              <a:off x="785813" y="4429125"/>
              <a:ext cx="15900" cy="33300"/>
            </a:xfrm>
            <a:custGeom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17563" y="4429125"/>
              <a:ext cx="15900" cy="33300"/>
            </a:xfrm>
            <a:custGeom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15963" y="4392613"/>
              <a:ext cx="187200" cy="401700"/>
            </a:xfrm>
            <a:custGeom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758825" y="4521200"/>
              <a:ext cx="101700" cy="27000"/>
            </a:xfrm>
            <a:custGeom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293813" y="4230688"/>
              <a:ext cx="523800" cy="371400"/>
            </a:xfrm>
            <a:custGeom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106488" y="3538538"/>
              <a:ext cx="936600" cy="1255800"/>
            </a:xfrm>
            <a:custGeom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293813" y="3748088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293813" y="3919538"/>
              <a:ext cx="250800" cy="270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325563" y="4048125"/>
              <a:ext cx="480900" cy="301500"/>
            </a:xfrm>
            <a:custGeom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293813" y="3833813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55750" y="4462463"/>
              <a:ext cx="711300" cy="1544700"/>
            </a:xfrm>
            <a:custGeom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Shape 531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305175" y="4622800"/>
              <a:ext cx="1106400" cy="831900"/>
            </a:xfrm>
            <a:custGeom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517900" y="4938713"/>
              <a:ext cx="381000" cy="381000"/>
            </a:xfrm>
            <a:custGeom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Shape 540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Shape 541"/>
            <p:cNvSpPr/>
            <p:nvPr/>
          </p:nvSpPr>
          <p:spPr>
            <a:xfrm>
              <a:off x="3833813" y="2476500"/>
              <a:ext cx="27000" cy="27000"/>
            </a:xfrm>
            <a:custGeom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736975" y="2476500"/>
              <a:ext cx="577800" cy="579300"/>
            </a:xfrm>
            <a:custGeom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829175" y="2943225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887913" y="2825750"/>
              <a:ext cx="250800" cy="252300"/>
            </a:xfrm>
            <a:custGeom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770438" y="2825750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448175" y="1768475"/>
              <a:ext cx="577800" cy="579300"/>
            </a:xfrm>
            <a:custGeom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4829175" y="1779588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662488" y="2717800"/>
              <a:ext cx="577800" cy="579300"/>
            </a:xfrm>
            <a:custGeom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048250" y="2733675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529138" y="2149475"/>
              <a:ext cx="379500" cy="81000"/>
            </a:xfrm>
            <a:custGeom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529138" y="2063750"/>
              <a:ext cx="401700" cy="63600"/>
            </a:xfrm>
            <a:custGeom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4540250" y="1982788"/>
              <a:ext cx="203100" cy="54000"/>
            </a:xfrm>
            <a:custGeom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357563" y="850900"/>
              <a:ext cx="807900" cy="1830300"/>
            </a:xfrm>
            <a:custGeom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Shape 554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Shape 555"/>
            <p:cNvSpPr/>
            <p:nvPr/>
          </p:nvSpPr>
          <p:spPr>
            <a:xfrm>
              <a:off x="6913563" y="25352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6913563" y="26368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913563" y="2740025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218363" y="2325688"/>
              <a:ext cx="444600" cy="441300"/>
            </a:xfrm>
            <a:custGeom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8234363" y="2009775"/>
              <a:ext cx="658800" cy="547800"/>
            </a:xfrm>
            <a:custGeom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8320088" y="2133600"/>
              <a:ext cx="27000" cy="327000"/>
            </a:xfrm>
            <a:custGeom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8389938" y="2620963"/>
              <a:ext cx="81000" cy="430200"/>
            </a:xfrm>
            <a:custGeom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8518525" y="2620963"/>
              <a:ext cx="58800" cy="258900"/>
            </a:xfrm>
            <a:custGeom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Shape 569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662738" y="4949825"/>
              <a:ext cx="566700" cy="681000"/>
            </a:xfrm>
            <a:custGeom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6764338" y="5132388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6764338" y="5245100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6892925" y="5154613"/>
              <a:ext cx="246000" cy="52500"/>
            </a:xfrm>
            <a:custGeom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6881813" y="5256213"/>
              <a:ext cx="273000" cy="63600"/>
            </a:xfrm>
            <a:custGeom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6753225" y="5400675"/>
              <a:ext cx="406500" cy="92100"/>
            </a:xfrm>
            <a:custGeom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7326313" y="4976813"/>
              <a:ext cx="165000" cy="611100"/>
            </a:xfrm>
            <a:custGeom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Shape 587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Shape 588"/>
            <p:cNvSpPr/>
            <p:nvPr/>
          </p:nvSpPr>
          <p:spPr>
            <a:xfrm>
              <a:off x="10239375" y="1881188"/>
              <a:ext cx="139800" cy="90600"/>
            </a:xfrm>
            <a:custGeom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9598025" y="882650"/>
              <a:ext cx="995400" cy="1546200"/>
            </a:xfrm>
            <a:custGeom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0672763" y="1581150"/>
              <a:ext cx="1192200" cy="1055700"/>
            </a:xfrm>
            <a:custGeom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0914063" y="1881188"/>
              <a:ext cx="679500" cy="531900"/>
            </a:xfrm>
            <a:custGeom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Shape 593"/>
            <p:cNvSpPr/>
            <p:nvPr/>
          </p:nvSpPr>
          <p:spPr>
            <a:xfrm>
              <a:off x="11336338" y="4922838"/>
              <a:ext cx="139800" cy="119100"/>
            </a:xfrm>
            <a:custGeom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1137900" y="4498975"/>
              <a:ext cx="1054200" cy="1508100"/>
            </a:xfrm>
            <a:custGeom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9925050" y="4203700"/>
              <a:ext cx="1133400" cy="1073100"/>
            </a:xfrm>
            <a:custGeom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0421938" y="4832350"/>
              <a:ext cx="139800" cy="270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10421938" y="4875213"/>
              <a:ext cx="139800" cy="207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10442575" y="4913313"/>
              <a:ext cx="96900" cy="25500"/>
            </a:xfrm>
            <a:custGeom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10480675" y="4333875"/>
              <a:ext cx="22200" cy="906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679113" y="4602163"/>
              <a:ext cx="74700" cy="20700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0229850" y="4602163"/>
              <a:ext cx="74700" cy="20700"/>
            </a:xfrm>
            <a:custGeom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10282238" y="4402138"/>
              <a:ext cx="81000" cy="81000"/>
            </a:xfrm>
            <a:custGeom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10620375" y="4402138"/>
              <a:ext cx="79500" cy="81000"/>
            </a:xfrm>
            <a:custGeom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10347325" y="4478338"/>
              <a:ext cx="288900" cy="331800"/>
            </a:xfrm>
            <a:custGeom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B0FE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Shape 61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Shape 62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Shape 63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2164700" y="588535"/>
            <a:ext cx="264193" cy="304061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694458" y="589468"/>
            <a:ext cx="228036" cy="302196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Shape 640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4168770" y="588078"/>
            <a:ext cx="349486" cy="304975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Shape 645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Shape 646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Shape 654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137830" y="1094183"/>
            <a:ext cx="317953" cy="316107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2649966" y="1109940"/>
            <a:ext cx="317040" cy="284594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3166269" y="1112261"/>
            <a:ext cx="307772" cy="279950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688148" y="1115040"/>
            <a:ext cx="287372" cy="274394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Shape 663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Shape 66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Shape 669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Shape 673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Shape 68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Shape 68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Shape 692"/>
          <p:cNvSpPr/>
          <p:nvPr/>
        </p:nvSpPr>
        <p:spPr>
          <a:xfrm>
            <a:off x="2655979" y="1611420"/>
            <a:ext cx="304994" cy="30499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Shape 694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Shape 697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Shape 703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Shape 70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Shape 713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Shape 714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Shape 720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Shape 72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Shape 734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Shape 739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Shape 744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Shape 747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Shape 750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Shape 752"/>
          <p:cNvSpPr/>
          <p:nvPr/>
        </p:nvSpPr>
        <p:spPr>
          <a:xfrm>
            <a:off x="4198438" y="2122644"/>
            <a:ext cx="290150" cy="305907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Shape 753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Shape 75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Shape 757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Shape 765"/>
          <p:cNvSpPr/>
          <p:nvPr/>
        </p:nvSpPr>
        <p:spPr>
          <a:xfrm>
            <a:off x="1633097" y="2592134"/>
            <a:ext cx="304061" cy="390267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160810" y="2592134"/>
            <a:ext cx="225277" cy="390267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Shape 767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Shape 768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3670526" y="2625970"/>
            <a:ext cx="322597" cy="322597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Shape 77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Shape 77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Shape 780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Shape 783"/>
          <p:cNvSpPr/>
          <p:nvPr/>
        </p:nvSpPr>
        <p:spPr>
          <a:xfrm>
            <a:off x="4732819" y="2611145"/>
            <a:ext cx="244726" cy="352264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Shape 784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Shape 785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Shape 792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Shape 802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Shape 806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Shape 81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Shape 816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Shape 819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Shape 827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Shape 83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Shape 83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Shape 841"/>
          <p:cNvSpPr/>
          <p:nvPr/>
        </p:nvSpPr>
        <p:spPr>
          <a:xfrm>
            <a:off x="1091294" y="3707734"/>
            <a:ext cx="364310" cy="205790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3165812" y="3656276"/>
            <a:ext cx="308686" cy="30870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2654133" y="3675744"/>
            <a:ext cx="308686" cy="269769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3676102" y="3654887"/>
            <a:ext cx="311464" cy="31148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Shape 846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Shape 855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Shape 858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Shape 865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Shape 872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Shape 873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Shape 876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Shape 877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Shape 884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Shape 888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Shape 892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Shape 898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Shape 925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Shape 926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Shape 9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Shape 950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Shape 965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Shape 968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Shape 969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Shape 97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Shape 984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Shape 985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Shape 988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Shape 989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Shape 995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Shape 1002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Shape 1003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Shape 1010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Shape 102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Shape 1031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Shape 1032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Shape 1037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Shape 1038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Shape 1045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Shape 104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Shape 1048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Shape 104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Shape 1051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Shape 105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Shape 1054"/>
          <p:cNvSpPr/>
          <p:nvPr/>
        </p:nvSpPr>
        <p:spPr>
          <a:xfrm>
            <a:off x="7283655" y="22683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6399818" y="22683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6685353" y="33259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B0FE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Shape 1064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74EA7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rgbClr val="674EA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Shape 106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Shape 25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Shape 269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Shape 281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Shape 282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Shape 283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Shape 286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4346385" y="1101027"/>
            <a:ext cx="420148" cy="401173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2697410">
            <a:off x="7115127" y="3154920"/>
            <a:ext cx="637798" cy="608994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7619694" y="2807253"/>
            <a:ext cx="255471" cy="24404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 rot="1279871">
            <a:off x="4055299" y="2311116"/>
            <a:ext cx="255414" cy="24398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Shape 309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Shape 310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