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6" r:id="rId4"/>
    <p:sldId id="267" r:id="rId5"/>
    <p:sldId id="258" r:id="rId6"/>
    <p:sldId id="268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nashe" initials="T" lastIdx="1" clrIdx="0">
    <p:extLst>
      <p:ext uri="{19B8F6BF-5375-455C-9EA6-DF929625EA0E}">
        <p15:presenceInfo xmlns:p15="http://schemas.microsoft.com/office/powerpoint/2012/main" userId="Tinash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87483" autoAdjust="0"/>
  </p:normalViewPr>
  <p:slideViewPr>
    <p:cSldViewPr snapToGrid="0">
      <p:cViewPr>
        <p:scale>
          <a:sx n="66" d="100"/>
          <a:sy n="66" d="100"/>
        </p:scale>
        <p:origin x="900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34198-896F-4C50-B47F-6428D9F54008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CA8A3-87DE-4B71-908F-26C565870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12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CA8A3-87DE-4B71-908F-26C565870C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52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CA8A3-87DE-4B71-908F-26C565870C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87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CA8A3-87DE-4B71-908F-26C565870C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03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8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0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0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9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5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5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1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4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7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4C45-B38A-4E6C-8862-920C9E5A0323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C32E6-860C-4316-9F0D-1C0CA24BD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6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804035" y="4118077"/>
            <a:ext cx="1210962" cy="1260390"/>
            <a:chOff x="766119" y="3546388"/>
            <a:chExt cx="1210962" cy="1260390"/>
          </a:xfrm>
        </p:grpSpPr>
        <p:sp>
          <p:nvSpPr>
            <p:cNvPr id="7" name="Half Frame 6"/>
            <p:cNvSpPr/>
            <p:nvPr/>
          </p:nvSpPr>
          <p:spPr>
            <a:xfrm>
              <a:off x="766119" y="3546388"/>
              <a:ext cx="1210962" cy="1260390"/>
            </a:xfrm>
            <a:prstGeom prst="halfFrame">
              <a:avLst>
                <a:gd name="adj1" fmla="val 13945"/>
                <a:gd name="adj2" fmla="val 12925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Half Frame 7"/>
            <p:cNvSpPr/>
            <p:nvPr/>
          </p:nvSpPr>
          <p:spPr>
            <a:xfrm>
              <a:off x="988540" y="3768811"/>
              <a:ext cx="766120" cy="803187"/>
            </a:xfrm>
            <a:prstGeom prst="halfFrame">
              <a:avLst>
                <a:gd name="adj1" fmla="val 13945"/>
                <a:gd name="adj2" fmla="val 1292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Half Frame 8"/>
            <p:cNvSpPr/>
            <p:nvPr/>
          </p:nvSpPr>
          <p:spPr>
            <a:xfrm rot="10800000">
              <a:off x="1087394" y="3818239"/>
              <a:ext cx="766120" cy="803187"/>
            </a:xfrm>
            <a:prstGeom prst="halfFrame">
              <a:avLst>
                <a:gd name="adj1" fmla="val 13945"/>
                <a:gd name="adj2" fmla="val 1292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990285" y="4531196"/>
            <a:ext cx="5090341" cy="682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ln w="2857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ANONYMOUS CORRUPTION REPORTING SYSTEM</a:t>
            </a:r>
            <a:endParaRPr lang="en-US" sz="2800" dirty="0">
              <a:ln w="28575">
                <a:solidFill>
                  <a:schemeClr val="accent3">
                    <a:lumMod val="60000"/>
                    <a:lumOff val="40000"/>
                  </a:schemeClr>
                </a:solidFill>
              </a:ln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39461" y="4020771"/>
            <a:ext cx="3595817" cy="438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/>
          <p:cNvCxnSpPr>
            <a:stCxn id="11" idx="3"/>
          </p:cNvCxnSpPr>
          <p:nvPr/>
        </p:nvCxnSpPr>
        <p:spPr>
          <a:xfrm>
            <a:off x="7080626" y="4872551"/>
            <a:ext cx="5049084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14997" y="4032782"/>
            <a:ext cx="514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Helen Mabara (</a:t>
            </a:r>
            <a:r>
              <a:rPr lang="en-ZW" sz="2000" dirty="0" smtClean="0">
                <a:solidFill>
                  <a:schemeClr val="bg1"/>
                </a:solidFill>
              </a:rPr>
              <a:t>su210025c </a:t>
            </a:r>
            <a:r>
              <a:rPr lang="en-ZW" sz="2000" dirty="0">
                <a:solidFill>
                  <a:schemeClr val="bg1"/>
                </a:solidFill>
              </a:rPr>
              <a:t>- Research </a:t>
            </a:r>
            <a:r>
              <a:rPr lang="en-ZW" sz="2000" dirty="0" smtClean="0">
                <a:solidFill>
                  <a:schemeClr val="bg1"/>
                </a:solidFill>
              </a:rPr>
              <a:t>Project)</a:t>
            </a:r>
            <a:endParaRPr lang="en-ZW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32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12192000" cy="29429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105062" y="345996"/>
            <a:ext cx="42472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</a:t>
            </a:r>
          </a:p>
          <a:p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endParaRPr lang="en-US" sz="6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105062" y="3528321"/>
            <a:ext cx="998187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Corruption remains 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pervasive in both public and private sectors, yet many cases go </a:t>
            </a:r>
            <a:r>
              <a:rPr lang="en-US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unreported.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Individuals 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fear 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victimization, retaliation, or exposure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when reporting wrongdoing</a:t>
            </a:r>
            <a:r>
              <a:rPr lang="en-US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Existing reporting mechanisms are either 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opaque, insecure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, or 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require identity disclosure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, reducing public </a:t>
            </a:r>
            <a:r>
              <a:rPr lang="en-US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trust.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There 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is a lack of structured channels to guide, manage, and follow up on reports effectively</a:t>
            </a:r>
            <a:r>
              <a:rPr lang="en-US" alt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7880189" y="345996"/>
            <a:ext cx="3206750" cy="3023719"/>
            <a:chOff x="1367228" y="940110"/>
            <a:chExt cx="4835524" cy="4932363"/>
          </a:xfrm>
        </p:grpSpPr>
        <p:sp>
          <p:nvSpPr>
            <p:cNvPr id="121" name="Freeform 29"/>
            <p:cNvSpPr>
              <a:spLocks/>
            </p:cNvSpPr>
            <p:nvPr/>
          </p:nvSpPr>
          <p:spPr bwMode="auto">
            <a:xfrm>
              <a:off x="1367228" y="4704073"/>
              <a:ext cx="1536700" cy="827088"/>
            </a:xfrm>
            <a:custGeom>
              <a:avLst/>
              <a:gdLst>
                <a:gd name="T0" fmla="*/ 0 w 968"/>
                <a:gd name="T1" fmla="*/ 214 h 521"/>
                <a:gd name="T2" fmla="*/ 781 w 968"/>
                <a:gd name="T3" fmla="*/ 0 h 521"/>
                <a:gd name="T4" fmla="*/ 968 w 968"/>
                <a:gd name="T5" fmla="*/ 130 h 521"/>
                <a:gd name="T6" fmla="*/ 797 w 968"/>
                <a:gd name="T7" fmla="*/ 521 h 521"/>
                <a:gd name="T8" fmla="*/ 694 w 968"/>
                <a:gd name="T9" fmla="*/ 484 h 521"/>
                <a:gd name="T10" fmla="*/ 100 w 968"/>
                <a:gd name="T11" fmla="*/ 248 h 521"/>
                <a:gd name="T12" fmla="*/ 0 w 968"/>
                <a:gd name="T13" fmla="*/ 214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8" h="521">
                  <a:moveTo>
                    <a:pt x="0" y="214"/>
                  </a:moveTo>
                  <a:lnTo>
                    <a:pt x="781" y="0"/>
                  </a:lnTo>
                  <a:lnTo>
                    <a:pt x="968" y="130"/>
                  </a:lnTo>
                  <a:lnTo>
                    <a:pt x="797" y="521"/>
                  </a:lnTo>
                  <a:lnTo>
                    <a:pt x="694" y="484"/>
                  </a:lnTo>
                  <a:lnTo>
                    <a:pt x="100" y="248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Freeform 30"/>
            <p:cNvSpPr>
              <a:spLocks/>
            </p:cNvSpPr>
            <p:nvPr/>
          </p:nvSpPr>
          <p:spPr bwMode="auto">
            <a:xfrm>
              <a:off x="1398978" y="4958073"/>
              <a:ext cx="4803774" cy="914400"/>
            </a:xfrm>
            <a:custGeom>
              <a:avLst/>
              <a:gdLst>
                <a:gd name="T0" fmla="*/ 690 w 2665"/>
                <a:gd name="T1" fmla="*/ 318 h 507"/>
                <a:gd name="T2" fmla="*/ 0 w 2665"/>
                <a:gd name="T3" fmla="*/ 47 h 507"/>
                <a:gd name="T4" fmla="*/ 0 w 2665"/>
                <a:gd name="T5" fmla="*/ 129 h 507"/>
                <a:gd name="T6" fmla="*/ 639 w 2665"/>
                <a:gd name="T7" fmla="*/ 369 h 507"/>
                <a:gd name="T8" fmla="*/ 1627 w 2665"/>
                <a:gd name="T9" fmla="*/ 507 h 507"/>
                <a:gd name="T10" fmla="*/ 2665 w 2665"/>
                <a:gd name="T11" fmla="*/ 121 h 507"/>
                <a:gd name="T12" fmla="*/ 2663 w 2665"/>
                <a:gd name="T13" fmla="*/ 58 h 507"/>
                <a:gd name="T14" fmla="*/ 1258 w 2665"/>
                <a:gd name="T15" fmla="*/ 56 h 507"/>
                <a:gd name="T16" fmla="*/ 690 w 2665"/>
                <a:gd name="T17" fmla="*/ 31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5" h="507">
                  <a:moveTo>
                    <a:pt x="690" y="318"/>
                  </a:moveTo>
                  <a:cubicBezTo>
                    <a:pt x="690" y="318"/>
                    <a:pt x="300" y="0"/>
                    <a:pt x="0" y="47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352" y="107"/>
                    <a:pt x="639" y="369"/>
                  </a:cubicBezTo>
                  <a:cubicBezTo>
                    <a:pt x="1627" y="507"/>
                    <a:pt x="1627" y="507"/>
                    <a:pt x="1627" y="507"/>
                  </a:cubicBezTo>
                  <a:cubicBezTo>
                    <a:pt x="2665" y="121"/>
                    <a:pt x="2665" y="121"/>
                    <a:pt x="2665" y="121"/>
                  </a:cubicBezTo>
                  <a:cubicBezTo>
                    <a:pt x="2663" y="58"/>
                    <a:pt x="2663" y="58"/>
                    <a:pt x="2663" y="58"/>
                  </a:cubicBezTo>
                  <a:cubicBezTo>
                    <a:pt x="1258" y="56"/>
                    <a:pt x="1258" y="56"/>
                    <a:pt x="1258" y="56"/>
                  </a:cubicBezTo>
                  <a:lnTo>
                    <a:pt x="690" y="31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Freeform 31"/>
            <p:cNvSpPr>
              <a:spLocks/>
            </p:cNvSpPr>
            <p:nvPr/>
          </p:nvSpPr>
          <p:spPr bwMode="auto">
            <a:xfrm>
              <a:off x="2632465" y="4864410"/>
              <a:ext cx="3565524" cy="881063"/>
            </a:xfrm>
            <a:custGeom>
              <a:avLst/>
              <a:gdLst>
                <a:gd name="T0" fmla="*/ 0 w 2246"/>
                <a:gd name="T1" fmla="*/ 420 h 555"/>
                <a:gd name="T2" fmla="*/ 1067 w 2246"/>
                <a:gd name="T3" fmla="*/ 555 h 555"/>
                <a:gd name="T4" fmla="*/ 2246 w 2246"/>
                <a:gd name="T5" fmla="*/ 125 h 555"/>
                <a:gd name="T6" fmla="*/ 1191 w 2246"/>
                <a:gd name="T7" fmla="*/ 0 h 555"/>
                <a:gd name="T8" fmla="*/ 0 w 2246"/>
                <a:gd name="T9" fmla="*/ 42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6" h="555">
                  <a:moveTo>
                    <a:pt x="0" y="420"/>
                  </a:moveTo>
                  <a:lnTo>
                    <a:pt x="1067" y="555"/>
                  </a:lnTo>
                  <a:lnTo>
                    <a:pt x="2246" y="125"/>
                  </a:lnTo>
                  <a:lnTo>
                    <a:pt x="1191" y="0"/>
                  </a:lnTo>
                  <a:lnTo>
                    <a:pt x="0" y="42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reeform 32"/>
            <p:cNvSpPr>
              <a:spLocks/>
            </p:cNvSpPr>
            <p:nvPr/>
          </p:nvSpPr>
          <p:spPr bwMode="auto">
            <a:xfrm>
              <a:off x="2632465" y="4864410"/>
              <a:ext cx="3514724" cy="760413"/>
            </a:xfrm>
            <a:custGeom>
              <a:avLst/>
              <a:gdLst>
                <a:gd name="T0" fmla="*/ 0 w 2214"/>
                <a:gd name="T1" fmla="*/ 420 h 479"/>
                <a:gd name="T2" fmla="*/ 1035 w 2214"/>
                <a:gd name="T3" fmla="*/ 479 h 479"/>
                <a:gd name="T4" fmla="*/ 2214 w 2214"/>
                <a:gd name="T5" fmla="*/ 48 h 479"/>
                <a:gd name="T6" fmla="*/ 1191 w 2214"/>
                <a:gd name="T7" fmla="*/ 0 h 479"/>
                <a:gd name="T8" fmla="*/ 0 w 2214"/>
                <a:gd name="T9" fmla="*/ 42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4" h="479">
                  <a:moveTo>
                    <a:pt x="0" y="420"/>
                  </a:moveTo>
                  <a:lnTo>
                    <a:pt x="1035" y="479"/>
                  </a:lnTo>
                  <a:lnTo>
                    <a:pt x="2214" y="48"/>
                  </a:lnTo>
                  <a:lnTo>
                    <a:pt x="1191" y="0"/>
                  </a:lnTo>
                  <a:lnTo>
                    <a:pt x="0" y="42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Freeform 33"/>
            <p:cNvSpPr>
              <a:spLocks/>
            </p:cNvSpPr>
            <p:nvPr/>
          </p:nvSpPr>
          <p:spPr bwMode="auto">
            <a:xfrm>
              <a:off x="2654690" y="4819960"/>
              <a:ext cx="3454399" cy="723900"/>
            </a:xfrm>
            <a:custGeom>
              <a:avLst/>
              <a:gdLst>
                <a:gd name="T0" fmla="*/ 1037 w 1917"/>
                <a:gd name="T1" fmla="*/ 25 h 402"/>
                <a:gd name="T2" fmla="*/ 1917 w 1917"/>
                <a:gd name="T3" fmla="*/ 0 h 402"/>
                <a:gd name="T4" fmla="*/ 906 w 1917"/>
                <a:gd name="T5" fmla="*/ 402 h 402"/>
                <a:gd name="T6" fmla="*/ 0 w 1917"/>
                <a:gd name="T7" fmla="*/ 390 h 402"/>
                <a:gd name="T8" fmla="*/ 1037 w 1917"/>
                <a:gd name="T9" fmla="*/ 25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402">
                  <a:moveTo>
                    <a:pt x="1037" y="25"/>
                  </a:moveTo>
                  <a:cubicBezTo>
                    <a:pt x="1037" y="25"/>
                    <a:pt x="1703" y="67"/>
                    <a:pt x="1917" y="0"/>
                  </a:cubicBezTo>
                  <a:cubicBezTo>
                    <a:pt x="906" y="402"/>
                    <a:pt x="906" y="402"/>
                    <a:pt x="906" y="402"/>
                  </a:cubicBezTo>
                  <a:cubicBezTo>
                    <a:pt x="0" y="390"/>
                    <a:pt x="0" y="390"/>
                    <a:pt x="0" y="390"/>
                  </a:cubicBezTo>
                  <a:lnTo>
                    <a:pt x="1037" y="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Freeform 34"/>
            <p:cNvSpPr>
              <a:spLocks/>
            </p:cNvSpPr>
            <p:nvPr/>
          </p:nvSpPr>
          <p:spPr bwMode="auto">
            <a:xfrm>
              <a:off x="1391040" y="4110348"/>
              <a:ext cx="3132137" cy="1420813"/>
            </a:xfrm>
            <a:custGeom>
              <a:avLst/>
              <a:gdLst>
                <a:gd name="T0" fmla="*/ 689 w 1738"/>
                <a:gd name="T1" fmla="*/ 789 h 789"/>
                <a:gd name="T2" fmla="*/ 0 w 1738"/>
                <a:gd name="T3" fmla="*/ 465 h 789"/>
                <a:gd name="T4" fmla="*/ 1250 w 1738"/>
                <a:gd name="T5" fmla="*/ 0 h 789"/>
                <a:gd name="T6" fmla="*/ 1738 w 1738"/>
                <a:gd name="T7" fmla="*/ 419 h 789"/>
                <a:gd name="T8" fmla="*/ 689 w 1738"/>
                <a:gd name="T9" fmla="*/ 789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8" h="789">
                  <a:moveTo>
                    <a:pt x="689" y="789"/>
                  </a:moveTo>
                  <a:cubicBezTo>
                    <a:pt x="689" y="789"/>
                    <a:pt x="333" y="454"/>
                    <a:pt x="0" y="465"/>
                  </a:cubicBezTo>
                  <a:cubicBezTo>
                    <a:pt x="1250" y="0"/>
                    <a:pt x="1250" y="0"/>
                    <a:pt x="1250" y="0"/>
                  </a:cubicBezTo>
                  <a:cubicBezTo>
                    <a:pt x="1250" y="0"/>
                    <a:pt x="1647" y="17"/>
                    <a:pt x="1738" y="419"/>
                  </a:cubicBezTo>
                  <a:lnTo>
                    <a:pt x="689" y="78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Freeform 35"/>
            <p:cNvSpPr>
              <a:spLocks/>
            </p:cNvSpPr>
            <p:nvPr/>
          </p:nvSpPr>
          <p:spPr bwMode="auto">
            <a:xfrm>
              <a:off x="1406915" y="3997635"/>
              <a:ext cx="3116262" cy="1533525"/>
            </a:xfrm>
            <a:custGeom>
              <a:avLst/>
              <a:gdLst>
                <a:gd name="T0" fmla="*/ 680 w 1729"/>
                <a:gd name="T1" fmla="*/ 851 h 851"/>
                <a:gd name="T2" fmla="*/ 0 w 1729"/>
                <a:gd name="T3" fmla="*/ 479 h 851"/>
                <a:gd name="T4" fmla="*/ 1243 w 1729"/>
                <a:gd name="T5" fmla="*/ 0 h 851"/>
                <a:gd name="T6" fmla="*/ 1729 w 1729"/>
                <a:gd name="T7" fmla="*/ 481 h 851"/>
                <a:gd name="T8" fmla="*/ 680 w 1729"/>
                <a:gd name="T9" fmla="*/ 851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9" h="851">
                  <a:moveTo>
                    <a:pt x="680" y="851"/>
                  </a:moveTo>
                  <a:cubicBezTo>
                    <a:pt x="680" y="851"/>
                    <a:pt x="420" y="471"/>
                    <a:pt x="0" y="479"/>
                  </a:cubicBezTo>
                  <a:cubicBezTo>
                    <a:pt x="1243" y="0"/>
                    <a:pt x="1243" y="0"/>
                    <a:pt x="1243" y="0"/>
                  </a:cubicBezTo>
                  <a:cubicBezTo>
                    <a:pt x="1243" y="0"/>
                    <a:pt x="1574" y="109"/>
                    <a:pt x="1729" y="481"/>
                  </a:cubicBezTo>
                  <a:lnTo>
                    <a:pt x="680" y="8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Oval 37"/>
            <p:cNvSpPr>
              <a:spLocks noChangeArrowheads="1"/>
            </p:cNvSpPr>
            <p:nvPr/>
          </p:nvSpPr>
          <p:spPr bwMode="auto">
            <a:xfrm>
              <a:off x="4324740" y="940110"/>
              <a:ext cx="627062" cy="6270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reeform 38"/>
            <p:cNvSpPr>
              <a:spLocks/>
            </p:cNvSpPr>
            <p:nvPr/>
          </p:nvSpPr>
          <p:spPr bwMode="auto">
            <a:xfrm>
              <a:off x="4485077" y="1524310"/>
              <a:ext cx="160337" cy="149225"/>
            </a:xfrm>
            <a:custGeom>
              <a:avLst/>
              <a:gdLst>
                <a:gd name="T0" fmla="*/ 0 w 101"/>
                <a:gd name="T1" fmla="*/ 0 h 94"/>
                <a:gd name="T2" fmla="*/ 8 w 101"/>
                <a:gd name="T3" fmla="*/ 94 h 94"/>
                <a:gd name="T4" fmla="*/ 101 w 101"/>
                <a:gd name="T5" fmla="*/ 16 h 94"/>
                <a:gd name="T6" fmla="*/ 0 w 101"/>
                <a:gd name="T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94">
                  <a:moveTo>
                    <a:pt x="0" y="0"/>
                  </a:moveTo>
                  <a:lnTo>
                    <a:pt x="8" y="94"/>
                  </a:lnTo>
                  <a:lnTo>
                    <a:pt x="101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Freeform 39"/>
            <p:cNvSpPr>
              <a:spLocks/>
            </p:cNvSpPr>
            <p:nvPr/>
          </p:nvSpPr>
          <p:spPr bwMode="auto">
            <a:xfrm>
              <a:off x="4534290" y="1106798"/>
              <a:ext cx="79375" cy="334963"/>
            </a:xfrm>
            <a:custGeom>
              <a:avLst/>
              <a:gdLst>
                <a:gd name="T0" fmla="*/ 50 w 50"/>
                <a:gd name="T1" fmla="*/ 169 h 211"/>
                <a:gd name="T2" fmla="*/ 34 w 50"/>
                <a:gd name="T3" fmla="*/ 211 h 211"/>
                <a:gd name="T4" fmla="*/ 16 w 50"/>
                <a:gd name="T5" fmla="*/ 211 h 211"/>
                <a:gd name="T6" fmla="*/ 0 w 50"/>
                <a:gd name="T7" fmla="*/ 169 h 211"/>
                <a:gd name="T8" fmla="*/ 0 w 50"/>
                <a:gd name="T9" fmla="*/ 0 h 211"/>
                <a:gd name="T10" fmla="*/ 50 w 50"/>
                <a:gd name="T11" fmla="*/ 0 h 211"/>
                <a:gd name="T12" fmla="*/ 50 w 50"/>
                <a:gd name="T13" fmla="*/ 16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11">
                  <a:moveTo>
                    <a:pt x="50" y="169"/>
                  </a:moveTo>
                  <a:lnTo>
                    <a:pt x="34" y="211"/>
                  </a:lnTo>
                  <a:lnTo>
                    <a:pt x="16" y="21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16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Freeform 40"/>
            <p:cNvSpPr>
              <a:spLocks/>
            </p:cNvSpPr>
            <p:nvPr/>
          </p:nvSpPr>
          <p:spPr bwMode="auto">
            <a:xfrm>
              <a:off x="4534290" y="1044885"/>
              <a:ext cx="79375" cy="96838"/>
            </a:xfrm>
            <a:custGeom>
              <a:avLst/>
              <a:gdLst>
                <a:gd name="T0" fmla="*/ 44 w 44"/>
                <a:gd name="T1" fmla="*/ 32 h 54"/>
                <a:gd name="T2" fmla="*/ 22 w 44"/>
                <a:gd name="T3" fmla="*/ 54 h 54"/>
                <a:gd name="T4" fmla="*/ 22 w 44"/>
                <a:gd name="T5" fmla="*/ 54 h 54"/>
                <a:gd name="T6" fmla="*/ 0 w 44"/>
                <a:gd name="T7" fmla="*/ 32 h 54"/>
                <a:gd name="T8" fmla="*/ 0 w 44"/>
                <a:gd name="T9" fmla="*/ 12 h 54"/>
                <a:gd name="T10" fmla="*/ 22 w 44"/>
                <a:gd name="T11" fmla="*/ 2 h 54"/>
                <a:gd name="T12" fmla="*/ 22 w 44"/>
                <a:gd name="T13" fmla="*/ 2 h 54"/>
                <a:gd name="T14" fmla="*/ 44 w 44"/>
                <a:gd name="T15" fmla="*/ 12 h 54"/>
                <a:gd name="T16" fmla="*/ 44 w 44"/>
                <a:gd name="T17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54">
                  <a:moveTo>
                    <a:pt x="44" y="32"/>
                  </a:moveTo>
                  <a:cubicBezTo>
                    <a:pt x="44" y="44"/>
                    <a:pt x="34" y="54"/>
                    <a:pt x="22" y="54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10" y="54"/>
                    <a:pt x="0" y="44"/>
                    <a:pt x="0" y="3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0"/>
                    <a:pt x="10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34" y="2"/>
                    <a:pt x="44" y="0"/>
                    <a:pt x="44" y="12"/>
                  </a:cubicBezTo>
                  <a:lnTo>
                    <a:pt x="44" y="3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Rectangle 41"/>
            <p:cNvSpPr>
              <a:spLocks noChangeArrowheads="1"/>
            </p:cNvSpPr>
            <p:nvPr/>
          </p:nvSpPr>
          <p:spPr bwMode="auto">
            <a:xfrm>
              <a:off x="4527940" y="1084573"/>
              <a:ext cx="88900" cy="8255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Freeform 42"/>
            <p:cNvSpPr>
              <a:spLocks/>
            </p:cNvSpPr>
            <p:nvPr/>
          </p:nvSpPr>
          <p:spPr bwMode="auto">
            <a:xfrm>
              <a:off x="4556515" y="1430648"/>
              <a:ext cx="31750" cy="49213"/>
            </a:xfrm>
            <a:custGeom>
              <a:avLst/>
              <a:gdLst>
                <a:gd name="T0" fmla="*/ 0 w 17"/>
                <a:gd name="T1" fmla="*/ 5 h 27"/>
                <a:gd name="T2" fmla="*/ 6 w 17"/>
                <a:gd name="T3" fmla="*/ 21 h 27"/>
                <a:gd name="T4" fmla="*/ 17 w 17"/>
                <a:gd name="T5" fmla="*/ 6 h 27"/>
                <a:gd name="T6" fmla="*/ 0 w 17"/>
                <a:gd name="T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7">
                  <a:moveTo>
                    <a:pt x="0" y="5"/>
                  </a:moveTo>
                  <a:cubicBezTo>
                    <a:pt x="0" y="5"/>
                    <a:pt x="4" y="18"/>
                    <a:pt x="6" y="21"/>
                  </a:cubicBezTo>
                  <a:cubicBezTo>
                    <a:pt x="8" y="25"/>
                    <a:pt x="11" y="27"/>
                    <a:pt x="17" y="6"/>
                  </a:cubicBezTo>
                  <a:cubicBezTo>
                    <a:pt x="17" y="6"/>
                    <a:pt x="10" y="0"/>
                    <a:pt x="0" y="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Freeform 43"/>
            <p:cNvSpPr>
              <a:spLocks/>
            </p:cNvSpPr>
            <p:nvPr/>
          </p:nvSpPr>
          <p:spPr bwMode="auto">
            <a:xfrm>
              <a:off x="4653352" y="1106798"/>
              <a:ext cx="79375" cy="334963"/>
            </a:xfrm>
            <a:custGeom>
              <a:avLst/>
              <a:gdLst>
                <a:gd name="T0" fmla="*/ 50 w 50"/>
                <a:gd name="T1" fmla="*/ 169 h 211"/>
                <a:gd name="T2" fmla="*/ 34 w 50"/>
                <a:gd name="T3" fmla="*/ 211 h 211"/>
                <a:gd name="T4" fmla="*/ 16 w 50"/>
                <a:gd name="T5" fmla="*/ 211 h 211"/>
                <a:gd name="T6" fmla="*/ 0 w 50"/>
                <a:gd name="T7" fmla="*/ 169 h 211"/>
                <a:gd name="T8" fmla="*/ 0 w 50"/>
                <a:gd name="T9" fmla="*/ 0 h 211"/>
                <a:gd name="T10" fmla="*/ 50 w 50"/>
                <a:gd name="T11" fmla="*/ 0 h 211"/>
                <a:gd name="T12" fmla="*/ 50 w 50"/>
                <a:gd name="T13" fmla="*/ 16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11">
                  <a:moveTo>
                    <a:pt x="50" y="169"/>
                  </a:moveTo>
                  <a:lnTo>
                    <a:pt x="34" y="211"/>
                  </a:lnTo>
                  <a:lnTo>
                    <a:pt x="16" y="211"/>
                  </a:lnTo>
                  <a:lnTo>
                    <a:pt x="0" y="169"/>
                  </a:lnTo>
                  <a:lnTo>
                    <a:pt x="0" y="0"/>
                  </a:lnTo>
                  <a:lnTo>
                    <a:pt x="50" y="0"/>
                  </a:lnTo>
                  <a:lnTo>
                    <a:pt x="50" y="16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Freeform 44"/>
            <p:cNvSpPr>
              <a:spLocks/>
            </p:cNvSpPr>
            <p:nvPr/>
          </p:nvSpPr>
          <p:spPr bwMode="auto">
            <a:xfrm>
              <a:off x="4653352" y="1044885"/>
              <a:ext cx="79375" cy="96838"/>
            </a:xfrm>
            <a:custGeom>
              <a:avLst/>
              <a:gdLst>
                <a:gd name="T0" fmla="*/ 44 w 44"/>
                <a:gd name="T1" fmla="*/ 32 h 54"/>
                <a:gd name="T2" fmla="*/ 22 w 44"/>
                <a:gd name="T3" fmla="*/ 54 h 54"/>
                <a:gd name="T4" fmla="*/ 22 w 44"/>
                <a:gd name="T5" fmla="*/ 54 h 54"/>
                <a:gd name="T6" fmla="*/ 0 w 44"/>
                <a:gd name="T7" fmla="*/ 32 h 54"/>
                <a:gd name="T8" fmla="*/ 0 w 44"/>
                <a:gd name="T9" fmla="*/ 12 h 54"/>
                <a:gd name="T10" fmla="*/ 22 w 44"/>
                <a:gd name="T11" fmla="*/ 2 h 54"/>
                <a:gd name="T12" fmla="*/ 22 w 44"/>
                <a:gd name="T13" fmla="*/ 2 h 54"/>
                <a:gd name="T14" fmla="*/ 44 w 44"/>
                <a:gd name="T15" fmla="*/ 12 h 54"/>
                <a:gd name="T16" fmla="*/ 44 w 44"/>
                <a:gd name="T17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54">
                  <a:moveTo>
                    <a:pt x="44" y="32"/>
                  </a:moveTo>
                  <a:cubicBezTo>
                    <a:pt x="44" y="44"/>
                    <a:pt x="34" y="54"/>
                    <a:pt x="22" y="54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10" y="54"/>
                    <a:pt x="0" y="44"/>
                    <a:pt x="0" y="3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0"/>
                    <a:pt x="10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34" y="2"/>
                    <a:pt x="44" y="0"/>
                    <a:pt x="44" y="12"/>
                  </a:cubicBezTo>
                  <a:lnTo>
                    <a:pt x="44" y="3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Rectangle 45"/>
            <p:cNvSpPr>
              <a:spLocks noChangeArrowheads="1"/>
            </p:cNvSpPr>
            <p:nvPr/>
          </p:nvSpPr>
          <p:spPr bwMode="auto">
            <a:xfrm>
              <a:off x="4648590" y="1084573"/>
              <a:ext cx="88900" cy="8255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Freeform 46"/>
            <p:cNvSpPr>
              <a:spLocks/>
            </p:cNvSpPr>
            <p:nvPr/>
          </p:nvSpPr>
          <p:spPr bwMode="auto">
            <a:xfrm>
              <a:off x="4675577" y="1430648"/>
              <a:ext cx="31750" cy="49213"/>
            </a:xfrm>
            <a:custGeom>
              <a:avLst/>
              <a:gdLst>
                <a:gd name="T0" fmla="*/ 0 w 17"/>
                <a:gd name="T1" fmla="*/ 5 h 27"/>
                <a:gd name="T2" fmla="*/ 6 w 17"/>
                <a:gd name="T3" fmla="*/ 21 h 27"/>
                <a:gd name="T4" fmla="*/ 17 w 17"/>
                <a:gd name="T5" fmla="*/ 6 h 27"/>
                <a:gd name="T6" fmla="*/ 0 w 17"/>
                <a:gd name="T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7">
                  <a:moveTo>
                    <a:pt x="0" y="5"/>
                  </a:moveTo>
                  <a:cubicBezTo>
                    <a:pt x="0" y="5"/>
                    <a:pt x="5" y="18"/>
                    <a:pt x="6" y="21"/>
                  </a:cubicBezTo>
                  <a:cubicBezTo>
                    <a:pt x="8" y="25"/>
                    <a:pt x="11" y="27"/>
                    <a:pt x="17" y="6"/>
                  </a:cubicBezTo>
                  <a:cubicBezTo>
                    <a:pt x="17" y="6"/>
                    <a:pt x="10" y="0"/>
                    <a:pt x="0" y="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Freeform 47"/>
            <p:cNvSpPr>
              <a:spLocks/>
            </p:cNvSpPr>
            <p:nvPr/>
          </p:nvSpPr>
          <p:spPr bwMode="auto">
            <a:xfrm>
              <a:off x="4726377" y="1098860"/>
              <a:ext cx="28575" cy="171450"/>
            </a:xfrm>
            <a:custGeom>
              <a:avLst/>
              <a:gdLst>
                <a:gd name="T0" fmla="*/ 1 w 16"/>
                <a:gd name="T1" fmla="*/ 1 h 95"/>
                <a:gd name="T2" fmla="*/ 14 w 16"/>
                <a:gd name="T3" fmla="*/ 11 h 95"/>
                <a:gd name="T4" fmla="*/ 14 w 16"/>
                <a:gd name="T5" fmla="*/ 89 h 95"/>
                <a:gd name="T6" fmla="*/ 10 w 16"/>
                <a:gd name="T7" fmla="*/ 95 h 95"/>
                <a:gd name="T8" fmla="*/ 10 w 16"/>
                <a:gd name="T9" fmla="*/ 33 h 95"/>
                <a:gd name="T10" fmla="*/ 5 w 16"/>
                <a:gd name="T11" fmla="*/ 26 h 95"/>
                <a:gd name="T12" fmla="*/ 0 w 16"/>
                <a:gd name="T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95">
                  <a:moveTo>
                    <a:pt x="1" y="1"/>
                  </a:moveTo>
                  <a:cubicBezTo>
                    <a:pt x="1" y="1"/>
                    <a:pt x="13" y="7"/>
                    <a:pt x="14" y="11"/>
                  </a:cubicBezTo>
                  <a:cubicBezTo>
                    <a:pt x="14" y="15"/>
                    <a:pt x="14" y="89"/>
                    <a:pt x="14" y="89"/>
                  </a:cubicBezTo>
                  <a:cubicBezTo>
                    <a:pt x="14" y="89"/>
                    <a:pt x="16" y="95"/>
                    <a:pt x="10" y="95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Oval 48"/>
            <p:cNvSpPr>
              <a:spLocks noChangeArrowheads="1"/>
            </p:cNvSpPr>
            <p:nvPr/>
          </p:nvSpPr>
          <p:spPr bwMode="auto">
            <a:xfrm>
              <a:off x="3481778" y="3721410"/>
              <a:ext cx="1058862" cy="10604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reeform 49"/>
            <p:cNvSpPr>
              <a:spLocks/>
            </p:cNvSpPr>
            <p:nvPr/>
          </p:nvSpPr>
          <p:spPr bwMode="auto">
            <a:xfrm>
              <a:off x="3750065" y="4708835"/>
              <a:ext cx="271462" cy="254000"/>
            </a:xfrm>
            <a:custGeom>
              <a:avLst/>
              <a:gdLst>
                <a:gd name="T0" fmla="*/ 0 w 171"/>
                <a:gd name="T1" fmla="*/ 0 h 160"/>
                <a:gd name="T2" fmla="*/ 15 w 171"/>
                <a:gd name="T3" fmla="*/ 160 h 160"/>
                <a:gd name="T4" fmla="*/ 171 w 171"/>
                <a:gd name="T5" fmla="*/ 27 h 160"/>
                <a:gd name="T6" fmla="*/ 0 w 171"/>
                <a:gd name="T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160">
                  <a:moveTo>
                    <a:pt x="0" y="0"/>
                  </a:moveTo>
                  <a:lnTo>
                    <a:pt x="15" y="160"/>
                  </a:lnTo>
                  <a:lnTo>
                    <a:pt x="171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Oval 50"/>
            <p:cNvSpPr>
              <a:spLocks noChangeArrowheads="1"/>
            </p:cNvSpPr>
            <p:nvPr/>
          </p:nvSpPr>
          <p:spPr bwMode="auto">
            <a:xfrm>
              <a:off x="4805752" y="3510273"/>
              <a:ext cx="693737" cy="6921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Freeform 51"/>
            <p:cNvSpPr>
              <a:spLocks/>
            </p:cNvSpPr>
            <p:nvPr/>
          </p:nvSpPr>
          <p:spPr bwMode="auto">
            <a:xfrm>
              <a:off x="4981965" y="4154798"/>
              <a:ext cx="179387" cy="166688"/>
            </a:xfrm>
            <a:custGeom>
              <a:avLst/>
              <a:gdLst>
                <a:gd name="T0" fmla="*/ 0 w 113"/>
                <a:gd name="T1" fmla="*/ 0 h 105"/>
                <a:gd name="T2" fmla="*/ 9 w 113"/>
                <a:gd name="T3" fmla="*/ 105 h 105"/>
                <a:gd name="T4" fmla="*/ 113 w 113"/>
                <a:gd name="T5" fmla="*/ 17 h 105"/>
                <a:gd name="T6" fmla="*/ 0 w 113"/>
                <a:gd name="T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" h="105">
                  <a:moveTo>
                    <a:pt x="0" y="0"/>
                  </a:moveTo>
                  <a:lnTo>
                    <a:pt x="9" y="105"/>
                  </a:lnTo>
                  <a:lnTo>
                    <a:pt x="113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Oval 52"/>
            <p:cNvSpPr>
              <a:spLocks noChangeArrowheads="1"/>
            </p:cNvSpPr>
            <p:nvPr/>
          </p:nvSpPr>
          <p:spPr bwMode="auto">
            <a:xfrm>
              <a:off x="4421577" y="2583173"/>
              <a:ext cx="838200" cy="838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Freeform 53"/>
            <p:cNvSpPr>
              <a:spLocks/>
            </p:cNvSpPr>
            <p:nvPr/>
          </p:nvSpPr>
          <p:spPr bwMode="auto">
            <a:xfrm>
              <a:off x="4634302" y="3364223"/>
              <a:ext cx="217487" cy="200025"/>
            </a:xfrm>
            <a:custGeom>
              <a:avLst/>
              <a:gdLst>
                <a:gd name="T0" fmla="*/ 0 w 137"/>
                <a:gd name="T1" fmla="*/ 0 h 126"/>
                <a:gd name="T2" fmla="*/ 12 w 137"/>
                <a:gd name="T3" fmla="*/ 126 h 126"/>
                <a:gd name="T4" fmla="*/ 137 w 137"/>
                <a:gd name="T5" fmla="*/ 20 h 126"/>
                <a:gd name="T6" fmla="*/ 0 w 137"/>
                <a:gd name="T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126">
                  <a:moveTo>
                    <a:pt x="0" y="0"/>
                  </a:moveTo>
                  <a:lnTo>
                    <a:pt x="12" y="126"/>
                  </a:lnTo>
                  <a:lnTo>
                    <a:pt x="137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Oval 54"/>
            <p:cNvSpPr>
              <a:spLocks noChangeArrowheads="1"/>
            </p:cNvSpPr>
            <p:nvPr/>
          </p:nvSpPr>
          <p:spPr bwMode="auto">
            <a:xfrm>
              <a:off x="3637353" y="1706873"/>
              <a:ext cx="838200" cy="83661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Freeform 55"/>
            <p:cNvSpPr>
              <a:spLocks/>
            </p:cNvSpPr>
            <p:nvPr/>
          </p:nvSpPr>
          <p:spPr bwMode="auto">
            <a:xfrm>
              <a:off x="3850077" y="2486335"/>
              <a:ext cx="217487" cy="200025"/>
            </a:xfrm>
            <a:custGeom>
              <a:avLst/>
              <a:gdLst>
                <a:gd name="T0" fmla="*/ 0 w 137"/>
                <a:gd name="T1" fmla="*/ 0 h 126"/>
                <a:gd name="T2" fmla="*/ 12 w 137"/>
                <a:gd name="T3" fmla="*/ 126 h 126"/>
                <a:gd name="T4" fmla="*/ 137 w 137"/>
                <a:gd name="T5" fmla="*/ 22 h 126"/>
                <a:gd name="T6" fmla="*/ 0 w 137"/>
                <a:gd name="T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126">
                  <a:moveTo>
                    <a:pt x="0" y="0"/>
                  </a:moveTo>
                  <a:lnTo>
                    <a:pt x="12" y="126"/>
                  </a:lnTo>
                  <a:lnTo>
                    <a:pt x="137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Oval 56"/>
            <p:cNvSpPr>
              <a:spLocks noChangeArrowheads="1"/>
            </p:cNvSpPr>
            <p:nvPr/>
          </p:nvSpPr>
          <p:spPr bwMode="auto">
            <a:xfrm>
              <a:off x="5507427" y="2614923"/>
              <a:ext cx="663575" cy="66198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Freeform 57"/>
            <p:cNvSpPr>
              <a:spLocks/>
            </p:cNvSpPr>
            <p:nvPr/>
          </p:nvSpPr>
          <p:spPr bwMode="auto">
            <a:xfrm>
              <a:off x="5674115" y="3232460"/>
              <a:ext cx="171450" cy="158750"/>
            </a:xfrm>
            <a:custGeom>
              <a:avLst/>
              <a:gdLst>
                <a:gd name="T0" fmla="*/ 0 w 108"/>
                <a:gd name="T1" fmla="*/ 0 h 100"/>
                <a:gd name="T2" fmla="*/ 9 w 108"/>
                <a:gd name="T3" fmla="*/ 100 h 100"/>
                <a:gd name="T4" fmla="*/ 108 w 108"/>
                <a:gd name="T5" fmla="*/ 16 h 100"/>
                <a:gd name="T6" fmla="*/ 0 w 108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00">
                  <a:moveTo>
                    <a:pt x="0" y="0"/>
                  </a:moveTo>
                  <a:lnTo>
                    <a:pt x="9" y="100"/>
                  </a:lnTo>
                  <a:lnTo>
                    <a:pt x="108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Oval 58"/>
            <p:cNvSpPr>
              <a:spLocks noChangeArrowheads="1"/>
            </p:cNvSpPr>
            <p:nvPr/>
          </p:nvSpPr>
          <p:spPr bwMode="auto">
            <a:xfrm>
              <a:off x="2935678" y="952810"/>
              <a:ext cx="661987" cy="6635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Freeform 59"/>
            <p:cNvSpPr>
              <a:spLocks/>
            </p:cNvSpPr>
            <p:nvPr/>
          </p:nvSpPr>
          <p:spPr bwMode="auto">
            <a:xfrm>
              <a:off x="3259528" y="1570348"/>
              <a:ext cx="169862" cy="158750"/>
            </a:xfrm>
            <a:custGeom>
              <a:avLst/>
              <a:gdLst>
                <a:gd name="T0" fmla="*/ 107 w 107"/>
                <a:gd name="T1" fmla="*/ 0 h 100"/>
                <a:gd name="T2" fmla="*/ 98 w 107"/>
                <a:gd name="T3" fmla="*/ 100 h 100"/>
                <a:gd name="T4" fmla="*/ 0 w 107"/>
                <a:gd name="T5" fmla="*/ 17 h 100"/>
                <a:gd name="T6" fmla="*/ 107 w 107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" h="100">
                  <a:moveTo>
                    <a:pt x="107" y="0"/>
                  </a:moveTo>
                  <a:lnTo>
                    <a:pt x="98" y="100"/>
                  </a:lnTo>
                  <a:lnTo>
                    <a:pt x="0" y="17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Oval 60"/>
            <p:cNvSpPr>
              <a:spLocks noChangeArrowheads="1"/>
            </p:cNvSpPr>
            <p:nvPr/>
          </p:nvSpPr>
          <p:spPr bwMode="auto">
            <a:xfrm>
              <a:off x="1989528" y="1298885"/>
              <a:ext cx="661987" cy="66357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Freeform 61"/>
            <p:cNvSpPr>
              <a:spLocks/>
            </p:cNvSpPr>
            <p:nvPr/>
          </p:nvSpPr>
          <p:spPr bwMode="auto">
            <a:xfrm>
              <a:off x="2313378" y="1916423"/>
              <a:ext cx="171450" cy="158750"/>
            </a:xfrm>
            <a:custGeom>
              <a:avLst/>
              <a:gdLst>
                <a:gd name="T0" fmla="*/ 108 w 108"/>
                <a:gd name="T1" fmla="*/ 0 h 100"/>
                <a:gd name="T2" fmla="*/ 99 w 108"/>
                <a:gd name="T3" fmla="*/ 100 h 100"/>
                <a:gd name="T4" fmla="*/ 0 w 108"/>
                <a:gd name="T5" fmla="*/ 17 h 100"/>
                <a:gd name="T6" fmla="*/ 108 w 108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00">
                  <a:moveTo>
                    <a:pt x="108" y="0"/>
                  </a:moveTo>
                  <a:lnTo>
                    <a:pt x="99" y="100"/>
                  </a:lnTo>
                  <a:lnTo>
                    <a:pt x="0" y="1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Oval 62"/>
            <p:cNvSpPr>
              <a:spLocks noChangeArrowheads="1"/>
            </p:cNvSpPr>
            <p:nvPr/>
          </p:nvSpPr>
          <p:spPr bwMode="auto">
            <a:xfrm>
              <a:off x="1560903" y="2164073"/>
              <a:ext cx="663575" cy="66357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Freeform 63"/>
            <p:cNvSpPr>
              <a:spLocks/>
            </p:cNvSpPr>
            <p:nvPr/>
          </p:nvSpPr>
          <p:spPr bwMode="auto">
            <a:xfrm>
              <a:off x="1886340" y="2781610"/>
              <a:ext cx="171450" cy="158750"/>
            </a:xfrm>
            <a:custGeom>
              <a:avLst/>
              <a:gdLst>
                <a:gd name="T0" fmla="*/ 108 w 108"/>
                <a:gd name="T1" fmla="*/ 0 h 100"/>
                <a:gd name="T2" fmla="*/ 99 w 108"/>
                <a:gd name="T3" fmla="*/ 100 h 100"/>
                <a:gd name="T4" fmla="*/ 0 w 108"/>
                <a:gd name="T5" fmla="*/ 17 h 100"/>
                <a:gd name="T6" fmla="*/ 108 w 108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00">
                  <a:moveTo>
                    <a:pt x="108" y="0"/>
                  </a:moveTo>
                  <a:lnTo>
                    <a:pt x="99" y="100"/>
                  </a:lnTo>
                  <a:lnTo>
                    <a:pt x="0" y="1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Oval 64"/>
            <p:cNvSpPr>
              <a:spLocks noChangeArrowheads="1"/>
            </p:cNvSpPr>
            <p:nvPr/>
          </p:nvSpPr>
          <p:spPr bwMode="auto">
            <a:xfrm>
              <a:off x="3523053" y="2845110"/>
              <a:ext cx="663575" cy="6635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Freeform 65"/>
            <p:cNvSpPr>
              <a:spLocks/>
            </p:cNvSpPr>
            <p:nvPr/>
          </p:nvSpPr>
          <p:spPr bwMode="auto">
            <a:xfrm>
              <a:off x="3846902" y="3462648"/>
              <a:ext cx="171450" cy="158750"/>
            </a:xfrm>
            <a:custGeom>
              <a:avLst/>
              <a:gdLst>
                <a:gd name="T0" fmla="*/ 108 w 108"/>
                <a:gd name="T1" fmla="*/ 0 h 100"/>
                <a:gd name="T2" fmla="*/ 99 w 108"/>
                <a:gd name="T3" fmla="*/ 100 h 100"/>
                <a:gd name="T4" fmla="*/ 0 w 108"/>
                <a:gd name="T5" fmla="*/ 16 h 100"/>
                <a:gd name="T6" fmla="*/ 108 w 108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00">
                  <a:moveTo>
                    <a:pt x="108" y="0"/>
                  </a:moveTo>
                  <a:lnTo>
                    <a:pt x="99" y="100"/>
                  </a:lnTo>
                  <a:lnTo>
                    <a:pt x="0" y="16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Oval 66"/>
            <p:cNvSpPr>
              <a:spLocks noChangeArrowheads="1"/>
            </p:cNvSpPr>
            <p:nvPr/>
          </p:nvSpPr>
          <p:spPr bwMode="auto">
            <a:xfrm>
              <a:off x="1560903" y="3051485"/>
              <a:ext cx="663575" cy="66357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8" name="Freeform 67"/>
            <p:cNvSpPr>
              <a:spLocks/>
            </p:cNvSpPr>
            <p:nvPr/>
          </p:nvSpPr>
          <p:spPr bwMode="auto">
            <a:xfrm>
              <a:off x="1886340" y="3670610"/>
              <a:ext cx="171450" cy="158750"/>
            </a:xfrm>
            <a:custGeom>
              <a:avLst/>
              <a:gdLst>
                <a:gd name="T0" fmla="*/ 108 w 108"/>
                <a:gd name="T1" fmla="*/ 0 h 100"/>
                <a:gd name="T2" fmla="*/ 99 w 108"/>
                <a:gd name="T3" fmla="*/ 100 h 100"/>
                <a:gd name="T4" fmla="*/ 0 w 108"/>
                <a:gd name="T5" fmla="*/ 16 h 100"/>
                <a:gd name="T6" fmla="*/ 108 w 108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00">
                  <a:moveTo>
                    <a:pt x="108" y="0"/>
                  </a:moveTo>
                  <a:lnTo>
                    <a:pt x="99" y="100"/>
                  </a:lnTo>
                  <a:lnTo>
                    <a:pt x="0" y="16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Oval 68"/>
            <p:cNvSpPr>
              <a:spLocks noChangeArrowheads="1"/>
            </p:cNvSpPr>
            <p:nvPr/>
          </p:nvSpPr>
          <p:spPr bwMode="auto">
            <a:xfrm>
              <a:off x="2376878" y="2983223"/>
              <a:ext cx="925512" cy="927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Freeform 69"/>
            <p:cNvSpPr>
              <a:spLocks/>
            </p:cNvSpPr>
            <p:nvPr/>
          </p:nvSpPr>
          <p:spPr bwMode="auto">
            <a:xfrm>
              <a:off x="2829315" y="3845235"/>
              <a:ext cx="239712" cy="222250"/>
            </a:xfrm>
            <a:custGeom>
              <a:avLst/>
              <a:gdLst>
                <a:gd name="T0" fmla="*/ 151 w 151"/>
                <a:gd name="T1" fmla="*/ 0 h 140"/>
                <a:gd name="T2" fmla="*/ 137 w 151"/>
                <a:gd name="T3" fmla="*/ 140 h 140"/>
                <a:gd name="T4" fmla="*/ 0 w 151"/>
                <a:gd name="T5" fmla="*/ 24 h 140"/>
                <a:gd name="T6" fmla="*/ 151 w 151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40">
                  <a:moveTo>
                    <a:pt x="151" y="0"/>
                  </a:moveTo>
                  <a:lnTo>
                    <a:pt x="137" y="140"/>
                  </a:lnTo>
                  <a:lnTo>
                    <a:pt x="0" y="24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Oval 70"/>
            <p:cNvSpPr>
              <a:spLocks noChangeArrowheads="1"/>
            </p:cNvSpPr>
            <p:nvPr/>
          </p:nvSpPr>
          <p:spPr bwMode="auto">
            <a:xfrm>
              <a:off x="2641990" y="2022785"/>
              <a:ext cx="765175" cy="7667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Freeform 71"/>
            <p:cNvSpPr>
              <a:spLocks/>
            </p:cNvSpPr>
            <p:nvPr/>
          </p:nvSpPr>
          <p:spPr bwMode="auto">
            <a:xfrm>
              <a:off x="3016640" y="2737160"/>
              <a:ext cx="195262" cy="184150"/>
            </a:xfrm>
            <a:custGeom>
              <a:avLst/>
              <a:gdLst>
                <a:gd name="T0" fmla="*/ 123 w 123"/>
                <a:gd name="T1" fmla="*/ 0 h 116"/>
                <a:gd name="T2" fmla="*/ 113 w 123"/>
                <a:gd name="T3" fmla="*/ 116 h 116"/>
                <a:gd name="T4" fmla="*/ 0 w 123"/>
                <a:gd name="T5" fmla="*/ 19 h 116"/>
                <a:gd name="T6" fmla="*/ 123 w 123"/>
                <a:gd name="T7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116">
                  <a:moveTo>
                    <a:pt x="123" y="0"/>
                  </a:moveTo>
                  <a:lnTo>
                    <a:pt x="113" y="116"/>
                  </a:lnTo>
                  <a:lnTo>
                    <a:pt x="0" y="19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Oval 72"/>
            <p:cNvSpPr>
              <a:spLocks noChangeArrowheads="1"/>
            </p:cNvSpPr>
            <p:nvPr/>
          </p:nvSpPr>
          <p:spPr bwMode="auto">
            <a:xfrm>
              <a:off x="4875602" y="1579873"/>
              <a:ext cx="795337" cy="79533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Freeform 73"/>
            <p:cNvSpPr>
              <a:spLocks/>
            </p:cNvSpPr>
            <p:nvPr/>
          </p:nvSpPr>
          <p:spPr bwMode="auto">
            <a:xfrm>
              <a:off x="5078802" y="2321235"/>
              <a:ext cx="203200" cy="188913"/>
            </a:xfrm>
            <a:custGeom>
              <a:avLst/>
              <a:gdLst>
                <a:gd name="T0" fmla="*/ 0 w 128"/>
                <a:gd name="T1" fmla="*/ 0 h 119"/>
                <a:gd name="T2" fmla="*/ 10 w 128"/>
                <a:gd name="T3" fmla="*/ 119 h 119"/>
                <a:gd name="T4" fmla="*/ 128 w 128"/>
                <a:gd name="T5" fmla="*/ 19 h 119"/>
                <a:gd name="T6" fmla="*/ 0 w 128"/>
                <a:gd name="T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9">
                  <a:moveTo>
                    <a:pt x="0" y="0"/>
                  </a:moveTo>
                  <a:lnTo>
                    <a:pt x="10" y="119"/>
                  </a:lnTo>
                  <a:lnTo>
                    <a:pt x="128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Freeform 74"/>
            <p:cNvSpPr>
              <a:spLocks/>
            </p:cNvSpPr>
            <p:nvPr/>
          </p:nvSpPr>
          <p:spPr bwMode="auto">
            <a:xfrm>
              <a:off x="3650053" y="3942073"/>
              <a:ext cx="736600" cy="330200"/>
            </a:xfrm>
            <a:custGeom>
              <a:avLst/>
              <a:gdLst>
                <a:gd name="T0" fmla="*/ 230 w 464"/>
                <a:gd name="T1" fmla="*/ 208 h 208"/>
                <a:gd name="T2" fmla="*/ 0 w 464"/>
                <a:gd name="T3" fmla="*/ 105 h 208"/>
                <a:gd name="T4" fmla="*/ 237 w 464"/>
                <a:gd name="T5" fmla="*/ 0 h 208"/>
                <a:gd name="T6" fmla="*/ 464 w 464"/>
                <a:gd name="T7" fmla="*/ 101 h 208"/>
                <a:gd name="T8" fmla="*/ 230 w 464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4" h="208">
                  <a:moveTo>
                    <a:pt x="230" y="208"/>
                  </a:moveTo>
                  <a:lnTo>
                    <a:pt x="0" y="105"/>
                  </a:lnTo>
                  <a:lnTo>
                    <a:pt x="237" y="0"/>
                  </a:lnTo>
                  <a:lnTo>
                    <a:pt x="464" y="101"/>
                  </a:lnTo>
                  <a:lnTo>
                    <a:pt x="230" y="20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Rectangle 75"/>
            <p:cNvSpPr>
              <a:spLocks noChangeArrowheads="1"/>
            </p:cNvSpPr>
            <p:nvPr/>
          </p:nvSpPr>
          <p:spPr bwMode="auto">
            <a:xfrm>
              <a:off x="4354902" y="4097648"/>
              <a:ext cx="23812" cy="2428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Oval 76"/>
            <p:cNvSpPr>
              <a:spLocks noChangeArrowheads="1"/>
            </p:cNvSpPr>
            <p:nvPr/>
          </p:nvSpPr>
          <p:spPr bwMode="auto">
            <a:xfrm>
              <a:off x="4329502" y="4311960"/>
              <a:ext cx="74612" cy="73025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Freeform 77"/>
            <p:cNvSpPr>
              <a:spLocks/>
            </p:cNvSpPr>
            <p:nvPr/>
          </p:nvSpPr>
          <p:spPr bwMode="auto">
            <a:xfrm>
              <a:off x="4321565" y="4351648"/>
              <a:ext cx="53975" cy="161925"/>
            </a:xfrm>
            <a:custGeom>
              <a:avLst/>
              <a:gdLst>
                <a:gd name="T0" fmla="*/ 16 w 30"/>
                <a:gd name="T1" fmla="*/ 5 h 90"/>
                <a:gd name="T2" fmla="*/ 7 w 30"/>
                <a:gd name="T3" fmla="*/ 90 h 90"/>
                <a:gd name="T4" fmla="*/ 30 w 30"/>
                <a:gd name="T5" fmla="*/ 90 h 90"/>
                <a:gd name="T6" fmla="*/ 30 w 30"/>
                <a:gd name="T7" fmla="*/ 0 h 90"/>
                <a:gd name="T8" fmla="*/ 16 w 30"/>
                <a:gd name="T9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90">
                  <a:moveTo>
                    <a:pt x="16" y="5"/>
                  </a:moveTo>
                  <a:cubicBezTo>
                    <a:pt x="16" y="5"/>
                    <a:pt x="0" y="38"/>
                    <a:pt x="7" y="90"/>
                  </a:cubicBezTo>
                  <a:cubicBezTo>
                    <a:pt x="30" y="90"/>
                    <a:pt x="30" y="90"/>
                    <a:pt x="30" y="9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16" y="7"/>
                    <a:pt x="16" y="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Freeform 78"/>
            <p:cNvSpPr>
              <a:spLocks/>
            </p:cNvSpPr>
            <p:nvPr/>
          </p:nvSpPr>
          <p:spPr bwMode="auto">
            <a:xfrm>
              <a:off x="4362840" y="4351648"/>
              <a:ext cx="53975" cy="161925"/>
            </a:xfrm>
            <a:custGeom>
              <a:avLst/>
              <a:gdLst>
                <a:gd name="T0" fmla="*/ 14 w 30"/>
                <a:gd name="T1" fmla="*/ 5 h 90"/>
                <a:gd name="T2" fmla="*/ 23 w 30"/>
                <a:gd name="T3" fmla="*/ 90 h 90"/>
                <a:gd name="T4" fmla="*/ 0 w 30"/>
                <a:gd name="T5" fmla="*/ 90 h 90"/>
                <a:gd name="T6" fmla="*/ 0 w 30"/>
                <a:gd name="T7" fmla="*/ 0 h 90"/>
                <a:gd name="T8" fmla="*/ 14 w 30"/>
                <a:gd name="T9" fmla="*/ 5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90">
                  <a:moveTo>
                    <a:pt x="14" y="5"/>
                  </a:moveTo>
                  <a:cubicBezTo>
                    <a:pt x="14" y="5"/>
                    <a:pt x="30" y="38"/>
                    <a:pt x="23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4" y="7"/>
                    <a:pt x="14" y="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Freeform 79"/>
            <p:cNvSpPr>
              <a:spLocks/>
            </p:cNvSpPr>
            <p:nvPr/>
          </p:nvSpPr>
          <p:spPr bwMode="auto">
            <a:xfrm>
              <a:off x="3796102" y="4205598"/>
              <a:ext cx="425450" cy="319088"/>
            </a:xfrm>
            <a:custGeom>
              <a:avLst/>
              <a:gdLst>
                <a:gd name="T0" fmla="*/ 236 w 236"/>
                <a:gd name="T1" fmla="*/ 0 h 177"/>
                <a:gd name="T2" fmla="*/ 118 w 236"/>
                <a:gd name="T3" fmla="*/ 56 h 177"/>
                <a:gd name="T4" fmla="*/ 0 w 236"/>
                <a:gd name="T5" fmla="*/ 0 h 177"/>
                <a:gd name="T6" fmla="*/ 0 w 236"/>
                <a:gd name="T7" fmla="*/ 136 h 177"/>
                <a:gd name="T8" fmla="*/ 115 w 236"/>
                <a:gd name="T9" fmla="*/ 177 h 177"/>
                <a:gd name="T10" fmla="*/ 115 w 236"/>
                <a:gd name="T11" fmla="*/ 177 h 177"/>
                <a:gd name="T12" fmla="*/ 118 w 236"/>
                <a:gd name="T13" fmla="*/ 177 h 177"/>
                <a:gd name="T14" fmla="*/ 121 w 236"/>
                <a:gd name="T15" fmla="*/ 177 h 177"/>
                <a:gd name="T16" fmla="*/ 121 w 236"/>
                <a:gd name="T17" fmla="*/ 177 h 177"/>
                <a:gd name="T18" fmla="*/ 236 w 236"/>
                <a:gd name="T19" fmla="*/ 136 h 177"/>
                <a:gd name="T20" fmla="*/ 236 w 236"/>
                <a:gd name="T21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6" h="177">
                  <a:moveTo>
                    <a:pt x="236" y="0"/>
                  </a:moveTo>
                  <a:cubicBezTo>
                    <a:pt x="236" y="1"/>
                    <a:pt x="137" y="47"/>
                    <a:pt x="118" y="56"/>
                  </a:cubicBezTo>
                  <a:cubicBezTo>
                    <a:pt x="99" y="47"/>
                    <a:pt x="0" y="1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32" y="170"/>
                    <a:pt x="95" y="176"/>
                    <a:pt x="115" y="177"/>
                  </a:cubicBezTo>
                  <a:cubicBezTo>
                    <a:pt x="115" y="177"/>
                    <a:pt x="115" y="177"/>
                    <a:pt x="115" y="177"/>
                  </a:cubicBezTo>
                  <a:cubicBezTo>
                    <a:pt x="115" y="177"/>
                    <a:pt x="116" y="177"/>
                    <a:pt x="118" y="177"/>
                  </a:cubicBezTo>
                  <a:cubicBezTo>
                    <a:pt x="120" y="177"/>
                    <a:pt x="121" y="177"/>
                    <a:pt x="121" y="177"/>
                  </a:cubicBezTo>
                  <a:cubicBezTo>
                    <a:pt x="121" y="177"/>
                    <a:pt x="121" y="177"/>
                    <a:pt x="121" y="177"/>
                  </a:cubicBezTo>
                  <a:cubicBezTo>
                    <a:pt x="141" y="176"/>
                    <a:pt x="204" y="170"/>
                    <a:pt x="236" y="136"/>
                  </a:cubicBezTo>
                  <a:lnTo>
                    <a:pt x="236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Freeform 80"/>
            <p:cNvSpPr>
              <a:spLocks noEditPoints="1"/>
            </p:cNvSpPr>
            <p:nvPr/>
          </p:nvSpPr>
          <p:spPr bwMode="auto">
            <a:xfrm>
              <a:off x="4958152" y="3621398"/>
              <a:ext cx="412750" cy="415925"/>
            </a:xfrm>
            <a:custGeom>
              <a:avLst/>
              <a:gdLst>
                <a:gd name="T0" fmla="*/ 147 w 229"/>
                <a:gd name="T1" fmla="*/ 112 h 231"/>
                <a:gd name="T2" fmla="*/ 141 w 229"/>
                <a:gd name="T3" fmla="*/ 98 h 231"/>
                <a:gd name="T4" fmla="*/ 141 w 229"/>
                <a:gd name="T5" fmla="*/ 44 h 231"/>
                <a:gd name="T6" fmla="*/ 147 w 229"/>
                <a:gd name="T7" fmla="*/ 37 h 231"/>
                <a:gd name="T8" fmla="*/ 148 w 229"/>
                <a:gd name="T9" fmla="*/ 37 h 231"/>
                <a:gd name="T10" fmla="*/ 148 w 229"/>
                <a:gd name="T11" fmla="*/ 13 h 231"/>
                <a:gd name="T12" fmla="*/ 147 w 229"/>
                <a:gd name="T13" fmla="*/ 13 h 231"/>
                <a:gd name="T14" fmla="*/ 147 w 229"/>
                <a:gd name="T15" fmla="*/ 12 h 231"/>
                <a:gd name="T16" fmla="*/ 114 w 229"/>
                <a:gd name="T17" fmla="*/ 0 h 231"/>
                <a:gd name="T18" fmla="*/ 81 w 229"/>
                <a:gd name="T19" fmla="*/ 12 h 231"/>
                <a:gd name="T20" fmla="*/ 81 w 229"/>
                <a:gd name="T21" fmla="*/ 13 h 231"/>
                <a:gd name="T22" fmla="*/ 80 w 229"/>
                <a:gd name="T23" fmla="*/ 13 h 231"/>
                <a:gd name="T24" fmla="*/ 80 w 229"/>
                <a:gd name="T25" fmla="*/ 37 h 231"/>
                <a:gd name="T26" fmla="*/ 81 w 229"/>
                <a:gd name="T27" fmla="*/ 37 h 231"/>
                <a:gd name="T28" fmla="*/ 91 w 229"/>
                <a:gd name="T29" fmla="*/ 44 h 231"/>
                <a:gd name="T30" fmla="*/ 91 w 229"/>
                <a:gd name="T31" fmla="*/ 98 h 231"/>
                <a:gd name="T32" fmla="*/ 83 w 229"/>
                <a:gd name="T33" fmla="*/ 112 h 231"/>
                <a:gd name="T34" fmla="*/ 31 w 229"/>
                <a:gd name="T35" fmla="*/ 212 h 231"/>
                <a:gd name="T36" fmla="*/ 115 w 229"/>
                <a:gd name="T37" fmla="*/ 230 h 231"/>
                <a:gd name="T38" fmla="*/ 198 w 229"/>
                <a:gd name="T39" fmla="*/ 212 h 231"/>
                <a:gd name="T40" fmla="*/ 147 w 229"/>
                <a:gd name="T41" fmla="*/ 112 h 231"/>
                <a:gd name="T42" fmla="*/ 145 w 229"/>
                <a:gd name="T43" fmla="*/ 213 h 231"/>
                <a:gd name="T44" fmla="*/ 182 w 229"/>
                <a:gd name="T45" fmla="*/ 187 h 231"/>
                <a:gd name="T46" fmla="*/ 150 w 229"/>
                <a:gd name="T47" fmla="*/ 134 h 231"/>
                <a:gd name="T48" fmla="*/ 193 w 229"/>
                <a:gd name="T49" fmla="*/ 190 h 231"/>
                <a:gd name="T50" fmla="*/ 145 w 229"/>
                <a:gd name="T51" fmla="*/ 213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9" h="231">
                  <a:moveTo>
                    <a:pt x="147" y="112"/>
                  </a:moveTo>
                  <a:cubicBezTo>
                    <a:pt x="147" y="112"/>
                    <a:pt x="141" y="109"/>
                    <a:pt x="141" y="98"/>
                  </a:cubicBezTo>
                  <a:cubicBezTo>
                    <a:pt x="141" y="89"/>
                    <a:pt x="141" y="55"/>
                    <a:pt x="141" y="44"/>
                  </a:cubicBezTo>
                  <a:cubicBezTo>
                    <a:pt x="145" y="42"/>
                    <a:pt x="147" y="40"/>
                    <a:pt x="147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3"/>
                    <a:pt x="148" y="13"/>
                    <a:pt x="148" y="13"/>
                  </a:cubicBezTo>
                  <a:cubicBezTo>
                    <a:pt x="147" y="13"/>
                    <a:pt x="147" y="13"/>
                    <a:pt x="147" y="13"/>
                  </a:cubicBezTo>
                  <a:cubicBezTo>
                    <a:pt x="147" y="13"/>
                    <a:pt x="147" y="13"/>
                    <a:pt x="147" y="12"/>
                  </a:cubicBezTo>
                  <a:cubicBezTo>
                    <a:pt x="147" y="5"/>
                    <a:pt x="132" y="0"/>
                    <a:pt x="114" y="0"/>
                  </a:cubicBezTo>
                  <a:cubicBezTo>
                    <a:pt x="96" y="0"/>
                    <a:pt x="81" y="5"/>
                    <a:pt x="81" y="12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2" y="40"/>
                    <a:pt x="84" y="42"/>
                    <a:pt x="91" y="44"/>
                  </a:cubicBezTo>
                  <a:cubicBezTo>
                    <a:pt x="91" y="56"/>
                    <a:pt x="91" y="89"/>
                    <a:pt x="91" y="98"/>
                  </a:cubicBezTo>
                  <a:cubicBezTo>
                    <a:pt x="91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9" y="231"/>
                    <a:pt x="105" y="231"/>
                    <a:pt x="115" y="230"/>
                  </a:cubicBezTo>
                  <a:cubicBezTo>
                    <a:pt x="124" y="231"/>
                    <a:pt x="170" y="231"/>
                    <a:pt x="198" y="212"/>
                  </a:cubicBezTo>
                  <a:cubicBezTo>
                    <a:pt x="229" y="190"/>
                    <a:pt x="159" y="119"/>
                    <a:pt x="147" y="112"/>
                  </a:cubicBezTo>
                  <a:close/>
                  <a:moveTo>
                    <a:pt x="145" y="213"/>
                  </a:moveTo>
                  <a:cubicBezTo>
                    <a:pt x="145" y="213"/>
                    <a:pt x="180" y="206"/>
                    <a:pt x="182" y="187"/>
                  </a:cubicBezTo>
                  <a:cubicBezTo>
                    <a:pt x="183" y="169"/>
                    <a:pt x="150" y="134"/>
                    <a:pt x="150" y="134"/>
                  </a:cubicBezTo>
                  <a:cubicBezTo>
                    <a:pt x="150" y="134"/>
                    <a:pt x="194" y="167"/>
                    <a:pt x="193" y="190"/>
                  </a:cubicBezTo>
                  <a:cubicBezTo>
                    <a:pt x="193" y="213"/>
                    <a:pt x="145" y="213"/>
                    <a:pt x="145" y="21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Freeform 81"/>
            <p:cNvSpPr>
              <a:spLocks noEditPoints="1"/>
            </p:cNvSpPr>
            <p:nvPr/>
          </p:nvSpPr>
          <p:spPr bwMode="auto">
            <a:xfrm>
              <a:off x="4588265" y="2746685"/>
              <a:ext cx="514350" cy="514350"/>
            </a:xfrm>
            <a:custGeom>
              <a:avLst/>
              <a:gdLst>
                <a:gd name="T0" fmla="*/ 143 w 286"/>
                <a:gd name="T1" fmla="*/ 0 h 286"/>
                <a:gd name="T2" fmla="*/ 0 w 286"/>
                <a:gd name="T3" fmla="*/ 143 h 286"/>
                <a:gd name="T4" fmla="*/ 143 w 286"/>
                <a:gd name="T5" fmla="*/ 286 h 286"/>
                <a:gd name="T6" fmla="*/ 286 w 286"/>
                <a:gd name="T7" fmla="*/ 143 h 286"/>
                <a:gd name="T8" fmla="*/ 143 w 286"/>
                <a:gd name="T9" fmla="*/ 0 h 286"/>
                <a:gd name="T10" fmla="*/ 143 w 286"/>
                <a:gd name="T11" fmla="*/ 279 h 286"/>
                <a:gd name="T12" fmla="*/ 7 w 286"/>
                <a:gd name="T13" fmla="*/ 143 h 286"/>
                <a:gd name="T14" fmla="*/ 143 w 286"/>
                <a:gd name="T15" fmla="*/ 6 h 286"/>
                <a:gd name="T16" fmla="*/ 280 w 286"/>
                <a:gd name="T17" fmla="*/ 143 h 286"/>
                <a:gd name="T18" fmla="*/ 143 w 286"/>
                <a:gd name="T19" fmla="*/ 279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" h="286">
                  <a:moveTo>
                    <a:pt x="143" y="0"/>
                  </a:moveTo>
                  <a:cubicBezTo>
                    <a:pt x="64" y="0"/>
                    <a:pt x="0" y="64"/>
                    <a:pt x="0" y="143"/>
                  </a:cubicBezTo>
                  <a:cubicBezTo>
                    <a:pt x="0" y="222"/>
                    <a:pt x="64" y="286"/>
                    <a:pt x="143" y="286"/>
                  </a:cubicBezTo>
                  <a:cubicBezTo>
                    <a:pt x="222" y="286"/>
                    <a:pt x="286" y="222"/>
                    <a:pt x="286" y="143"/>
                  </a:cubicBezTo>
                  <a:cubicBezTo>
                    <a:pt x="286" y="64"/>
                    <a:pt x="222" y="0"/>
                    <a:pt x="143" y="0"/>
                  </a:cubicBezTo>
                  <a:close/>
                  <a:moveTo>
                    <a:pt x="143" y="279"/>
                  </a:moveTo>
                  <a:cubicBezTo>
                    <a:pt x="68" y="279"/>
                    <a:pt x="7" y="218"/>
                    <a:pt x="7" y="143"/>
                  </a:cubicBezTo>
                  <a:cubicBezTo>
                    <a:pt x="7" y="67"/>
                    <a:pt x="68" y="6"/>
                    <a:pt x="143" y="6"/>
                  </a:cubicBezTo>
                  <a:cubicBezTo>
                    <a:pt x="219" y="6"/>
                    <a:pt x="280" y="67"/>
                    <a:pt x="280" y="143"/>
                  </a:cubicBezTo>
                  <a:cubicBezTo>
                    <a:pt x="280" y="218"/>
                    <a:pt x="219" y="279"/>
                    <a:pt x="143" y="27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Freeform 82"/>
            <p:cNvSpPr>
              <a:spLocks/>
            </p:cNvSpPr>
            <p:nvPr/>
          </p:nvSpPr>
          <p:spPr bwMode="auto">
            <a:xfrm>
              <a:off x="4573977" y="2754623"/>
              <a:ext cx="579437" cy="508000"/>
            </a:xfrm>
            <a:custGeom>
              <a:avLst/>
              <a:gdLst>
                <a:gd name="T0" fmla="*/ 93 w 322"/>
                <a:gd name="T1" fmla="*/ 22 h 282"/>
                <a:gd name="T2" fmla="*/ 87 w 322"/>
                <a:gd name="T3" fmla="*/ 33 h 282"/>
                <a:gd name="T4" fmla="*/ 81 w 322"/>
                <a:gd name="T5" fmla="*/ 41 h 282"/>
                <a:gd name="T6" fmla="*/ 76 w 322"/>
                <a:gd name="T7" fmla="*/ 37 h 282"/>
                <a:gd name="T8" fmla="*/ 75 w 322"/>
                <a:gd name="T9" fmla="*/ 46 h 282"/>
                <a:gd name="T10" fmla="*/ 60 w 322"/>
                <a:gd name="T11" fmla="*/ 49 h 282"/>
                <a:gd name="T12" fmla="*/ 51 w 322"/>
                <a:gd name="T13" fmla="*/ 58 h 282"/>
                <a:gd name="T14" fmla="*/ 39 w 322"/>
                <a:gd name="T15" fmla="*/ 76 h 282"/>
                <a:gd name="T16" fmla="*/ 31 w 322"/>
                <a:gd name="T17" fmla="*/ 87 h 282"/>
                <a:gd name="T18" fmla="*/ 38 w 322"/>
                <a:gd name="T19" fmla="*/ 95 h 282"/>
                <a:gd name="T20" fmla="*/ 39 w 322"/>
                <a:gd name="T21" fmla="*/ 99 h 282"/>
                <a:gd name="T22" fmla="*/ 32 w 322"/>
                <a:gd name="T23" fmla="*/ 93 h 282"/>
                <a:gd name="T24" fmla="*/ 27 w 322"/>
                <a:gd name="T25" fmla="*/ 85 h 282"/>
                <a:gd name="T26" fmla="*/ 24 w 322"/>
                <a:gd name="T27" fmla="*/ 97 h 282"/>
                <a:gd name="T28" fmla="*/ 25 w 322"/>
                <a:gd name="T29" fmla="*/ 118 h 282"/>
                <a:gd name="T30" fmla="*/ 35 w 322"/>
                <a:gd name="T31" fmla="*/ 113 h 282"/>
                <a:gd name="T32" fmla="*/ 46 w 322"/>
                <a:gd name="T33" fmla="*/ 125 h 282"/>
                <a:gd name="T34" fmla="*/ 59 w 322"/>
                <a:gd name="T35" fmla="*/ 138 h 282"/>
                <a:gd name="T36" fmla="*/ 71 w 322"/>
                <a:gd name="T37" fmla="*/ 149 h 282"/>
                <a:gd name="T38" fmla="*/ 87 w 322"/>
                <a:gd name="T39" fmla="*/ 166 h 282"/>
                <a:gd name="T40" fmla="*/ 82 w 322"/>
                <a:gd name="T41" fmla="*/ 190 h 282"/>
                <a:gd name="T42" fmla="*/ 69 w 322"/>
                <a:gd name="T43" fmla="*/ 219 h 282"/>
                <a:gd name="T44" fmla="*/ 74 w 322"/>
                <a:gd name="T45" fmla="*/ 240 h 282"/>
                <a:gd name="T46" fmla="*/ 66 w 322"/>
                <a:gd name="T47" fmla="*/ 241 h 282"/>
                <a:gd name="T48" fmla="*/ 46 w 322"/>
                <a:gd name="T49" fmla="*/ 209 h 282"/>
                <a:gd name="T50" fmla="*/ 24 w 322"/>
                <a:gd name="T51" fmla="*/ 159 h 282"/>
                <a:gd name="T52" fmla="*/ 17 w 322"/>
                <a:gd name="T53" fmla="*/ 123 h 282"/>
                <a:gd name="T54" fmla="*/ 104 w 322"/>
                <a:gd name="T55" fmla="*/ 259 h 282"/>
                <a:gd name="T56" fmla="*/ 127 w 322"/>
                <a:gd name="T57" fmla="*/ 255 h 282"/>
                <a:gd name="T58" fmla="*/ 156 w 322"/>
                <a:gd name="T59" fmla="*/ 252 h 282"/>
                <a:gd name="T60" fmla="*/ 154 w 322"/>
                <a:gd name="T61" fmla="*/ 264 h 282"/>
                <a:gd name="T62" fmla="*/ 171 w 322"/>
                <a:gd name="T63" fmla="*/ 263 h 282"/>
                <a:gd name="T64" fmla="*/ 196 w 322"/>
                <a:gd name="T65" fmla="*/ 260 h 282"/>
                <a:gd name="T66" fmla="*/ 194 w 322"/>
                <a:gd name="T67" fmla="*/ 4 h 282"/>
                <a:gd name="T68" fmla="*/ 278 w 322"/>
                <a:gd name="T69" fmla="*/ 91 h 282"/>
                <a:gd name="T70" fmla="*/ 267 w 322"/>
                <a:gd name="T71" fmla="*/ 82 h 282"/>
                <a:gd name="T72" fmla="*/ 256 w 322"/>
                <a:gd name="T73" fmla="*/ 105 h 282"/>
                <a:gd name="T74" fmla="*/ 240 w 322"/>
                <a:gd name="T75" fmla="*/ 84 h 282"/>
                <a:gd name="T76" fmla="*/ 247 w 322"/>
                <a:gd name="T77" fmla="*/ 106 h 282"/>
                <a:gd name="T78" fmla="*/ 263 w 322"/>
                <a:gd name="T79" fmla="*/ 112 h 282"/>
                <a:gd name="T80" fmla="*/ 256 w 322"/>
                <a:gd name="T81" fmla="*/ 142 h 282"/>
                <a:gd name="T82" fmla="*/ 248 w 322"/>
                <a:gd name="T83" fmla="*/ 173 h 282"/>
                <a:gd name="T84" fmla="*/ 238 w 322"/>
                <a:gd name="T85" fmla="*/ 194 h 282"/>
                <a:gd name="T86" fmla="*/ 208 w 322"/>
                <a:gd name="T87" fmla="*/ 218 h 282"/>
                <a:gd name="T88" fmla="*/ 200 w 322"/>
                <a:gd name="T89" fmla="*/ 197 h 282"/>
                <a:gd name="T90" fmla="*/ 201 w 322"/>
                <a:gd name="T91" fmla="*/ 171 h 282"/>
                <a:gd name="T92" fmla="*/ 191 w 322"/>
                <a:gd name="T93" fmla="*/ 143 h 282"/>
                <a:gd name="T94" fmla="*/ 177 w 322"/>
                <a:gd name="T95" fmla="*/ 127 h 282"/>
                <a:gd name="T96" fmla="*/ 140 w 322"/>
                <a:gd name="T97" fmla="*/ 128 h 282"/>
                <a:gd name="T98" fmla="*/ 127 w 322"/>
                <a:gd name="T99" fmla="*/ 108 h 282"/>
                <a:gd name="T100" fmla="*/ 142 w 322"/>
                <a:gd name="T101" fmla="*/ 70 h 282"/>
                <a:gd name="T102" fmla="*/ 168 w 322"/>
                <a:gd name="T103" fmla="*/ 59 h 282"/>
                <a:gd name="T104" fmla="*/ 185 w 322"/>
                <a:gd name="T105" fmla="*/ 66 h 282"/>
                <a:gd name="T106" fmla="*/ 207 w 322"/>
                <a:gd name="T107" fmla="*/ 66 h 282"/>
                <a:gd name="T108" fmla="*/ 229 w 322"/>
                <a:gd name="T109" fmla="*/ 62 h 282"/>
                <a:gd name="T110" fmla="*/ 208 w 322"/>
                <a:gd name="T111" fmla="*/ 53 h 282"/>
                <a:gd name="T112" fmla="*/ 207 w 322"/>
                <a:gd name="T113" fmla="*/ 46 h 282"/>
                <a:gd name="T114" fmla="*/ 180 w 322"/>
                <a:gd name="T115" fmla="*/ 46 h 282"/>
                <a:gd name="T116" fmla="*/ 157 w 322"/>
                <a:gd name="T117" fmla="*/ 53 h 282"/>
                <a:gd name="T118" fmla="*/ 152 w 322"/>
                <a:gd name="T119" fmla="*/ 30 h 282"/>
                <a:gd name="T120" fmla="*/ 136 w 322"/>
                <a:gd name="T121" fmla="*/ 16 h 282"/>
                <a:gd name="T122" fmla="*/ 154 w 322"/>
                <a:gd name="T123" fmla="*/ 5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22" h="282">
                  <a:moveTo>
                    <a:pt x="131" y="1"/>
                  </a:moveTo>
                  <a:cubicBezTo>
                    <a:pt x="131" y="1"/>
                    <a:pt x="83" y="7"/>
                    <a:pt x="50" y="45"/>
                  </a:cubicBezTo>
                  <a:cubicBezTo>
                    <a:pt x="50" y="45"/>
                    <a:pt x="75" y="19"/>
                    <a:pt x="91" y="19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4" y="20"/>
                    <a:pt x="94" y="22"/>
                    <a:pt x="93" y="22"/>
                  </a:cubicBezTo>
                  <a:cubicBezTo>
                    <a:pt x="93" y="23"/>
                    <a:pt x="91" y="25"/>
                    <a:pt x="91" y="26"/>
                  </a:cubicBezTo>
                  <a:cubicBezTo>
                    <a:pt x="91" y="27"/>
                    <a:pt x="91" y="29"/>
                    <a:pt x="91" y="29"/>
                  </a:cubicBezTo>
                  <a:cubicBezTo>
                    <a:pt x="90" y="30"/>
                    <a:pt x="90" y="30"/>
                    <a:pt x="90" y="30"/>
                  </a:cubicBezTo>
                  <a:cubicBezTo>
                    <a:pt x="90" y="30"/>
                    <a:pt x="88" y="31"/>
                    <a:pt x="88" y="31"/>
                  </a:cubicBezTo>
                  <a:cubicBezTo>
                    <a:pt x="88" y="32"/>
                    <a:pt x="87" y="32"/>
                    <a:pt x="87" y="33"/>
                  </a:cubicBezTo>
                  <a:cubicBezTo>
                    <a:pt x="87" y="34"/>
                    <a:pt x="87" y="36"/>
                    <a:pt x="87" y="36"/>
                  </a:cubicBezTo>
                  <a:cubicBezTo>
                    <a:pt x="88" y="39"/>
                    <a:pt x="88" y="39"/>
                    <a:pt x="88" y="39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5" y="41"/>
                    <a:pt x="85" y="41"/>
                    <a:pt x="85" y="41"/>
                  </a:cubicBezTo>
                  <a:cubicBezTo>
                    <a:pt x="85" y="41"/>
                    <a:pt x="82" y="42"/>
                    <a:pt x="81" y="41"/>
                  </a:cubicBezTo>
                  <a:cubicBezTo>
                    <a:pt x="80" y="41"/>
                    <a:pt x="80" y="39"/>
                    <a:pt x="80" y="39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83" y="37"/>
                    <a:pt x="83" y="37"/>
                    <a:pt x="82" y="36"/>
                  </a:cubicBezTo>
                  <a:cubicBezTo>
                    <a:pt x="81" y="36"/>
                    <a:pt x="82" y="34"/>
                    <a:pt x="80" y="34"/>
                  </a:cubicBezTo>
                  <a:cubicBezTo>
                    <a:pt x="79" y="35"/>
                    <a:pt x="76" y="37"/>
                    <a:pt x="76" y="37"/>
                  </a:cubicBezTo>
                  <a:cubicBezTo>
                    <a:pt x="74" y="38"/>
                    <a:pt x="74" y="38"/>
                    <a:pt x="74" y="38"/>
                  </a:cubicBezTo>
                  <a:cubicBezTo>
                    <a:pt x="74" y="38"/>
                    <a:pt x="73" y="41"/>
                    <a:pt x="73" y="41"/>
                  </a:cubicBezTo>
                  <a:cubicBezTo>
                    <a:pt x="74" y="41"/>
                    <a:pt x="75" y="42"/>
                    <a:pt x="75" y="42"/>
                  </a:cubicBezTo>
                  <a:cubicBezTo>
                    <a:pt x="75" y="42"/>
                    <a:pt x="75" y="43"/>
                    <a:pt x="75" y="44"/>
                  </a:cubicBezTo>
                  <a:cubicBezTo>
                    <a:pt x="75" y="45"/>
                    <a:pt x="75" y="46"/>
                    <a:pt x="75" y="46"/>
                  </a:cubicBezTo>
                  <a:cubicBezTo>
                    <a:pt x="75" y="46"/>
                    <a:pt x="74" y="47"/>
                    <a:pt x="72" y="47"/>
                  </a:cubicBezTo>
                  <a:cubicBezTo>
                    <a:pt x="71" y="46"/>
                    <a:pt x="69" y="46"/>
                    <a:pt x="68" y="46"/>
                  </a:cubicBezTo>
                  <a:cubicBezTo>
                    <a:pt x="67" y="45"/>
                    <a:pt x="66" y="45"/>
                    <a:pt x="65" y="45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7"/>
                    <a:pt x="60" y="49"/>
                    <a:pt x="60" y="49"/>
                  </a:cubicBezTo>
                  <a:cubicBezTo>
                    <a:pt x="60" y="49"/>
                    <a:pt x="59" y="49"/>
                    <a:pt x="59" y="50"/>
                  </a:cubicBezTo>
                  <a:cubicBezTo>
                    <a:pt x="59" y="51"/>
                    <a:pt x="58" y="53"/>
                    <a:pt x="58" y="53"/>
                  </a:cubicBezTo>
                  <a:cubicBezTo>
                    <a:pt x="58" y="53"/>
                    <a:pt x="57" y="54"/>
                    <a:pt x="55" y="55"/>
                  </a:cubicBezTo>
                  <a:cubicBezTo>
                    <a:pt x="53" y="55"/>
                    <a:pt x="52" y="56"/>
                    <a:pt x="52" y="56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1" y="58"/>
                    <a:pt x="49" y="60"/>
                    <a:pt x="48" y="61"/>
                  </a:cubicBezTo>
                  <a:cubicBezTo>
                    <a:pt x="47" y="62"/>
                    <a:pt x="44" y="65"/>
                    <a:pt x="43" y="65"/>
                  </a:cubicBezTo>
                  <a:cubicBezTo>
                    <a:pt x="43" y="65"/>
                    <a:pt x="41" y="67"/>
                    <a:pt x="41" y="68"/>
                  </a:cubicBezTo>
                  <a:cubicBezTo>
                    <a:pt x="40" y="69"/>
                    <a:pt x="41" y="71"/>
                    <a:pt x="40" y="72"/>
                  </a:cubicBezTo>
                  <a:cubicBezTo>
                    <a:pt x="40" y="73"/>
                    <a:pt x="39" y="74"/>
                    <a:pt x="39" y="76"/>
                  </a:cubicBezTo>
                  <a:cubicBezTo>
                    <a:pt x="39" y="77"/>
                    <a:pt x="38" y="79"/>
                    <a:pt x="37" y="79"/>
                  </a:cubicBezTo>
                  <a:cubicBezTo>
                    <a:pt x="36" y="80"/>
                    <a:pt x="35" y="81"/>
                    <a:pt x="35" y="81"/>
                  </a:cubicBezTo>
                  <a:cubicBezTo>
                    <a:pt x="34" y="81"/>
                    <a:pt x="32" y="82"/>
                    <a:pt x="31" y="83"/>
                  </a:cubicBezTo>
                  <a:cubicBezTo>
                    <a:pt x="30" y="83"/>
                    <a:pt x="29" y="85"/>
                    <a:pt x="29" y="85"/>
                  </a:cubicBezTo>
                  <a:cubicBezTo>
                    <a:pt x="29" y="86"/>
                    <a:pt x="31" y="87"/>
                    <a:pt x="31" y="87"/>
                  </a:cubicBezTo>
                  <a:cubicBezTo>
                    <a:pt x="32" y="87"/>
                    <a:pt x="33" y="88"/>
                    <a:pt x="33" y="88"/>
                  </a:cubicBezTo>
                  <a:cubicBezTo>
                    <a:pt x="33" y="88"/>
                    <a:pt x="33" y="90"/>
                    <a:pt x="33" y="91"/>
                  </a:cubicBezTo>
                  <a:cubicBezTo>
                    <a:pt x="33" y="91"/>
                    <a:pt x="32" y="94"/>
                    <a:pt x="33" y="94"/>
                  </a:cubicBezTo>
                  <a:cubicBezTo>
                    <a:pt x="34" y="94"/>
                    <a:pt x="36" y="94"/>
                    <a:pt x="36" y="94"/>
                  </a:cubicBezTo>
                  <a:cubicBezTo>
                    <a:pt x="38" y="95"/>
                    <a:pt x="38" y="95"/>
                    <a:pt x="38" y="95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42" y="97"/>
                    <a:pt x="42" y="99"/>
                    <a:pt x="41" y="99"/>
                  </a:cubicBezTo>
                  <a:cubicBezTo>
                    <a:pt x="41" y="100"/>
                    <a:pt x="40" y="101"/>
                    <a:pt x="40" y="101"/>
                  </a:cubicBezTo>
                  <a:cubicBezTo>
                    <a:pt x="39" y="100"/>
                    <a:pt x="39" y="100"/>
                    <a:pt x="39" y="99"/>
                  </a:cubicBezTo>
                  <a:cubicBezTo>
                    <a:pt x="38" y="98"/>
                    <a:pt x="39" y="98"/>
                    <a:pt x="37" y="97"/>
                  </a:cubicBezTo>
                  <a:cubicBezTo>
                    <a:pt x="36" y="97"/>
                    <a:pt x="35" y="98"/>
                    <a:pt x="35" y="98"/>
                  </a:cubicBezTo>
                  <a:cubicBezTo>
                    <a:pt x="34" y="97"/>
                    <a:pt x="33" y="97"/>
                    <a:pt x="33" y="97"/>
                  </a:cubicBezTo>
                  <a:cubicBezTo>
                    <a:pt x="32" y="96"/>
                    <a:pt x="32" y="97"/>
                    <a:pt x="32" y="96"/>
                  </a:cubicBezTo>
                  <a:cubicBezTo>
                    <a:pt x="32" y="94"/>
                    <a:pt x="33" y="94"/>
                    <a:pt x="32" y="93"/>
                  </a:cubicBezTo>
                  <a:cubicBezTo>
                    <a:pt x="32" y="92"/>
                    <a:pt x="31" y="91"/>
                    <a:pt x="30" y="91"/>
                  </a:cubicBezTo>
                  <a:cubicBezTo>
                    <a:pt x="30" y="91"/>
                    <a:pt x="31" y="92"/>
                    <a:pt x="30" y="91"/>
                  </a:cubicBezTo>
                  <a:cubicBezTo>
                    <a:pt x="29" y="90"/>
                    <a:pt x="28" y="89"/>
                    <a:pt x="27" y="89"/>
                  </a:cubicBezTo>
                  <a:cubicBezTo>
                    <a:pt x="27" y="89"/>
                    <a:pt x="26" y="90"/>
                    <a:pt x="26" y="89"/>
                  </a:cubicBezTo>
                  <a:cubicBezTo>
                    <a:pt x="26" y="88"/>
                    <a:pt x="27" y="86"/>
                    <a:pt x="27" y="85"/>
                  </a:cubicBezTo>
                  <a:cubicBezTo>
                    <a:pt x="27" y="85"/>
                    <a:pt x="27" y="83"/>
                    <a:pt x="27" y="83"/>
                  </a:cubicBezTo>
                  <a:cubicBezTo>
                    <a:pt x="27" y="82"/>
                    <a:pt x="28" y="78"/>
                    <a:pt x="28" y="78"/>
                  </a:cubicBezTo>
                  <a:cubicBezTo>
                    <a:pt x="28" y="78"/>
                    <a:pt x="24" y="87"/>
                    <a:pt x="22" y="93"/>
                  </a:cubicBezTo>
                  <a:cubicBezTo>
                    <a:pt x="22" y="93"/>
                    <a:pt x="24" y="93"/>
                    <a:pt x="24" y="94"/>
                  </a:cubicBezTo>
                  <a:cubicBezTo>
                    <a:pt x="24" y="95"/>
                    <a:pt x="24" y="96"/>
                    <a:pt x="24" y="97"/>
                  </a:cubicBezTo>
                  <a:cubicBezTo>
                    <a:pt x="24" y="98"/>
                    <a:pt x="24" y="98"/>
                    <a:pt x="24" y="102"/>
                  </a:cubicBezTo>
                  <a:cubicBezTo>
                    <a:pt x="24" y="105"/>
                    <a:pt x="25" y="106"/>
                    <a:pt x="24" y="107"/>
                  </a:cubicBezTo>
                  <a:cubicBezTo>
                    <a:pt x="24" y="108"/>
                    <a:pt x="23" y="110"/>
                    <a:pt x="23" y="111"/>
                  </a:cubicBezTo>
                  <a:cubicBezTo>
                    <a:pt x="23" y="112"/>
                    <a:pt x="24" y="116"/>
                    <a:pt x="24" y="116"/>
                  </a:cubicBezTo>
                  <a:cubicBezTo>
                    <a:pt x="25" y="117"/>
                    <a:pt x="25" y="117"/>
                    <a:pt x="25" y="118"/>
                  </a:cubicBezTo>
                  <a:cubicBezTo>
                    <a:pt x="26" y="119"/>
                    <a:pt x="24" y="121"/>
                    <a:pt x="26" y="119"/>
                  </a:cubicBezTo>
                  <a:cubicBezTo>
                    <a:pt x="28" y="116"/>
                    <a:pt x="28" y="115"/>
                    <a:pt x="28" y="115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29" y="114"/>
                    <a:pt x="29" y="112"/>
                    <a:pt x="32" y="112"/>
                  </a:cubicBezTo>
                  <a:cubicBezTo>
                    <a:pt x="34" y="113"/>
                    <a:pt x="34" y="112"/>
                    <a:pt x="35" y="113"/>
                  </a:cubicBezTo>
                  <a:cubicBezTo>
                    <a:pt x="35" y="114"/>
                    <a:pt x="34" y="116"/>
                    <a:pt x="35" y="116"/>
                  </a:cubicBezTo>
                  <a:cubicBezTo>
                    <a:pt x="36" y="117"/>
                    <a:pt x="39" y="115"/>
                    <a:pt x="40" y="115"/>
                  </a:cubicBezTo>
                  <a:cubicBezTo>
                    <a:pt x="41" y="116"/>
                    <a:pt x="42" y="116"/>
                    <a:pt x="43" y="117"/>
                  </a:cubicBezTo>
                  <a:cubicBezTo>
                    <a:pt x="43" y="119"/>
                    <a:pt x="44" y="121"/>
                    <a:pt x="45" y="121"/>
                  </a:cubicBezTo>
                  <a:cubicBezTo>
                    <a:pt x="45" y="122"/>
                    <a:pt x="45" y="124"/>
                    <a:pt x="46" y="125"/>
                  </a:cubicBezTo>
                  <a:cubicBezTo>
                    <a:pt x="46" y="126"/>
                    <a:pt x="49" y="127"/>
                    <a:pt x="50" y="127"/>
                  </a:cubicBezTo>
                  <a:cubicBezTo>
                    <a:pt x="50" y="127"/>
                    <a:pt x="54" y="128"/>
                    <a:pt x="54" y="128"/>
                  </a:cubicBezTo>
                  <a:cubicBezTo>
                    <a:pt x="55" y="129"/>
                    <a:pt x="54" y="130"/>
                    <a:pt x="56" y="131"/>
                  </a:cubicBezTo>
                  <a:cubicBezTo>
                    <a:pt x="58" y="131"/>
                    <a:pt x="58" y="135"/>
                    <a:pt x="58" y="135"/>
                  </a:cubicBezTo>
                  <a:cubicBezTo>
                    <a:pt x="58" y="135"/>
                    <a:pt x="59" y="138"/>
                    <a:pt x="59" y="138"/>
                  </a:cubicBezTo>
                  <a:cubicBezTo>
                    <a:pt x="58" y="139"/>
                    <a:pt x="58" y="141"/>
                    <a:pt x="59" y="141"/>
                  </a:cubicBezTo>
                  <a:cubicBezTo>
                    <a:pt x="61" y="141"/>
                    <a:pt x="63" y="142"/>
                    <a:pt x="63" y="142"/>
                  </a:cubicBezTo>
                  <a:cubicBezTo>
                    <a:pt x="63" y="142"/>
                    <a:pt x="62" y="144"/>
                    <a:pt x="64" y="145"/>
                  </a:cubicBezTo>
                  <a:cubicBezTo>
                    <a:pt x="67" y="146"/>
                    <a:pt x="69" y="147"/>
                    <a:pt x="70" y="147"/>
                  </a:cubicBezTo>
                  <a:cubicBezTo>
                    <a:pt x="70" y="147"/>
                    <a:pt x="68" y="149"/>
                    <a:pt x="71" y="149"/>
                  </a:cubicBezTo>
                  <a:cubicBezTo>
                    <a:pt x="74" y="149"/>
                    <a:pt x="76" y="149"/>
                    <a:pt x="78" y="150"/>
                  </a:cubicBezTo>
                  <a:cubicBezTo>
                    <a:pt x="79" y="151"/>
                    <a:pt x="78" y="152"/>
                    <a:pt x="82" y="154"/>
                  </a:cubicBezTo>
                  <a:cubicBezTo>
                    <a:pt x="85" y="156"/>
                    <a:pt x="86" y="157"/>
                    <a:pt x="87" y="157"/>
                  </a:cubicBezTo>
                  <a:cubicBezTo>
                    <a:pt x="88" y="158"/>
                    <a:pt x="90" y="157"/>
                    <a:pt x="89" y="160"/>
                  </a:cubicBezTo>
                  <a:cubicBezTo>
                    <a:pt x="89" y="163"/>
                    <a:pt x="88" y="165"/>
                    <a:pt x="87" y="166"/>
                  </a:cubicBezTo>
                  <a:cubicBezTo>
                    <a:pt x="86" y="167"/>
                    <a:pt x="84" y="170"/>
                    <a:pt x="83" y="171"/>
                  </a:cubicBezTo>
                  <a:cubicBezTo>
                    <a:pt x="82" y="172"/>
                    <a:pt x="81" y="174"/>
                    <a:pt x="82" y="176"/>
                  </a:cubicBezTo>
                  <a:cubicBezTo>
                    <a:pt x="83" y="178"/>
                    <a:pt x="84" y="180"/>
                    <a:pt x="84" y="181"/>
                  </a:cubicBezTo>
                  <a:cubicBezTo>
                    <a:pt x="84" y="182"/>
                    <a:pt x="85" y="185"/>
                    <a:pt x="84" y="187"/>
                  </a:cubicBezTo>
                  <a:cubicBezTo>
                    <a:pt x="83" y="188"/>
                    <a:pt x="82" y="190"/>
                    <a:pt x="82" y="190"/>
                  </a:cubicBezTo>
                  <a:cubicBezTo>
                    <a:pt x="82" y="190"/>
                    <a:pt x="84" y="192"/>
                    <a:pt x="83" y="194"/>
                  </a:cubicBezTo>
                  <a:cubicBezTo>
                    <a:pt x="81" y="196"/>
                    <a:pt x="78" y="198"/>
                    <a:pt x="77" y="198"/>
                  </a:cubicBezTo>
                  <a:cubicBezTo>
                    <a:pt x="76" y="199"/>
                    <a:pt x="73" y="201"/>
                    <a:pt x="73" y="201"/>
                  </a:cubicBezTo>
                  <a:cubicBezTo>
                    <a:pt x="73" y="201"/>
                    <a:pt x="73" y="207"/>
                    <a:pt x="73" y="208"/>
                  </a:cubicBezTo>
                  <a:cubicBezTo>
                    <a:pt x="73" y="209"/>
                    <a:pt x="68" y="217"/>
                    <a:pt x="69" y="219"/>
                  </a:cubicBezTo>
                  <a:cubicBezTo>
                    <a:pt x="71" y="221"/>
                    <a:pt x="71" y="224"/>
                    <a:pt x="71" y="225"/>
                  </a:cubicBezTo>
                  <a:cubicBezTo>
                    <a:pt x="71" y="226"/>
                    <a:pt x="70" y="226"/>
                    <a:pt x="69" y="227"/>
                  </a:cubicBezTo>
                  <a:cubicBezTo>
                    <a:pt x="69" y="228"/>
                    <a:pt x="66" y="227"/>
                    <a:pt x="68" y="230"/>
                  </a:cubicBezTo>
                  <a:cubicBezTo>
                    <a:pt x="70" y="233"/>
                    <a:pt x="71" y="234"/>
                    <a:pt x="72" y="236"/>
                  </a:cubicBezTo>
                  <a:cubicBezTo>
                    <a:pt x="73" y="238"/>
                    <a:pt x="72" y="238"/>
                    <a:pt x="74" y="240"/>
                  </a:cubicBezTo>
                  <a:cubicBezTo>
                    <a:pt x="75" y="242"/>
                    <a:pt x="76" y="243"/>
                    <a:pt x="77" y="245"/>
                  </a:cubicBezTo>
                  <a:cubicBezTo>
                    <a:pt x="79" y="246"/>
                    <a:pt x="80" y="247"/>
                    <a:pt x="80" y="248"/>
                  </a:cubicBezTo>
                  <a:cubicBezTo>
                    <a:pt x="80" y="250"/>
                    <a:pt x="84" y="254"/>
                    <a:pt x="80" y="251"/>
                  </a:cubicBezTo>
                  <a:cubicBezTo>
                    <a:pt x="76" y="248"/>
                    <a:pt x="79" y="251"/>
                    <a:pt x="74" y="247"/>
                  </a:cubicBezTo>
                  <a:cubicBezTo>
                    <a:pt x="69" y="242"/>
                    <a:pt x="68" y="244"/>
                    <a:pt x="66" y="241"/>
                  </a:cubicBezTo>
                  <a:cubicBezTo>
                    <a:pt x="64" y="239"/>
                    <a:pt x="67" y="248"/>
                    <a:pt x="63" y="237"/>
                  </a:cubicBezTo>
                  <a:cubicBezTo>
                    <a:pt x="59" y="226"/>
                    <a:pt x="57" y="227"/>
                    <a:pt x="56" y="225"/>
                  </a:cubicBezTo>
                  <a:cubicBezTo>
                    <a:pt x="55" y="223"/>
                    <a:pt x="56" y="225"/>
                    <a:pt x="53" y="220"/>
                  </a:cubicBezTo>
                  <a:cubicBezTo>
                    <a:pt x="50" y="214"/>
                    <a:pt x="53" y="218"/>
                    <a:pt x="50" y="214"/>
                  </a:cubicBezTo>
                  <a:cubicBezTo>
                    <a:pt x="47" y="211"/>
                    <a:pt x="47" y="216"/>
                    <a:pt x="46" y="209"/>
                  </a:cubicBezTo>
                  <a:cubicBezTo>
                    <a:pt x="45" y="203"/>
                    <a:pt x="44" y="207"/>
                    <a:pt x="43" y="200"/>
                  </a:cubicBezTo>
                  <a:cubicBezTo>
                    <a:pt x="41" y="193"/>
                    <a:pt x="44" y="192"/>
                    <a:pt x="40" y="189"/>
                  </a:cubicBezTo>
                  <a:cubicBezTo>
                    <a:pt x="36" y="186"/>
                    <a:pt x="36" y="187"/>
                    <a:pt x="35" y="185"/>
                  </a:cubicBezTo>
                  <a:cubicBezTo>
                    <a:pt x="34" y="182"/>
                    <a:pt x="35" y="185"/>
                    <a:pt x="32" y="179"/>
                  </a:cubicBezTo>
                  <a:cubicBezTo>
                    <a:pt x="28" y="172"/>
                    <a:pt x="24" y="170"/>
                    <a:pt x="24" y="159"/>
                  </a:cubicBezTo>
                  <a:cubicBezTo>
                    <a:pt x="24" y="149"/>
                    <a:pt x="24" y="147"/>
                    <a:pt x="24" y="147"/>
                  </a:cubicBezTo>
                  <a:cubicBezTo>
                    <a:pt x="24" y="147"/>
                    <a:pt x="19" y="143"/>
                    <a:pt x="20" y="137"/>
                  </a:cubicBezTo>
                  <a:cubicBezTo>
                    <a:pt x="22" y="131"/>
                    <a:pt x="23" y="133"/>
                    <a:pt x="22" y="131"/>
                  </a:cubicBezTo>
                  <a:cubicBezTo>
                    <a:pt x="22" y="129"/>
                    <a:pt x="21" y="129"/>
                    <a:pt x="19" y="127"/>
                  </a:cubicBezTo>
                  <a:cubicBezTo>
                    <a:pt x="17" y="124"/>
                    <a:pt x="17" y="125"/>
                    <a:pt x="17" y="123"/>
                  </a:cubicBezTo>
                  <a:cubicBezTo>
                    <a:pt x="16" y="122"/>
                    <a:pt x="16" y="118"/>
                    <a:pt x="16" y="118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4" y="119"/>
                    <a:pt x="0" y="258"/>
                    <a:pt x="138" y="278"/>
                  </a:cubicBezTo>
                  <a:cubicBezTo>
                    <a:pt x="138" y="278"/>
                    <a:pt x="106" y="271"/>
                    <a:pt x="104" y="265"/>
                  </a:cubicBezTo>
                  <a:cubicBezTo>
                    <a:pt x="104" y="265"/>
                    <a:pt x="103" y="259"/>
                    <a:pt x="104" y="259"/>
                  </a:cubicBezTo>
                  <a:cubicBezTo>
                    <a:pt x="106" y="259"/>
                    <a:pt x="108" y="260"/>
                    <a:pt x="110" y="258"/>
                  </a:cubicBezTo>
                  <a:cubicBezTo>
                    <a:pt x="112" y="257"/>
                    <a:pt x="114" y="255"/>
                    <a:pt x="114" y="255"/>
                  </a:cubicBezTo>
                  <a:cubicBezTo>
                    <a:pt x="114" y="257"/>
                    <a:pt x="114" y="257"/>
                    <a:pt x="114" y="257"/>
                  </a:cubicBezTo>
                  <a:cubicBezTo>
                    <a:pt x="114" y="257"/>
                    <a:pt x="112" y="258"/>
                    <a:pt x="118" y="257"/>
                  </a:cubicBezTo>
                  <a:cubicBezTo>
                    <a:pt x="125" y="256"/>
                    <a:pt x="125" y="256"/>
                    <a:pt x="127" y="255"/>
                  </a:cubicBezTo>
                  <a:cubicBezTo>
                    <a:pt x="129" y="254"/>
                    <a:pt x="132" y="249"/>
                    <a:pt x="133" y="252"/>
                  </a:cubicBezTo>
                  <a:cubicBezTo>
                    <a:pt x="135" y="255"/>
                    <a:pt x="132" y="254"/>
                    <a:pt x="135" y="255"/>
                  </a:cubicBezTo>
                  <a:cubicBezTo>
                    <a:pt x="137" y="257"/>
                    <a:pt x="143" y="255"/>
                    <a:pt x="143" y="255"/>
                  </a:cubicBezTo>
                  <a:cubicBezTo>
                    <a:pt x="143" y="255"/>
                    <a:pt x="153" y="255"/>
                    <a:pt x="154" y="254"/>
                  </a:cubicBezTo>
                  <a:cubicBezTo>
                    <a:pt x="155" y="253"/>
                    <a:pt x="155" y="252"/>
                    <a:pt x="156" y="252"/>
                  </a:cubicBezTo>
                  <a:cubicBezTo>
                    <a:pt x="158" y="252"/>
                    <a:pt x="159" y="255"/>
                    <a:pt x="159" y="255"/>
                  </a:cubicBezTo>
                  <a:cubicBezTo>
                    <a:pt x="154" y="258"/>
                    <a:pt x="154" y="258"/>
                    <a:pt x="154" y="258"/>
                  </a:cubicBezTo>
                  <a:cubicBezTo>
                    <a:pt x="149" y="262"/>
                    <a:pt x="149" y="262"/>
                    <a:pt x="149" y="262"/>
                  </a:cubicBezTo>
                  <a:cubicBezTo>
                    <a:pt x="149" y="262"/>
                    <a:pt x="146" y="262"/>
                    <a:pt x="148" y="263"/>
                  </a:cubicBezTo>
                  <a:cubicBezTo>
                    <a:pt x="150" y="264"/>
                    <a:pt x="151" y="264"/>
                    <a:pt x="154" y="264"/>
                  </a:cubicBezTo>
                  <a:cubicBezTo>
                    <a:pt x="156" y="265"/>
                    <a:pt x="161" y="269"/>
                    <a:pt x="163" y="266"/>
                  </a:cubicBezTo>
                  <a:cubicBezTo>
                    <a:pt x="164" y="264"/>
                    <a:pt x="164" y="263"/>
                    <a:pt x="165" y="262"/>
                  </a:cubicBezTo>
                  <a:cubicBezTo>
                    <a:pt x="166" y="260"/>
                    <a:pt x="166" y="258"/>
                    <a:pt x="168" y="258"/>
                  </a:cubicBezTo>
                  <a:cubicBezTo>
                    <a:pt x="171" y="258"/>
                    <a:pt x="173" y="259"/>
                    <a:pt x="173" y="259"/>
                  </a:cubicBezTo>
                  <a:cubicBezTo>
                    <a:pt x="171" y="263"/>
                    <a:pt x="171" y="263"/>
                    <a:pt x="171" y="263"/>
                  </a:cubicBezTo>
                  <a:cubicBezTo>
                    <a:pt x="171" y="263"/>
                    <a:pt x="175" y="263"/>
                    <a:pt x="177" y="263"/>
                  </a:cubicBezTo>
                  <a:cubicBezTo>
                    <a:pt x="178" y="263"/>
                    <a:pt x="179" y="265"/>
                    <a:pt x="181" y="263"/>
                  </a:cubicBezTo>
                  <a:cubicBezTo>
                    <a:pt x="183" y="261"/>
                    <a:pt x="183" y="261"/>
                    <a:pt x="186" y="260"/>
                  </a:cubicBezTo>
                  <a:cubicBezTo>
                    <a:pt x="188" y="260"/>
                    <a:pt x="191" y="259"/>
                    <a:pt x="192" y="259"/>
                  </a:cubicBezTo>
                  <a:cubicBezTo>
                    <a:pt x="193" y="260"/>
                    <a:pt x="195" y="260"/>
                    <a:pt x="196" y="260"/>
                  </a:cubicBezTo>
                  <a:cubicBezTo>
                    <a:pt x="197" y="260"/>
                    <a:pt x="202" y="264"/>
                    <a:pt x="203" y="263"/>
                  </a:cubicBezTo>
                  <a:cubicBezTo>
                    <a:pt x="204" y="262"/>
                    <a:pt x="210" y="263"/>
                    <a:pt x="210" y="263"/>
                  </a:cubicBezTo>
                  <a:cubicBezTo>
                    <a:pt x="210" y="263"/>
                    <a:pt x="194" y="277"/>
                    <a:pt x="160" y="278"/>
                  </a:cubicBezTo>
                  <a:cubicBezTo>
                    <a:pt x="160" y="278"/>
                    <a:pt x="236" y="282"/>
                    <a:pt x="279" y="207"/>
                  </a:cubicBezTo>
                  <a:cubicBezTo>
                    <a:pt x="322" y="133"/>
                    <a:pt x="292" y="37"/>
                    <a:pt x="194" y="4"/>
                  </a:cubicBezTo>
                  <a:cubicBezTo>
                    <a:pt x="194" y="4"/>
                    <a:pt x="267" y="31"/>
                    <a:pt x="287" y="102"/>
                  </a:cubicBezTo>
                  <a:cubicBezTo>
                    <a:pt x="286" y="103"/>
                    <a:pt x="286" y="103"/>
                    <a:pt x="286" y="103"/>
                  </a:cubicBezTo>
                  <a:cubicBezTo>
                    <a:pt x="284" y="101"/>
                    <a:pt x="284" y="102"/>
                    <a:pt x="283" y="99"/>
                  </a:cubicBezTo>
                  <a:cubicBezTo>
                    <a:pt x="281" y="95"/>
                    <a:pt x="282" y="96"/>
                    <a:pt x="281" y="94"/>
                  </a:cubicBezTo>
                  <a:cubicBezTo>
                    <a:pt x="280" y="91"/>
                    <a:pt x="280" y="93"/>
                    <a:pt x="278" y="91"/>
                  </a:cubicBezTo>
                  <a:cubicBezTo>
                    <a:pt x="277" y="88"/>
                    <a:pt x="276" y="89"/>
                    <a:pt x="275" y="87"/>
                  </a:cubicBezTo>
                  <a:cubicBezTo>
                    <a:pt x="274" y="86"/>
                    <a:pt x="272" y="82"/>
                    <a:pt x="271" y="81"/>
                  </a:cubicBezTo>
                  <a:cubicBezTo>
                    <a:pt x="270" y="79"/>
                    <a:pt x="267" y="79"/>
                    <a:pt x="266" y="79"/>
                  </a:cubicBezTo>
                  <a:cubicBezTo>
                    <a:pt x="265" y="78"/>
                    <a:pt x="265" y="77"/>
                    <a:pt x="265" y="78"/>
                  </a:cubicBezTo>
                  <a:cubicBezTo>
                    <a:pt x="264" y="80"/>
                    <a:pt x="267" y="82"/>
                    <a:pt x="267" y="82"/>
                  </a:cubicBezTo>
                  <a:cubicBezTo>
                    <a:pt x="267" y="88"/>
                    <a:pt x="267" y="88"/>
                    <a:pt x="267" y="88"/>
                  </a:cubicBezTo>
                  <a:cubicBezTo>
                    <a:pt x="267" y="88"/>
                    <a:pt x="269" y="93"/>
                    <a:pt x="269" y="94"/>
                  </a:cubicBezTo>
                  <a:cubicBezTo>
                    <a:pt x="269" y="95"/>
                    <a:pt x="267" y="99"/>
                    <a:pt x="267" y="99"/>
                  </a:cubicBezTo>
                  <a:cubicBezTo>
                    <a:pt x="267" y="99"/>
                    <a:pt x="266" y="103"/>
                    <a:pt x="265" y="103"/>
                  </a:cubicBezTo>
                  <a:cubicBezTo>
                    <a:pt x="264" y="104"/>
                    <a:pt x="256" y="105"/>
                    <a:pt x="256" y="105"/>
                  </a:cubicBezTo>
                  <a:cubicBezTo>
                    <a:pt x="256" y="105"/>
                    <a:pt x="254" y="103"/>
                    <a:pt x="253" y="101"/>
                  </a:cubicBezTo>
                  <a:cubicBezTo>
                    <a:pt x="251" y="98"/>
                    <a:pt x="247" y="98"/>
                    <a:pt x="246" y="97"/>
                  </a:cubicBezTo>
                  <a:cubicBezTo>
                    <a:pt x="246" y="96"/>
                    <a:pt x="247" y="94"/>
                    <a:pt x="245" y="91"/>
                  </a:cubicBezTo>
                  <a:cubicBezTo>
                    <a:pt x="243" y="88"/>
                    <a:pt x="245" y="89"/>
                    <a:pt x="243" y="87"/>
                  </a:cubicBezTo>
                  <a:cubicBezTo>
                    <a:pt x="240" y="84"/>
                    <a:pt x="240" y="84"/>
                    <a:pt x="240" y="84"/>
                  </a:cubicBezTo>
                  <a:cubicBezTo>
                    <a:pt x="240" y="84"/>
                    <a:pt x="234" y="82"/>
                    <a:pt x="236" y="86"/>
                  </a:cubicBezTo>
                  <a:cubicBezTo>
                    <a:pt x="238" y="89"/>
                    <a:pt x="236" y="93"/>
                    <a:pt x="238" y="93"/>
                  </a:cubicBezTo>
                  <a:cubicBezTo>
                    <a:pt x="239" y="93"/>
                    <a:pt x="240" y="92"/>
                    <a:pt x="242" y="95"/>
                  </a:cubicBezTo>
                  <a:cubicBezTo>
                    <a:pt x="243" y="98"/>
                    <a:pt x="243" y="99"/>
                    <a:pt x="244" y="100"/>
                  </a:cubicBezTo>
                  <a:cubicBezTo>
                    <a:pt x="245" y="101"/>
                    <a:pt x="245" y="105"/>
                    <a:pt x="247" y="106"/>
                  </a:cubicBezTo>
                  <a:cubicBezTo>
                    <a:pt x="248" y="106"/>
                    <a:pt x="252" y="106"/>
                    <a:pt x="251" y="107"/>
                  </a:cubicBezTo>
                  <a:cubicBezTo>
                    <a:pt x="251" y="109"/>
                    <a:pt x="249" y="111"/>
                    <a:pt x="251" y="112"/>
                  </a:cubicBezTo>
                  <a:cubicBezTo>
                    <a:pt x="254" y="113"/>
                    <a:pt x="254" y="114"/>
                    <a:pt x="255" y="113"/>
                  </a:cubicBezTo>
                  <a:cubicBezTo>
                    <a:pt x="257" y="113"/>
                    <a:pt x="256" y="114"/>
                    <a:pt x="258" y="113"/>
                  </a:cubicBezTo>
                  <a:cubicBezTo>
                    <a:pt x="261" y="112"/>
                    <a:pt x="263" y="112"/>
                    <a:pt x="263" y="112"/>
                  </a:cubicBezTo>
                  <a:cubicBezTo>
                    <a:pt x="263" y="112"/>
                    <a:pt x="266" y="114"/>
                    <a:pt x="266" y="115"/>
                  </a:cubicBezTo>
                  <a:cubicBezTo>
                    <a:pt x="266" y="116"/>
                    <a:pt x="265" y="122"/>
                    <a:pt x="265" y="122"/>
                  </a:cubicBezTo>
                  <a:cubicBezTo>
                    <a:pt x="262" y="127"/>
                    <a:pt x="262" y="127"/>
                    <a:pt x="262" y="127"/>
                  </a:cubicBezTo>
                  <a:cubicBezTo>
                    <a:pt x="262" y="127"/>
                    <a:pt x="262" y="137"/>
                    <a:pt x="261" y="137"/>
                  </a:cubicBezTo>
                  <a:cubicBezTo>
                    <a:pt x="259" y="137"/>
                    <a:pt x="257" y="141"/>
                    <a:pt x="256" y="142"/>
                  </a:cubicBezTo>
                  <a:cubicBezTo>
                    <a:pt x="255" y="143"/>
                    <a:pt x="255" y="149"/>
                    <a:pt x="255" y="149"/>
                  </a:cubicBezTo>
                  <a:cubicBezTo>
                    <a:pt x="252" y="153"/>
                    <a:pt x="252" y="153"/>
                    <a:pt x="252" y="153"/>
                  </a:cubicBezTo>
                  <a:cubicBezTo>
                    <a:pt x="252" y="153"/>
                    <a:pt x="252" y="158"/>
                    <a:pt x="252" y="159"/>
                  </a:cubicBezTo>
                  <a:cubicBezTo>
                    <a:pt x="252" y="160"/>
                    <a:pt x="253" y="165"/>
                    <a:pt x="252" y="168"/>
                  </a:cubicBezTo>
                  <a:cubicBezTo>
                    <a:pt x="252" y="171"/>
                    <a:pt x="248" y="173"/>
                    <a:pt x="248" y="173"/>
                  </a:cubicBezTo>
                  <a:cubicBezTo>
                    <a:pt x="248" y="173"/>
                    <a:pt x="253" y="178"/>
                    <a:pt x="250" y="179"/>
                  </a:cubicBezTo>
                  <a:cubicBezTo>
                    <a:pt x="248" y="179"/>
                    <a:pt x="245" y="183"/>
                    <a:pt x="244" y="184"/>
                  </a:cubicBezTo>
                  <a:cubicBezTo>
                    <a:pt x="244" y="185"/>
                    <a:pt x="244" y="187"/>
                    <a:pt x="242" y="187"/>
                  </a:cubicBezTo>
                  <a:cubicBezTo>
                    <a:pt x="241" y="188"/>
                    <a:pt x="238" y="188"/>
                    <a:pt x="238" y="189"/>
                  </a:cubicBezTo>
                  <a:cubicBezTo>
                    <a:pt x="238" y="190"/>
                    <a:pt x="238" y="194"/>
                    <a:pt x="238" y="194"/>
                  </a:cubicBezTo>
                  <a:cubicBezTo>
                    <a:pt x="233" y="202"/>
                    <a:pt x="233" y="202"/>
                    <a:pt x="233" y="202"/>
                  </a:cubicBezTo>
                  <a:cubicBezTo>
                    <a:pt x="226" y="207"/>
                    <a:pt x="226" y="207"/>
                    <a:pt x="226" y="207"/>
                  </a:cubicBezTo>
                  <a:cubicBezTo>
                    <a:pt x="226" y="207"/>
                    <a:pt x="227" y="210"/>
                    <a:pt x="225" y="211"/>
                  </a:cubicBezTo>
                  <a:cubicBezTo>
                    <a:pt x="223" y="211"/>
                    <a:pt x="217" y="214"/>
                    <a:pt x="216" y="215"/>
                  </a:cubicBezTo>
                  <a:cubicBezTo>
                    <a:pt x="215" y="216"/>
                    <a:pt x="210" y="218"/>
                    <a:pt x="208" y="218"/>
                  </a:cubicBezTo>
                  <a:cubicBezTo>
                    <a:pt x="206" y="218"/>
                    <a:pt x="209" y="223"/>
                    <a:pt x="206" y="218"/>
                  </a:cubicBezTo>
                  <a:cubicBezTo>
                    <a:pt x="204" y="213"/>
                    <a:pt x="206" y="216"/>
                    <a:pt x="203" y="211"/>
                  </a:cubicBezTo>
                  <a:cubicBezTo>
                    <a:pt x="201" y="206"/>
                    <a:pt x="201" y="210"/>
                    <a:pt x="201" y="206"/>
                  </a:cubicBezTo>
                  <a:cubicBezTo>
                    <a:pt x="201" y="202"/>
                    <a:pt x="201" y="206"/>
                    <a:pt x="201" y="202"/>
                  </a:cubicBezTo>
                  <a:cubicBezTo>
                    <a:pt x="201" y="198"/>
                    <a:pt x="202" y="201"/>
                    <a:pt x="200" y="197"/>
                  </a:cubicBezTo>
                  <a:cubicBezTo>
                    <a:pt x="198" y="192"/>
                    <a:pt x="199" y="194"/>
                    <a:pt x="196" y="191"/>
                  </a:cubicBezTo>
                  <a:cubicBezTo>
                    <a:pt x="193" y="188"/>
                    <a:pt x="191" y="191"/>
                    <a:pt x="193" y="187"/>
                  </a:cubicBezTo>
                  <a:cubicBezTo>
                    <a:pt x="195" y="183"/>
                    <a:pt x="194" y="187"/>
                    <a:pt x="195" y="183"/>
                  </a:cubicBezTo>
                  <a:cubicBezTo>
                    <a:pt x="196" y="178"/>
                    <a:pt x="194" y="178"/>
                    <a:pt x="197" y="176"/>
                  </a:cubicBezTo>
                  <a:cubicBezTo>
                    <a:pt x="200" y="174"/>
                    <a:pt x="202" y="173"/>
                    <a:pt x="201" y="171"/>
                  </a:cubicBezTo>
                  <a:cubicBezTo>
                    <a:pt x="201" y="168"/>
                    <a:pt x="201" y="167"/>
                    <a:pt x="201" y="165"/>
                  </a:cubicBezTo>
                  <a:cubicBezTo>
                    <a:pt x="200" y="164"/>
                    <a:pt x="197" y="161"/>
                    <a:pt x="197" y="160"/>
                  </a:cubicBezTo>
                  <a:cubicBezTo>
                    <a:pt x="197" y="159"/>
                    <a:pt x="197" y="160"/>
                    <a:pt x="195" y="157"/>
                  </a:cubicBezTo>
                  <a:cubicBezTo>
                    <a:pt x="193" y="154"/>
                    <a:pt x="191" y="152"/>
                    <a:pt x="191" y="152"/>
                  </a:cubicBezTo>
                  <a:cubicBezTo>
                    <a:pt x="191" y="152"/>
                    <a:pt x="191" y="145"/>
                    <a:pt x="191" y="143"/>
                  </a:cubicBezTo>
                  <a:cubicBezTo>
                    <a:pt x="191" y="140"/>
                    <a:pt x="190" y="144"/>
                    <a:pt x="191" y="140"/>
                  </a:cubicBezTo>
                  <a:cubicBezTo>
                    <a:pt x="192" y="136"/>
                    <a:pt x="192" y="133"/>
                    <a:pt x="192" y="133"/>
                  </a:cubicBezTo>
                  <a:cubicBezTo>
                    <a:pt x="192" y="133"/>
                    <a:pt x="187" y="130"/>
                    <a:pt x="185" y="130"/>
                  </a:cubicBezTo>
                  <a:cubicBezTo>
                    <a:pt x="183" y="131"/>
                    <a:pt x="183" y="134"/>
                    <a:pt x="180" y="131"/>
                  </a:cubicBezTo>
                  <a:cubicBezTo>
                    <a:pt x="178" y="129"/>
                    <a:pt x="178" y="127"/>
                    <a:pt x="177" y="127"/>
                  </a:cubicBezTo>
                  <a:cubicBezTo>
                    <a:pt x="176" y="126"/>
                    <a:pt x="174" y="126"/>
                    <a:pt x="173" y="127"/>
                  </a:cubicBezTo>
                  <a:cubicBezTo>
                    <a:pt x="171" y="128"/>
                    <a:pt x="167" y="128"/>
                    <a:pt x="164" y="130"/>
                  </a:cubicBezTo>
                  <a:cubicBezTo>
                    <a:pt x="161" y="131"/>
                    <a:pt x="160" y="131"/>
                    <a:pt x="157" y="131"/>
                  </a:cubicBezTo>
                  <a:cubicBezTo>
                    <a:pt x="153" y="131"/>
                    <a:pt x="148" y="132"/>
                    <a:pt x="145" y="130"/>
                  </a:cubicBezTo>
                  <a:cubicBezTo>
                    <a:pt x="142" y="129"/>
                    <a:pt x="142" y="131"/>
                    <a:pt x="140" y="128"/>
                  </a:cubicBezTo>
                  <a:cubicBezTo>
                    <a:pt x="139" y="124"/>
                    <a:pt x="140" y="125"/>
                    <a:pt x="137" y="123"/>
                  </a:cubicBezTo>
                  <a:cubicBezTo>
                    <a:pt x="135" y="122"/>
                    <a:pt x="134" y="123"/>
                    <a:pt x="134" y="120"/>
                  </a:cubicBezTo>
                  <a:cubicBezTo>
                    <a:pt x="133" y="117"/>
                    <a:pt x="135" y="118"/>
                    <a:pt x="133" y="115"/>
                  </a:cubicBezTo>
                  <a:cubicBezTo>
                    <a:pt x="130" y="112"/>
                    <a:pt x="134" y="116"/>
                    <a:pt x="130" y="112"/>
                  </a:cubicBezTo>
                  <a:cubicBezTo>
                    <a:pt x="127" y="108"/>
                    <a:pt x="125" y="112"/>
                    <a:pt x="127" y="108"/>
                  </a:cubicBezTo>
                  <a:cubicBezTo>
                    <a:pt x="128" y="105"/>
                    <a:pt x="129" y="107"/>
                    <a:pt x="129" y="103"/>
                  </a:cubicBezTo>
                  <a:cubicBezTo>
                    <a:pt x="129" y="99"/>
                    <a:pt x="135" y="105"/>
                    <a:pt x="131" y="97"/>
                  </a:cubicBezTo>
                  <a:cubicBezTo>
                    <a:pt x="128" y="89"/>
                    <a:pt x="127" y="91"/>
                    <a:pt x="130" y="85"/>
                  </a:cubicBezTo>
                  <a:cubicBezTo>
                    <a:pt x="134" y="79"/>
                    <a:pt x="138" y="77"/>
                    <a:pt x="138" y="76"/>
                  </a:cubicBezTo>
                  <a:cubicBezTo>
                    <a:pt x="139" y="74"/>
                    <a:pt x="140" y="71"/>
                    <a:pt x="142" y="70"/>
                  </a:cubicBezTo>
                  <a:cubicBezTo>
                    <a:pt x="143" y="69"/>
                    <a:pt x="142" y="68"/>
                    <a:pt x="145" y="68"/>
                  </a:cubicBezTo>
                  <a:cubicBezTo>
                    <a:pt x="148" y="69"/>
                    <a:pt x="151" y="67"/>
                    <a:pt x="153" y="65"/>
                  </a:cubicBezTo>
                  <a:cubicBezTo>
                    <a:pt x="155" y="63"/>
                    <a:pt x="158" y="61"/>
                    <a:pt x="159" y="60"/>
                  </a:cubicBezTo>
                  <a:cubicBezTo>
                    <a:pt x="160" y="60"/>
                    <a:pt x="160" y="61"/>
                    <a:pt x="163" y="60"/>
                  </a:cubicBezTo>
                  <a:cubicBezTo>
                    <a:pt x="166" y="59"/>
                    <a:pt x="166" y="59"/>
                    <a:pt x="168" y="59"/>
                  </a:cubicBezTo>
                  <a:cubicBezTo>
                    <a:pt x="170" y="59"/>
                    <a:pt x="166" y="60"/>
                    <a:pt x="172" y="59"/>
                  </a:cubicBezTo>
                  <a:cubicBezTo>
                    <a:pt x="178" y="58"/>
                    <a:pt x="176" y="58"/>
                    <a:pt x="178" y="58"/>
                  </a:cubicBezTo>
                  <a:cubicBezTo>
                    <a:pt x="179" y="58"/>
                    <a:pt x="178" y="58"/>
                    <a:pt x="180" y="58"/>
                  </a:cubicBezTo>
                  <a:cubicBezTo>
                    <a:pt x="183" y="59"/>
                    <a:pt x="182" y="54"/>
                    <a:pt x="183" y="59"/>
                  </a:cubicBezTo>
                  <a:cubicBezTo>
                    <a:pt x="183" y="63"/>
                    <a:pt x="181" y="66"/>
                    <a:pt x="185" y="66"/>
                  </a:cubicBezTo>
                  <a:cubicBezTo>
                    <a:pt x="189" y="66"/>
                    <a:pt x="185" y="66"/>
                    <a:pt x="189" y="66"/>
                  </a:cubicBezTo>
                  <a:cubicBezTo>
                    <a:pt x="193" y="66"/>
                    <a:pt x="192" y="67"/>
                    <a:pt x="194" y="68"/>
                  </a:cubicBezTo>
                  <a:cubicBezTo>
                    <a:pt x="196" y="69"/>
                    <a:pt x="197" y="70"/>
                    <a:pt x="200" y="70"/>
                  </a:cubicBezTo>
                  <a:cubicBezTo>
                    <a:pt x="202" y="70"/>
                    <a:pt x="198" y="75"/>
                    <a:pt x="202" y="70"/>
                  </a:cubicBezTo>
                  <a:cubicBezTo>
                    <a:pt x="207" y="66"/>
                    <a:pt x="199" y="65"/>
                    <a:pt x="207" y="66"/>
                  </a:cubicBezTo>
                  <a:cubicBezTo>
                    <a:pt x="214" y="67"/>
                    <a:pt x="215" y="68"/>
                    <a:pt x="217" y="68"/>
                  </a:cubicBezTo>
                  <a:cubicBezTo>
                    <a:pt x="218" y="67"/>
                    <a:pt x="218" y="68"/>
                    <a:pt x="221" y="67"/>
                  </a:cubicBezTo>
                  <a:cubicBezTo>
                    <a:pt x="225" y="65"/>
                    <a:pt x="225" y="65"/>
                    <a:pt x="226" y="66"/>
                  </a:cubicBezTo>
                  <a:cubicBezTo>
                    <a:pt x="228" y="66"/>
                    <a:pt x="228" y="69"/>
                    <a:pt x="229" y="66"/>
                  </a:cubicBezTo>
                  <a:cubicBezTo>
                    <a:pt x="230" y="63"/>
                    <a:pt x="233" y="64"/>
                    <a:pt x="229" y="62"/>
                  </a:cubicBezTo>
                  <a:cubicBezTo>
                    <a:pt x="225" y="61"/>
                    <a:pt x="224" y="63"/>
                    <a:pt x="223" y="60"/>
                  </a:cubicBezTo>
                  <a:cubicBezTo>
                    <a:pt x="222" y="58"/>
                    <a:pt x="226" y="58"/>
                    <a:pt x="222" y="58"/>
                  </a:cubicBezTo>
                  <a:cubicBezTo>
                    <a:pt x="219" y="57"/>
                    <a:pt x="219" y="57"/>
                    <a:pt x="216" y="56"/>
                  </a:cubicBezTo>
                  <a:cubicBezTo>
                    <a:pt x="213" y="55"/>
                    <a:pt x="210" y="59"/>
                    <a:pt x="209" y="56"/>
                  </a:cubicBezTo>
                  <a:cubicBezTo>
                    <a:pt x="208" y="53"/>
                    <a:pt x="203" y="58"/>
                    <a:pt x="208" y="53"/>
                  </a:cubicBezTo>
                  <a:cubicBezTo>
                    <a:pt x="214" y="48"/>
                    <a:pt x="212" y="46"/>
                    <a:pt x="215" y="47"/>
                  </a:cubicBezTo>
                  <a:cubicBezTo>
                    <a:pt x="219" y="48"/>
                    <a:pt x="218" y="51"/>
                    <a:pt x="220" y="49"/>
                  </a:cubicBezTo>
                  <a:cubicBezTo>
                    <a:pt x="222" y="47"/>
                    <a:pt x="227" y="46"/>
                    <a:pt x="222" y="43"/>
                  </a:cubicBezTo>
                  <a:cubicBezTo>
                    <a:pt x="218" y="40"/>
                    <a:pt x="221" y="41"/>
                    <a:pt x="217" y="40"/>
                  </a:cubicBezTo>
                  <a:cubicBezTo>
                    <a:pt x="213" y="38"/>
                    <a:pt x="209" y="47"/>
                    <a:pt x="207" y="46"/>
                  </a:cubicBezTo>
                  <a:cubicBezTo>
                    <a:pt x="205" y="44"/>
                    <a:pt x="204" y="43"/>
                    <a:pt x="202" y="44"/>
                  </a:cubicBezTo>
                  <a:cubicBezTo>
                    <a:pt x="201" y="45"/>
                    <a:pt x="201" y="48"/>
                    <a:pt x="201" y="51"/>
                  </a:cubicBezTo>
                  <a:cubicBezTo>
                    <a:pt x="201" y="54"/>
                    <a:pt x="203" y="54"/>
                    <a:pt x="199" y="52"/>
                  </a:cubicBezTo>
                  <a:cubicBezTo>
                    <a:pt x="195" y="50"/>
                    <a:pt x="203" y="51"/>
                    <a:pt x="194" y="48"/>
                  </a:cubicBezTo>
                  <a:cubicBezTo>
                    <a:pt x="184" y="44"/>
                    <a:pt x="181" y="45"/>
                    <a:pt x="180" y="46"/>
                  </a:cubicBezTo>
                  <a:cubicBezTo>
                    <a:pt x="179" y="48"/>
                    <a:pt x="177" y="47"/>
                    <a:pt x="176" y="48"/>
                  </a:cubicBezTo>
                  <a:cubicBezTo>
                    <a:pt x="175" y="49"/>
                    <a:pt x="179" y="52"/>
                    <a:pt x="175" y="49"/>
                  </a:cubicBezTo>
                  <a:cubicBezTo>
                    <a:pt x="171" y="47"/>
                    <a:pt x="167" y="51"/>
                    <a:pt x="167" y="51"/>
                  </a:cubicBezTo>
                  <a:cubicBezTo>
                    <a:pt x="167" y="51"/>
                    <a:pt x="165" y="50"/>
                    <a:pt x="164" y="51"/>
                  </a:cubicBezTo>
                  <a:cubicBezTo>
                    <a:pt x="162" y="53"/>
                    <a:pt x="159" y="54"/>
                    <a:pt x="157" y="53"/>
                  </a:cubicBezTo>
                  <a:cubicBezTo>
                    <a:pt x="155" y="52"/>
                    <a:pt x="151" y="54"/>
                    <a:pt x="154" y="49"/>
                  </a:cubicBezTo>
                  <a:cubicBezTo>
                    <a:pt x="158" y="44"/>
                    <a:pt x="155" y="47"/>
                    <a:pt x="161" y="45"/>
                  </a:cubicBezTo>
                  <a:cubicBezTo>
                    <a:pt x="166" y="42"/>
                    <a:pt x="175" y="42"/>
                    <a:pt x="167" y="40"/>
                  </a:cubicBezTo>
                  <a:cubicBezTo>
                    <a:pt x="160" y="39"/>
                    <a:pt x="171" y="39"/>
                    <a:pt x="162" y="34"/>
                  </a:cubicBezTo>
                  <a:cubicBezTo>
                    <a:pt x="152" y="30"/>
                    <a:pt x="152" y="36"/>
                    <a:pt x="152" y="30"/>
                  </a:cubicBezTo>
                  <a:cubicBezTo>
                    <a:pt x="153" y="23"/>
                    <a:pt x="152" y="23"/>
                    <a:pt x="150" y="23"/>
                  </a:cubicBezTo>
                  <a:cubicBezTo>
                    <a:pt x="148" y="24"/>
                    <a:pt x="142" y="25"/>
                    <a:pt x="139" y="25"/>
                  </a:cubicBezTo>
                  <a:cubicBezTo>
                    <a:pt x="137" y="26"/>
                    <a:pt x="140" y="28"/>
                    <a:pt x="136" y="25"/>
                  </a:cubicBezTo>
                  <a:cubicBezTo>
                    <a:pt x="131" y="22"/>
                    <a:pt x="130" y="26"/>
                    <a:pt x="131" y="22"/>
                  </a:cubicBezTo>
                  <a:cubicBezTo>
                    <a:pt x="133" y="19"/>
                    <a:pt x="133" y="18"/>
                    <a:pt x="136" y="16"/>
                  </a:cubicBezTo>
                  <a:cubicBezTo>
                    <a:pt x="138" y="13"/>
                    <a:pt x="138" y="5"/>
                    <a:pt x="144" y="8"/>
                  </a:cubicBezTo>
                  <a:cubicBezTo>
                    <a:pt x="151" y="11"/>
                    <a:pt x="148" y="10"/>
                    <a:pt x="154" y="11"/>
                  </a:cubicBezTo>
                  <a:cubicBezTo>
                    <a:pt x="159" y="11"/>
                    <a:pt x="161" y="10"/>
                    <a:pt x="161" y="9"/>
                  </a:cubicBezTo>
                  <a:cubicBezTo>
                    <a:pt x="161" y="8"/>
                    <a:pt x="155" y="5"/>
                    <a:pt x="155" y="5"/>
                  </a:cubicBezTo>
                  <a:cubicBezTo>
                    <a:pt x="155" y="5"/>
                    <a:pt x="153" y="6"/>
                    <a:pt x="154" y="5"/>
                  </a:cubicBezTo>
                  <a:cubicBezTo>
                    <a:pt x="155" y="4"/>
                    <a:pt x="156" y="2"/>
                    <a:pt x="156" y="2"/>
                  </a:cubicBezTo>
                  <a:cubicBezTo>
                    <a:pt x="154" y="0"/>
                    <a:pt x="154" y="0"/>
                    <a:pt x="154" y="0"/>
                  </a:cubicBezTo>
                  <a:cubicBezTo>
                    <a:pt x="154" y="0"/>
                    <a:pt x="136" y="0"/>
                    <a:pt x="13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" name="Freeform 83"/>
            <p:cNvSpPr>
              <a:spLocks noEditPoints="1"/>
            </p:cNvSpPr>
            <p:nvPr/>
          </p:nvSpPr>
          <p:spPr bwMode="auto">
            <a:xfrm>
              <a:off x="5461390" y="2730810"/>
              <a:ext cx="630237" cy="414338"/>
            </a:xfrm>
            <a:custGeom>
              <a:avLst/>
              <a:gdLst>
                <a:gd name="T0" fmla="*/ 333 w 349"/>
                <a:gd name="T1" fmla="*/ 51 h 230"/>
                <a:gd name="T2" fmla="*/ 259 w 349"/>
                <a:gd name="T3" fmla="*/ 0 h 230"/>
                <a:gd name="T4" fmla="*/ 170 w 349"/>
                <a:gd name="T5" fmla="*/ 225 h 230"/>
                <a:gd name="T6" fmla="*/ 269 w 349"/>
                <a:gd name="T7" fmla="*/ 133 h 230"/>
                <a:gd name="T8" fmla="*/ 333 w 349"/>
                <a:gd name="T9" fmla="*/ 51 h 230"/>
                <a:gd name="T10" fmla="*/ 140 w 349"/>
                <a:gd name="T11" fmla="*/ 41 h 230"/>
                <a:gd name="T12" fmla="*/ 155 w 349"/>
                <a:gd name="T13" fmla="*/ 56 h 230"/>
                <a:gd name="T14" fmla="*/ 140 w 349"/>
                <a:gd name="T15" fmla="*/ 71 h 230"/>
                <a:gd name="T16" fmla="*/ 125 w 349"/>
                <a:gd name="T17" fmla="*/ 56 h 230"/>
                <a:gd name="T18" fmla="*/ 140 w 349"/>
                <a:gd name="T19" fmla="*/ 41 h 230"/>
                <a:gd name="T20" fmla="*/ 105 w 349"/>
                <a:gd name="T21" fmla="*/ 101 h 230"/>
                <a:gd name="T22" fmla="*/ 125 w 349"/>
                <a:gd name="T23" fmla="*/ 81 h 230"/>
                <a:gd name="T24" fmla="*/ 145 w 349"/>
                <a:gd name="T25" fmla="*/ 101 h 230"/>
                <a:gd name="T26" fmla="*/ 125 w 349"/>
                <a:gd name="T27" fmla="*/ 121 h 230"/>
                <a:gd name="T28" fmla="*/ 105 w 349"/>
                <a:gd name="T29" fmla="*/ 101 h 230"/>
                <a:gd name="T30" fmla="*/ 139 w 349"/>
                <a:gd name="T31" fmla="*/ 174 h 230"/>
                <a:gd name="T32" fmla="*/ 116 w 349"/>
                <a:gd name="T33" fmla="*/ 151 h 230"/>
                <a:gd name="T34" fmla="*/ 139 w 349"/>
                <a:gd name="T35" fmla="*/ 128 h 230"/>
                <a:gd name="T36" fmla="*/ 162 w 349"/>
                <a:gd name="T37" fmla="*/ 151 h 230"/>
                <a:gd name="T38" fmla="*/ 139 w 349"/>
                <a:gd name="T39" fmla="*/ 174 h 230"/>
                <a:gd name="T40" fmla="*/ 180 w 349"/>
                <a:gd name="T41" fmla="*/ 213 h 230"/>
                <a:gd name="T42" fmla="*/ 155 w 349"/>
                <a:gd name="T43" fmla="*/ 188 h 230"/>
                <a:gd name="T44" fmla="*/ 180 w 349"/>
                <a:gd name="T45" fmla="*/ 163 h 230"/>
                <a:gd name="T46" fmla="*/ 205 w 349"/>
                <a:gd name="T47" fmla="*/ 188 h 230"/>
                <a:gd name="T48" fmla="*/ 180 w 349"/>
                <a:gd name="T49" fmla="*/ 213 h 230"/>
                <a:gd name="T50" fmla="*/ 282 w 349"/>
                <a:gd name="T51" fmla="*/ 98 h 230"/>
                <a:gd name="T52" fmla="*/ 252 w 349"/>
                <a:gd name="T53" fmla="*/ 68 h 230"/>
                <a:gd name="T54" fmla="*/ 282 w 349"/>
                <a:gd name="T55" fmla="*/ 38 h 230"/>
                <a:gd name="T56" fmla="*/ 312 w 349"/>
                <a:gd name="T57" fmla="*/ 68 h 230"/>
                <a:gd name="T58" fmla="*/ 282 w 349"/>
                <a:gd name="T59" fmla="*/ 98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9" h="230">
                  <a:moveTo>
                    <a:pt x="333" y="51"/>
                  </a:moveTo>
                  <a:cubicBezTo>
                    <a:pt x="317" y="6"/>
                    <a:pt x="259" y="0"/>
                    <a:pt x="259" y="0"/>
                  </a:cubicBezTo>
                  <a:cubicBezTo>
                    <a:pt x="0" y="4"/>
                    <a:pt x="103" y="220"/>
                    <a:pt x="170" y="225"/>
                  </a:cubicBezTo>
                  <a:cubicBezTo>
                    <a:pt x="237" y="230"/>
                    <a:pt x="227" y="150"/>
                    <a:pt x="269" y="133"/>
                  </a:cubicBezTo>
                  <a:cubicBezTo>
                    <a:pt x="312" y="116"/>
                    <a:pt x="349" y="96"/>
                    <a:pt x="333" y="51"/>
                  </a:cubicBezTo>
                  <a:close/>
                  <a:moveTo>
                    <a:pt x="140" y="41"/>
                  </a:moveTo>
                  <a:cubicBezTo>
                    <a:pt x="148" y="41"/>
                    <a:pt x="155" y="48"/>
                    <a:pt x="155" y="56"/>
                  </a:cubicBezTo>
                  <a:cubicBezTo>
                    <a:pt x="155" y="65"/>
                    <a:pt x="148" y="71"/>
                    <a:pt x="140" y="71"/>
                  </a:cubicBezTo>
                  <a:cubicBezTo>
                    <a:pt x="131" y="71"/>
                    <a:pt x="125" y="65"/>
                    <a:pt x="125" y="56"/>
                  </a:cubicBezTo>
                  <a:cubicBezTo>
                    <a:pt x="125" y="48"/>
                    <a:pt x="131" y="41"/>
                    <a:pt x="140" y="41"/>
                  </a:cubicBezTo>
                  <a:close/>
                  <a:moveTo>
                    <a:pt x="105" y="101"/>
                  </a:moveTo>
                  <a:cubicBezTo>
                    <a:pt x="105" y="90"/>
                    <a:pt x="114" y="81"/>
                    <a:pt x="125" y="81"/>
                  </a:cubicBezTo>
                  <a:cubicBezTo>
                    <a:pt x="136" y="81"/>
                    <a:pt x="145" y="90"/>
                    <a:pt x="145" y="101"/>
                  </a:cubicBezTo>
                  <a:cubicBezTo>
                    <a:pt x="145" y="112"/>
                    <a:pt x="136" y="121"/>
                    <a:pt x="125" y="121"/>
                  </a:cubicBezTo>
                  <a:cubicBezTo>
                    <a:pt x="114" y="121"/>
                    <a:pt x="105" y="112"/>
                    <a:pt x="105" y="101"/>
                  </a:cubicBezTo>
                  <a:close/>
                  <a:moveTo>
                    <a:pt x="139" y="174"/>
                  </a:moveTo>
                  <a:cubicBezTo>
                    <a:pt x="126" y="174"/>
                    <a:pt x="116" y="164"/>
                    <a:pt x="116" y="151"/>
                  </a:cubicBezTo>
                  <a:cubicBezTo>
                    <a:pt x="116" y="138"/>
                    <a:pt x="126" y="128"/>
                    <a:pt x="139" y="128"/>
                  </a:cubicBezTo>
                  <a:cubicBezTo>
                    <a:pt x="151" y="128"/>
                    <a:pt x="162" y="138"/>
                    <a:pt x="162" y="151"/>
                  </a:cubicBezTo>
                  <a:cubicBezTo>
                    <a:pt x="162" y="164"/>
                    <a:pt x="151" y="174"/>
                    <a:pt x="139" y="174"/>
                  </a:cubicBezTo>
                  <a:close/>
                  <a:moveTo>
                    <a:pt x="180" y="213"/>
                  </a:moveTo>
                  <a:cubicBezTo>
                    <a:pt x="166" y="213"/>
                    <a:pt x="155" y="202"/>
                    <a:pt x="155" y="188"/>
                  </a:cubicBezTo>
                  <a:cubicBezTo>
                    <a:pt x="155" y="175"/>
                    <a:pt x="166" y="163"/>
                    <a:pt x="180" y="163"/>
                  </a:cubicBezTo>
                  <a:cubicBezTo>
                    <a:pt x="194" y="163"/>
                    <a:pt x="205" y="175"/>
                    <a:pt x="205" y="188"/>
                  </a:cubicBezTo>
                  <a:cubicBezTo>
                    <a:pt x="205" y="202"/>
                    <a:pt x="194" y="213"/>
                    <a:pt x="180" y="213"/>
                  </a:cubicBezTo>
                  <a:close/>
                  <a:moveTo>
                    <a:pt x="282" y="98"/>
                  </a:moveTo>
                  <a:cubicBezTo>
                    <a:pt x="265" y="98"/>
                    <a:pt x="252" y="84"/>
                    <a:pt x="252" y="68"/>
                  </a:cubicBezTo>
                  <a:cubicBezTo>
                    <a:pt x="252" y="51"/>
                    <a:pt x="265" y="38"/>
                    <a:pt x="282" y="38"/>
                  </a:cubicBezTo>
                  <a:cubicBezTo>
                    <a:pt x="298" y="38"/>
                    <a:pt x="312" y="51"/>
                    <a:pt x="312" y="68"/>
                  </a:cubicBezTo>
                  <a:cubicBezTo>
                    <a:pt x="312" y="84"/>
                    <a:pt x="298" y="98"/>
                    <a:pt x="28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Oval 84"/>
            <p:cNvSpPr>
              <a:spLocks noChangeArrowheads="1"/>
            </p:cNvSpPr>
            <p:nvPr/>
          </p:nvSpPr>
          <p:spPr bwMode="auto">
            <a:xfrm>
              <a:off x="5229615" y="1730685"/>
              <a:ext cx="125412" cy="1270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Freeform 85"/>
            <p:cNvSpPr>
              <a:spLocks/>
            </p:cNvSpPr>
            <p:nvPr/>
          </p:nvSpPr>
          <p:spPr bwMode="auto">
            <a:xfrm>
              <a:off x="5274065" y="1825935"/>
              <a:ext cx="198437" cy="411163"/>
            </a:xfrm>
            <a:custGeom>
              <a:avLst/>
              <a:gdLst>
                <a:gd name="T0" fmla="*/ 0 w 110"/>
                <a:gd name="T1" fmla="*/ 6 h 229"/>
                <a:gd name="T2" fmla="*/ 73 w 110"/>
                <a:gd name="T3" fmla="*/ 198 h 229"/>
                <a:gd name="T4" fmla="*/ 107 w 110"/>
                <a:gd name="T5" fmla="*/ 229 h 229"/>
                <a:gd name="T6" fmla="*/ 24 w 110"/>
                <a:gd name="T7" fmla="*/ 0 h 229"/>
                <a:gd name="T8" fmla="*/ 0 w 110"/>
                <a:gd name="T9" fmla="*/ 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229">
                  <a:moveTo>
                    <a:pt x="0" y="6"/>
                  </a:moveTo>
                  <a:cubicBezTo>
                    <a:pt x="0" y="8"/>
                    <a:pt x="73" y="198"/>
                    <a:pt x="73" y="198"/>
                  </a:cubicBezTo>
                  <a:cubicBezTo>
                    <a:pt x="73" y="198"/>
                    <a:pt x="103" y="229"/>
                    <a:pt x="107" y="229"/>
                  </a:cubicBezTo>
                  <a:cubicBezTo>
                    <a:pt x="110" y="229"/>
                    <a:pt x="24" y="0"/>
                    <a:pt x="24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Freeform 86"/>
            <p:cNvSpPr>
              <a:spLocks/>
            </p:cNvSpPr>
            <p:nvPr/>
          </p:nvSpPr>
          <p:spPr bwMode="auto">
            <a:xfrm>
              <a:off x="5099440" y="1825935"/>
              <a:ext cx="212725" cy="406400"/>
            </a:xfrm>
            <a:custGeom>
              <a:avLst/>
              <a:gdLst>
                <a:gd name="T0" fmla="*/ 133 w 134"/>
                <a:gd name="T1" fmla="*/ 11 h 256"/>
                <a:gd name="T2" fmla="*/ 37 w 134"/>
                <a:gd name="T3" fmla="*/ 220 h 256"/>
                <a:gd name="T4" fmla="*/ 0 w 134"/>
                <a:gd name="T5" fmla="*/ 256 h 256"/>
                <a:gd name="T6" fmla="*/ 12 w 134"/>
                <a:gd name="T7" fmla="*/ 207 h 256"/>
                <a:gd name="T8" fmla="*/ 105 w 134"/>
                <a:gd name="T9" fmla="*/ 0 h 256"/>
                <a:gd name="T10" fmla="*/ 134 w 134"/>
                <a:gd name="T11" fmla="*/ 9 h 256"/>
                <a:gd name="T12" fmla="*/ 133 w 134"/>
                <a:gd name="T13" fmla="*/ 11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56">
                  <a:moveTo>
                    <a:pt x="133" y="11"/>
                  </a:moveTo>
                  <a:lnTo>
                    <a:pt x="37" y="220"/>
                  </a:lnTo>
                  <a:lnTo>
                    <a:pt x="0" y="256"/>
                  </a:lnTo>
                  <a:lnTo>
                    <a:pt x="12" y="207"/>
                  </a:lnTo>
                  <a:lnTo>
                    <a:pt x="105" y="0"/>
                  </a:lnTo>
                  <a:lnTo>
                    <a:pt x="134" y="9"/>
                  </a:lnTo>
                  <a:lnTo>
                    <a:pt x="133" y="1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Freeform 87"/>
            <p:cNvSpPr>
              <a:spLocks/>
            </p:cNvSpPr>
            <p:nvPr/>
          </p:nvSpPr>
          <p:spPr bwMode="auto">
            <a:xfrm>
              <a:off x="5099440" y="1825935"/>
              <a:ext cx="212725" cy="406400"/>
            </a:xfrm>
            <a:custGeom>
              <a:avLst/>
              <a:gdLst>
                <a:gd name="T0" fmla="*/ 133 w 134"/>
                <a:gd name="T1" fmla="*/ 11 h 256"/>
                <a:gd name="T2" fmla="*/ 37 w 134"/>
                <a:gd name="T3" fmla="*/ 220 h 256"/>
                <a:gd name="T4" fmla="*/ 0 w 134"/>
                <a:gd name="T5" fmla="*/ 256 h 256"/>
                <a:gd name="T6" fmla="*/ 12 w 134"/>
                <a:gd name="T7" fmla="*/ 207 h 256"/>
                <a:gd name="T8" fmla="*/ 105 w 134"/>
                <a:gd name="T9" fmla="*/ 0 h 256"/>
                <a:gd name="T10" fmla="*/ 134 w 134"/>
                <a:gd name="T11" fmla="*/ 9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" h="256">
                  <a:moveTo>
                    <a:pt x="133" y="11"/>
                  </a:moveTo>
                  <a:lnTo>
                    <a:pt x="37" y="220"/>
                  </a:lnTo>
                  <a:lnTo>
                    <a:pt x="0" y="256"/>
                  </a:lnTo>
                  <a:lnTo>
                    <a:pt x="12" y="207"/>
                  </a:lnTo>
                  <a:lnTo>
                    <a:pt x="105" y="0"/>
                  </a:lnTo>
                  <a:lnTo>
                    <a:pt x="134" y="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Freeform 88"/>
            <p:cNvSpPr>
              <a:spLocks/>
            </p:cNvSpPr>
            <p:nvPr/>
          </p:nvSpPr>
          <p:spPr bwMode="auto">
            <a:xfrm>
              <a:off x="5285177" y="1687823"/>
              <a:ext cx="23812" cy="68263"/>
            </a:xfrm>
            <a:custGeom>
              <a:avLst/>
              <a:gdLst>
                <a:gd name="T0" fmla="*/ 13 w 13"/>
                <a:gd name="T1" fmla="*/ 32 h 38"/>
                <a:gd name="T2" fmla="*/ 7 w 13"/>
                <a:gd name="T3" fmla="*/ 38 h 38"/>
                <a:gd name="T4" fmla="*/ 7 w 13"/>
                <a:gd name="T5" fmla="*/ 38 h 38"/>
                <a:gd name="T6" fmla="*/ 0 w 13"/>
                <a:gd name="T7" fmla="*/ 32 h 38"/>
                <a:gd name="T8" fmla="*/ 0 w 13"/>
                <a:gd name="T9" fmla="*/ 6 h 38"/>
                <a:gd name="T10" fmla="*/ 7 w 13"/>
                <a:gd name="T11" fmla="*/ 0 h 38"/>
                <a:gd name="T12" fmla="*/ 7 w 13"/>
                <a:gd name="T13" fmla="*/ 0 h 38"/>
                <a:gd name="T14" fmla="*/ 13 w 13"/>
                <a:gd name="T15" fmla="*/ 6 h 38"/>
                <a:gd name="T16" fmla="*/ 13 w 13"/>
                <a:gd name="T17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38">
                  <a:moveTo>
                    <a:pt x="13" y="32"/>
                  </a:moveTo>
                  <a:cubicBezTo>
                    <a:pt x="13" y="35"/>
                    <a:pt x="10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3" y="38"/>
                    <a:pt x="0" y="35"/>
                    <a:pt x="0" y="3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3" y="2"/>
                    <a:pt x="13" y="6"/>
                  </a:cubicBezTo>
                  <a:lnTo>
                    <a:pt x="13" y="32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0" name="Freeform 89"/>
            <p:cNvSpPr>
              <a:spLocks noEditPoints="1"/>
            </p:cNvSpPr>
            <p:nvPr/>
          </p:nvSpPr>
          <p:spPr bwMode="auto">
            <a:xfrm>
              <a:off x="3923102" y="1803710"/>
              <a:ext cx="228600" cy="620713"/>
            </a:xfrm>
            <a:custGeom>
              <a:avLst/>
              <a:gdLst>
                <a:gd name="T0" fmla="*/ 64 w 127"/>
                <a:gd name="T1" fmla="*/ 0 h 345"/>
                <a:gd name="T2" fmla="*/ 0 w 127"/>
                <a:gd name="T3" fmla="*/ 172 h 345"/>
                <a:gd name="T4" fmla="*/ 64 w 127"/>
                <a:gd name="T5" fmla="*/ 345 h 345"/>
                <a:gd name="T6" fmla="*/ 127 w 127"/>
                <a:gd name="T7" fmla="*/ 172 h 345"/>
                <a:gd name="T8" fmla="*/ 64 w 127"/>
                <a:gd name="T9" fmla="*/ 0 h 345"/>
                <a:gd name="T10" fmla="*/ 64 w 127"/>
                <a:gd name="T11" fmla="*/ 317 h 345"/>
                <a:gd name="T12" fmla="*/ 10 w 127"/>
                <a:gd name="T13" fmla="*/ 172 h 345"/>
                <a:gd name="T14" fmla="*/ 64 w 127"/>
                <a:gd name="T15" fmla="*/ 28 h 345"/>
                <a:gd name="T16" fmla="*/ 117 w 127"/>
                <a:gd name="T17" fmla="*/ 172 h 345"/>
                <a:gd name="T18" fmla="*/ 64 w 127"/>
                <a:gd name="T19" fmla="*/ 317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345">
                  <a:moveTo>
                    <a:pt x="64" y="0"/>
                  </a:moveTo>
                  <a:cubicBezTo>
                    <a:pt x="29" y="0"/>
                    <a:pt x="0" y="77"/>
                    <a:pt x="0" y="172"/>
                  </a:cubicBezTo>
                  <a:cubicBezTo>
                    <a:pt x="0" y="268"/>
                    <a:pt x="29" y="345"/>
                    <a:pt x="64" y="345"/>
                  </a:cubicBezTo>
                  <a:cubicBezTo>
                    <a:pt x="99" y="345"/>
                    <a:pt x="127" y="268"/>
                    <a:pt x="127" y="172"/>
                  </a:cubicBezTo>
                  <a:cubicBezTo>
                    <a:pt x="127" y="77"/>
                    <a:pt x="99" y="0"/>
                    <a:pt x="64" y="0"/>
                  </a:cubicBezTo>
                  <a:close/>
                  <a:moveTo>
                    <a:pt x="64" y="317"/>
                  </a:moveTo>
                  <a:cubicBezTo>
                    <a:pt x="34" y="317"/>
                    <a:pt x="10" y="252"/>
                    <a:pt x="10" y="172"/>
                  </a:cubicBezTo>
                  <a:cubicBezTo>
                    <a:pt x="10" y="92"/>
                    <a:pt x="34" y="28"/>
                    <a:pt x="64" y="28"/>
                  </a:cubicBezTo>
                  <a:cubicBezTo>
                    <a:pt x="93" y="28"/>
                    <a:pt x="117" y="92"/>
                    <a:pt x="117" y="172"/>
                  </a:cubicBezTo>
                  <a:cubicBezTo>
                    <a:pt x="117" y="252"/>
                    <a:pt x="93" y="317"/>
                    <a:pt x="64" y="31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" name="Freeform 90"/>
            <p:cNvSpPr>
              <a:spLocks noEditPoints="1"/>
            </p:cNvSpPr>
            <p:nvPr/>
          </p:nvSpPr>
          <p:spPr bwMode="auto">
            <a:xfrm>
              <a:off x="3726253" y="2000560"/>
              <a:ext cx="623887" cy="228600"/>
            </a:xfrm>
            <a:custGeom>
              <a:avLst/>
              <a:gdLst>
                <a:gd name="T0" fmla="*/ 346 w 346"/>
                <a:gd name="T1" fmla="*/ 63 h 127"/>
                <a:gd name="T2" fmla="*/ 173 w 346"/>
                <a:gd name="T3" fmla="*/ 0 h 127"/>
                <a:gd name="T4" fmla="*/ 0 w 346"/>
                <a:gd name="T5" fmla="*/ 63 h 127"/>
                <a:gd name="T6" fmla="*/ 173 w 346"/>
                <a:gd name="T7" fmla="*/ 127 h 127"/>
                <a:gd name="T8" fmla="*/ 346 w 346"/>
                <a:gd name="T9" fmla="*/ 63 h 127"/>
                <a:gd name="T10" fmla="*/ 28 w 346"/>
                <a:gd name="T11" fmla="*/ 63 h 127"/>
                <a:gd name="T12" fmla="*/ 173 w 346"/>
                <a:gd name="T13" fmla="*/ 10 h 127"/>
                <a:gd name="T14" fmla="*/ 317 w 346"/>
                <a:gd name="T15" fmla="*/ 63 h 127"/>
                <a:gd name="T16" fmla="*/ 173 w 346"/>
                <a:gd name="T17" fmla="*/ 117 h 127"/>
                <a:gd name="T18" fmla="*/ 28 w 346"/>
                <a:gd name="T19" fmla="*/ 6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6" h="127">
                  <a:moveTo>
                    <a:pt x="346" y="63"/>
                  </a:moveTo>
                  <a:cubicBezTo>
                    <a:pt x="346" y="28"/>
                    <a:pt x="268" y="0"/>
                    <a:pt x="173" y="0"/>
                  </a:cubicBezTo>
                  <a:cubicBezTo>
                    <a:pt x="77" y="0"/>
                    <a:pt x="0" y="28"/>
                    <a:pt x="0" y="63"/>
                  </a:cubicBezTo>
                  <a:cubicBezTo>
                    <a:pt x="0" y="99"/>
                    <a:pt x="77" y="127"/>
                    <a:pt x="173" y="127"/>
                  </a:cubicBezTo>
                  <a:cubicBezTo>
                    <a:pt x="268" y="127"/>
                    <a:pt x="346" y="99"/>
                    <a:pt x="346" y="63"/>
                  </a:cubicBezTo>
                  <a:close/>
                  <a:moveTo>
                    <a:pt x="28" y="63"/>
                  </a:moveTo>
                  <a:cubicBezTo>
                    <a:pt x="28" y="34"/>
                    <a:pt x="93" y="10"/>
                    <a:pt x="173" y="10"/>
                  </a:cubicBezTo>
                  <a:cubicBezTo>
                    <a:pt x="253" y="10"/>
                    <a:pt x="317" y="34"/>
                    <a:pt x="317" y="63"/>
                  </a:cubicBezTo>
                  <a:cubicBezTo>
                    <a:pt x="317" y="93"/>
                    <a:pt x="253" y="117"/>
                    <a:pt x="173" y="117"/>
                  </a:cubicBezTo>
                  <a:cubicBezTo>
                    <a:pt x="93" y="117"/>
                    <a:pt x="28" y="93"/>
                    <a:pt x="28" y="6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Freeform 91"/>
            <p:cNvSpPr>
              <a:spLocks noEditPoints="1"/>
            </p:cNvSpPr>
            <p:nvPr/>
          </p:nvSpPr>
          <p:spPr bwMode="auto">
            <a:xfrm>
              <a:off x="3773878" y="1848160"/>
              <a:ext cx="528637" cy="530225"/>
            </a:xfrm>
            <a:custGeom>
              <a:avLst/>
              <a:gdLst>
                <a:gd name="T0" fmla="*/ 269 w 294"/>
                <a:gd name="T1" fmla="*/ 25 h 294"/>
                <a:gd name="T2" fmla="*/ 102 w 294"/>
                <a:gd name="T3" fmla="*/ 102 h 294"/>
                <a:gd name="T4" fmla="*/ 25 w 294"/>
                <a:gd name="T5" fmla="*/ 270 h 294"/>
                <a:gd name="T6" fmla="*/ 192 w 294"/>
                <a:gd name="T7" fmla="*/ 192 h 294"/>
                <a:gd name="T8" fmla="*/ 269 w 294"/>
                <a:gd name="T9" fmla="*/ 25 h 294"/>
                <a:gd name="T10" fmla="*/ 44 w 294"/>
                <a:gd name="T11" fmla="*/ 250 h 294"/>
                <a:gd name="T12" fmla="*/ 109 w 294"/>
                <a:gd name="T13" fmla="*/ 110 h 294"/>
                <a:gd name="T14" fmla="*/ 249 w 294"/>
                <a:gd name="T15" fmla="*/ 45 h 294"/>
                <a:gd name="T16" fmla="*/ 184 w 294"/>
                <a:gd name="T17" fmla="*/ 185 h 294"/>
                <a:gd name="T18" fmla="*/ 44 w 294"/>
                <a:gd name="T19" fmla="*/ 25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294">
                  <a:moveTo>
                    <a:pt x="269" y="25"/>
                  </a:moveTo>
                  <a:cubicBezTo>
                    <a:pt x="244" y="0"/>
                    <a:pt x="169" y="35"/>
                    <a:pt x="102" y="102"/>
                  </a:cubicBezTo>
                  <a:cubicBezTo>
                    <a:pt x="34" y="170"/>
                    <a:pt x="0" y="245"/>
                    <a:pt x="25" y="270"/>
                  </a:cubicBezTo>
                  <a:cubicBezTo>
                    <a:pt x="49" y="294"/>
                    <a:pt x="124" y="260"/>
                    <a:pt x="192" y="192"/>
                  </a:cubicBezTo>
                  <a:cubicBezTo>
                    <a:pt x="259" y="125"/>
                    <a:pt x="294" y="50"/>
                    <a:pt x="269" y="25"/>
                  </a:cubicBezTo>
                  <a:close/>
                  <a:moveTo>
                    <a:pt x="44" y="250"/>
                  </a:moveTo>
                  <a:cubicBezTo>
                    <a:pt x="24" y="229"/>
                    <a:pt x="53" y="166"/>
                    <a:pt x="109" y="110"/>
                  </a:cubicBezTo>
                  <a:cubicBezTo>
                    <a:pt x="166" y="53"/>
                    <a:pt x="228" y="24"/>
                    <a:pt x="249" y="45"/>
                  </a:cubicBezTo>
                  <a:cubicBezTo>
                    <a:pt x="270" y="66"/>
                    <a:pt x="241" y="129"/>
                    <a:pt x="184" y="185"/>
                  </a:cubicBezTo>
                  <a:cubicBezTo>
                    <a:pt x="128" y="242"/>
                    <a:pt x="65" y="271"/>
                    <a:pt x="44" y="25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3" name="Freeform 92"/>
            <p:cNvSpPr>
              <a:spLocks noEditPoints="1"/>
            </p:cNvSpPr>
            <p:nvPr/>
          </p:nvSpPr>
          <p:spPr bwMode="auto">
            <a:xfrm>
              <a:off x="3773878" y="1848160"/>
              <a:ext cx="528637" cy="530225"/>
            </a:xfrm>
            <a:custGeom>
              <a:avLst/>
              <a:gdLst>
                <a:gd name="T0" fmla="*/ 269 w 294"/>
                <a:gd name="T1" fmla="*/ 270 h 294"/>
                <a:gd name="T2" fmla="*/ 192 w 294"/>
                <a:gd name="T3" fmla="*/ 102 h 294"/>
                <a:gd name="T4" fmla="*/ 25 w 294"/>
                <a:gd name="T5" fmla="*/ 25 h 294"/>
                <a:gd name="T6" fmla="*/ 102 w 294"/>
                <a:gd name="T7" fmla="*/ 192 h 294"/>
                <a:gd name="T8" fmla="*/ 269 w 294"/>
                <a:gd name="T9" fmla="*/ 270 h 294"/>
                <a:gd name="T10" fmla="*/ 44 w 294"/>
                <a:gd name="T11" fmla="*/ 45 h 294"/>
                <a:gd name="T12" fmla="*/ 184 w 294"/>
                <a:gd name="T13" fmla="*/ 110 h 294"/>
                <a:gd name="T14" fmla="*/ 249 w 294"/>
                <a:gd name="T15" fmla="*/ 250 h 294"/>
                <a:gd name="T16" fmla="*/ 109 w 294"/>
                <a:gd name="T17" fmla="*/ 185 h 294"/>
                <a:gd name="T18" fmla="*/ 44 w 294"/>
                <a:gd name="T19" fmla="*/ 4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294">
                  <a:moveTo>
                    <a:pt x="269" y="270"/>
                  </a:moveTo>
                  <a:cubicBezTo>
                    <a:pt x="294" y="245"/>
                    <a:pt x="259" y="170"/>
                    <a:pt x="192" y="102"/>
                  </a:cubicBezTo>
                  <a:cubicBezTo>
                    <a:pt x="124" y="35"/>
                    <a:pt x="49" y="0"/>
                    <a:pt x="25" y="25"/>
                  </a:cubicBezTo>
                  <a:cubicBezTo>
                    <a:pt x="0" y="50"/>
                    <a:pt x="34" y="125"/>
                    <a:pt x="102" y="192"/>
                  </a:cubicBezTo>
                  <a:cubicBezTo>
                    <a:pt x="169" y="260"/>
                    <a:pt x="244" y="294"/>
                    <a:pt x="269" y="270"/>
                  </a:cubicBezTo>
                  <a:close/>
                  <a:moveTo>
                    <a:pt x="44" y="45"/>
                  </a:moveTo>
                  <a:cubicBezTo>
                    <a:pt x="65" y="24"/>
                    <a:pt x="128" y="53"/>
                    <a:pt x="184" y="110"/>
                  </a:cubicBezTo>
                  <a:cubicBezTo>
                    <a:pt x="241" y="166"/>
                    <a:pt x="270" y="229"/>
                    <a:pt x="249" y="250"/>
                  </a:cubicBezTo>
                  <a:cubicBezTo>
                    <a:pt x="228" y="271"/>
                    <a:pt x="166" y="242"/>
                    <a:pt x="109" y="185"/>
                  </a:cubicBezTo>
                  <a:cubicBezTo>
                    <a:pt x="53" y="129"/>
                    <a:pt x="24" y="66"/>
                    <a:pt x="44" y="4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Oval 93"/>
            <p:cNvSpPr>
              <a:spLocks noChangeArrowheads="1"/>
            </p:cNvSpPr>
            <p:nvPr/>
          </p:nvSpPr>
          <p:spPr bwMode="auto">
            <a:xfrm>
              <a:off x="3989777" y="2067235"/>
              <a:ext cx="96837" cy="9525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5" name="Freeform 94"/>
            <p:cNvSpPr>
              <a:spLocks noEditPoints="1"/>
            </p:cNvSpPr>
            <p:nvPr/>
          </p:nvSpPr>
          <p:spPr bwMode="auto">
            <a:xfrm>
              <a:off x="3154753" y="1127435"/>
              <a:ext cx="227012" cy="227013"/>
            </a:xfrm>
            <a:custGeom>
              <a:avLst/>
              <a:gdLst>
                <a:gd name="T0" fmla="*/ 63 w 126"/>
                <a:gd name="T1" fmla="*/ 0 h 126"/>
                <a:gd name="T2" fmla="*/ 0 w 126"/>
                <a:gd name="T3" fmla="*/ 63 h 126"/>
                <a:gd name="T4" fmla="*/ 63 w 126"/>
                <a:gd name="T5" fmla="*/ 126 h 126"/>
                <a:gd name="T6" fmla="*/ 126 w 126"/>
                <a:gd name="T7" fmla="*/ 63 h 126"/>
                <a:gd name="T8" fmla="*/ 63 w 126"/>
                <a:gd name="T9" fmla="*/ 0 h 126"/>
                <a:gd name="T10" fmla="*/ 63 w 126"/>
                <a:gd name="T11" fmla="*/ 114 h 126"/>
                <a:gd name="T12" fmla="*/ 12 w 126"/>
                <a:gd name="T13" fmla="*/ 63 h 126"/>
                <a:gd name="T14" fmla="*/ 63 w 126"/>
                <a:gd name="T15" fmla="*/ 12 h 126"/>
                <a:gd name="T16" fmla="*/ 115 w 126"/>
                <a:gd name="T17" fmla="*/ 63 h 126"/>
                <a:gd name="T18" fmla="*/ 63 w 126"/>
                <a:gd name="T19" fmla="*/ 11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126">
                  <a:moveTo>
                    <a:pt x="63" y="0"/>
                  </a:moveTo>
                  <a:cubicBezTo>
                    <a:pt x="29" y="0"/>
                    <a:pt x="0" y="28"/>
                    <a:pt x="0" y="63"/>
                  </a:cubicBezTo>
                  <a:cubicBezTo>
                    <a:pt x="0" y="98"/>
                    <a:pt x="29" y="126"/>
                    <a:pt x="63" y="126"/>
                  </a:cubicBezTo>
                  <a:cubicBezTo>
                    <a:pt x="98" y="126"/>
                    <a:pt x="126" y="98"/>
                    <a:pt x="126" y="63"/>
                  </a:cubicBezTo>
                  <a:cubicBezTo>
                    <a:pt x="126" y="28"/>
                    <a:pt x="98" y="0"/>
                    <a:pt x="63" y="0"/>
                  </a:cubicBezTo>
                  <a:close/>
                  <a:moveTo>
                    <a:pt x="63" y="114"/>
                  </a:moveTo>
                  <a:cubicBezTo>
                    <a:pt x="35" y="114"/>
                    <a:pt x="12" y="91"/>
                    <a:pt x="12" y="63"/>
                  </a:cubicBezTo>
                  <a:cubicBezTo>
                    <a:pt x="12" y="35"/>
                    <a:pt x="35" y="12"/>
                    <a:pt x="63" y="12"/>
                  </a:cubicBezTo>
                  <a:cubicBezTo>
                    <a:pt x="92" y="12"/>
                    <a:pt x="115" y="35"/>
                    <a:pt x="115" y="63"/>
                  </a:cubicBezTo>
                  <a:cubicBezTo>
                    <a:pt x="115" y="91"/>
                    <a:pt x="92" y="114"/>
                    <a:pt x="63" y="11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6" name="Rectangle 95"/>
            <p:cNvSpPr>
              <a:spLocks noChangeArrowheads="1"/>
            </p:cNvSpPr>
            <p:nvPr/>
          </p:nvSpPr>
          <p:spPr bwMode="auto">
            <a:xfrm>
              <a:off x="3254765" y="1341748"/>
              <a:ext cx="30162" cy="11271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7" name="Freeform 96"/>
            <p:cNvSpPr>
              <a:spLocks/>
            </p:cNvSpPr>
            <p:nvPr/>
          </p:nvSpPr>
          <p:spPr bwMode="auto">
            <a:xfrm>
              <a:off x="3245240" y="1378260"/>
              <a:ext cx="49212" cy="152400"/>
            </a:xfrm>
            <a:custGeom>
              <a:avLst/>
              <a:gdLst>
                <a:gd name="T0" fmla="*/ 27 w 27"/>
                <a:gd name="T1" fmla="*/ 71 h 85"/>
                <a:gd name="T2" fmla="*/ 13 w 27"/>
                <a:gd name="T3" fmla="*/ 85 h 85"/>
                <a:gd name="T4" fmla="*/ 13 w 27"/>
                <a:gd name="T5" fmla="*/ 85 h 85"/>
                <a:gd name="T6" fmla="*/ 0 w 27"/>
                <a:gd name="T7" fmla="*/ 71 h 85"/>
                <a:gd name="T8" fmla="*/ 0 w 27"/>
                <a:gd name="T9" fmla="*/ 13 h 85"/>
                <a:gd name="T10" fmla="*/ 13 w 27"/>
                <a:gd name="T11" fmla="*/ 0 h 85"/>
                <a:gd name="T12" fmla="*/ 13 w 27"/>
                <a:gd name="T13" fmla="*/ 0 h 85"/>
                <a:gd name="T14" fmla="*/ 27 w 27"/>
                <a:gd name="T15" fmla="*/ 13 h 85"/>
                <a:gd name="T16" fmla="*/ 27 w 27"/>
                <a:gd name="T17" fmla="*/ 7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85">
                  <a:moveTo>
                    <a:pt x="27" y="71"/>
                  </a:moveTo>
                  <a:cubicBezTo>
                    <a:pt x="27" y="79"/>
                    <a:pt x="21" y="85"/>
                    <a:pt x="13" y="85"/>
                  </a:cubicBezTo>
                  <a:cubicBezTo>
                    <a:pt x="13" y="85"/>
                    <a:pt x="13" y="85"/>
                    <a:pt x="13" y="85"/>
                  </a:cubicBezTo>
                  <a:cubicBezTo>
                    <a:pt x="6" y="85"/>
                    <a:pt x="0" y="79"/>
                    <a:pt x="0" y="71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1" y="0"/>
                    <a:pt x="27" y="6"/>
                    <a:pt x="27" y="13"/>
                  </a:cubicBezTo>
                  <a:lnTo>
                    <a:pt x="27" y="7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8" name="Freeform 97"/>
            <p:cNvSpPr>
              <a:spLocks noEditPoints="1"/>
            </p:cNvSpPr>
            <p:nvPr/>
          </p:nvSpPr>
          <p:spPr bwMode="auto">
            <a:xfrm>
              <a:off x="3002353" y="2187885"/>
              <a:ext cx="230187" cy="433388"/>
            </a:xfrm>
            <a:custGeom>
              <a:avLst/>
              <a:gdLst>
                <a:gd name="T0" fmla="*/ 0 w 145"/>
                <a:gd name="T1" fmla="*/ 0 h 273"/>
                <a:gd name="T2" fmla="*/ 0 w 145"/>
                <a:gd name="T3" fmla="*/ 273 h 273"/>
                <a:gd name="T4" fmla="*/ 145 w 145"/>
                <a:gd name="T5" fmla="*/ 273 h 273"/>
                <a:gd name="T6" fmla="*/ 0 w 145"/>
                <a:gd name="T7" fmla="*/ 0 h 273"/>
                <a:gd name="T8" fmla="*/ 21 w 145"/>
                <a:gd name="T9" fmla="*/ 105 h 273"/>
                <a:gd name="T10" fmla="*/ 97 w 145"/>
                <a:gd name="T11" fmla="*/ 237 h 273"/>
                <a:gd name="T12" fmla="*/ 21 w 145"/>
                <a:gd name="T13" fmla="*/ 237 h 273"/>
                <a:gd name="T14" fmla="*/ 21 w 145"/>
                <a:gd name="T15" fmla="*/ 105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273">
                  <a:moveTo>
                    <a:pt x="0" y="0"/>
                  </a:moveTo>
                  <a:lnTo>
                    <a:pt x="0" y="273"/>
                  </a:lnTo>
                  <a:lnTo>
                    <a:pt x="145" y="273"/>
                  </a:lnTo>
                  <a:lnTo>
                    <a:pt x="0" y="0"/>
                  </a:lnTo>
                  <a:close/>
                  <a:moveTo>
                    <a:pt x="21" y="105"/>
                  </a:moveTo>
                  <a:lnTo>
                    <a:pt x="97" y="237"/>
                  </a:lnTo>
                  <a:lnTo>
                    <a:pt x="21" y="237"/>
                  </a:lnTo>
                  <a:lnTo>
                    <a:pt x="21" y="10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Rectangle 98"/>
            <p:cNvSpPr>
              <a:spLocks noChangeArrowheads="1"/>
            </p:cNvSpPr>
            <p:nvPr/>
          </p:nvSpPr>
          <p:spPr bwMode="auto">
            <a:xfrm>
              <a:off x="2886465" y="2183123"/>
              <a:ext cx="57150" cy="42703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0" name="Freeform 99"/>
            <p:cNvSpPr>
              <a:spLocks noEditPoints="1"/>
            </p:cNvSpPr>
            <p:nvPr/>
          </p:nvSpPr>
          <p:spPr bwMode="auto">
            <a:xfrm>
              <a:off x="2138753" y="1430648"/>
              <a:ext cx="390525" cy="395288"/>
            </a:xfrm>
            <a:custGeom>
              <a:avLst/>
              <a:gdLst>
                <a:gd name="T0" fmla="*/ 139 w 217"/>
                <a:gd name="T1" fmla="*/ 105 h 219"/>
                <a:gd name="T2" fmla="*/ 134 w 217"/>
                <a:gd name="T3" fmla="*/ 93 h 219"/>
                <a:gd name="T4" fmla="*/ 134 w 217"/>
                <a:gd name="T5" fmla="*/ 42 h 219"/>
                <a:gd name="T6" fmla="*/ 139 w 217"/>
                <a:gd name="T7" fmla="*/ 35 h 219"/>
                <a:gd name="T8" fmla="*/ 140 w 217"/>
                <a:gd name="T9" fmla="*/ 35 h 219"/>
                <a:gd name="T10" fmla="*/ 140 w 217"/>
                <a:gd name="T11" fmla="*/ 12 h 219"/>
                <a:gd name="T12" fmla="*/ 139 w 217"/>
                <a:gd name="T13" fmla="*/ 12 h 219"/>
                <a:gd name="T14" fmla="*/ 139 w 217"/>
                <a:gd name="T15" fmla="*/ 12 h 219"/>
                <a:gd name="T16" fmla="*/ 108 w 217"/>
                <a:gd name="T17" fmla="*/ 0 h 219"/>
                <a:gd name="T18" fmla="*/ 77 w 217"/>
                <a:gd name="T19" fmla="*/ 12 h 219"/>
                <a:gd name="T20" fmla="*/ 77 w 217"/>
                <a:gd name="T21" fmla="*/ 12 h 219"/>
                <a:gd name="T22" fmla="*/ 76 w 217"/>
                <a:gd name="T23" fmla="*/ 12 h 219"/>
                <a:gd name="T24" fmla="*/ 76 w 217"/>
                <a:gd name="T25" fmla="*/ 35 h 219"/>
                <a:gd name="T26" fmla="*/ 77 w 217"/>
                <a:gd name="T27" fmla="*/ 35 h 219"/>
                <a:gd name="T28" fmla="*/ 86 w 217"/>
                <a:gd name="T29" fmla="*/ 42 h 219"/>
                <a:gd name="T30" fmla="*/ 86 w 217"/>
                <a:gd name="T31" fmla="*/ 93 h 219"/>
                <a:gd name="T32" fmla="*/ 79 w 217"/>
                <a:gd name="T33" fmla="*/ 105 h 219"/>
                <a:gd name="T34" fmla="*/ 29 w 217"/>
                <a:gd name="T35" fmla="*/ 200 h 219"/>
                <a:gd name="T36" fmla="*/ 108 w 217"/>
                <a:gd name="T37" fmla="*/ 218 h 219"/>
                <a:gd name="T38" fmla="*/ 187 w 217"/>
                <a:gd name="T39" fmla="*/ 200 h 219"/>
                <a:gd name="T40" fmla="*/ 139 w 217"/>
                <a:gd name="T41" fmla="*/ 105 h 219"/>
                <a:gd name="T42" fmla="*/ 137 w 217"/>
                <a:gd name="T43" fmla="*/ 201 h 219"/>
                <a:gd name="T44" fmla="*/ 172 w 217"/>
                <a:gd name="T45" fmla="*/ 177 h 219"/>
                <a:gd name="T46" fmla="*/ 142 w 217"/>
                <a:gd name="T47" fmla="*/ 126 h 219"/>
                <a:gd name="T48" fmla="*/ 183 w 217"/>
                <a:gd name="T49" fmla="*/ 179 h 219"/>
                <a:gd name="T50" fmla="*/ 137 w 217"/>
                <a:gd name="T51" fmla="*/ 201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7" h="219">
                  <a:moveTo>
                    <a:pt x="139" y="105"/>
                  </a:moveTo>
                  <a:cubicBezTo>
                    <a:pt x="139" y="105"/>
                    <a:pt x="134" y="103"/>
                    <a:pt x="134" y="93"/>
                  </a:cubicBezTo>
                  <a:cubicBezTo>
                    <a:pt x="134" y="84"/>
                    <a:pt x="134" y="52"/>
                    <a:pt x="134" y="42"/>
                  </a:cubicBezTo>
                  <a:cubicBezTo>
                    <a:pt x="137" y="40"/>
                    <a:pt x="139" y="37"/>
                    <a:pt x="139" y="35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0" y="12"/>
                    <a:pt x="140" y="12"/>
                    <a:pt x="140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5"/>
                    <a:pt x="125" y="0"/>
                    <a:pt x="108" y="0"/>
                  </a:cubicBezTo>
                  <a:cubicBezTo>
                    <a:pt x="91" y="0"/>
                    <a:pt x="77" y="5"/>
                    <a:pt x="77" y="12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77" y="38"/>
                    <a:pt x="79" y="40"/>
                    <a:pt x="86" y="42"/>
                  </a:cubicBezTo>
                  <a:cubicBezTo>
                    <a:pt x="86" y="53"/>
                    <a:pt x="86" y="85"/>
                    <a:pt x="86" y="93"/>
                  </a:cubicBezTo>
                  <a:cubicBezTo>
                    <a:pt x="86" y="103"/>
                    <a:pt x="79" y="105"/>
                    <a:pt x="79" y="105"/>
                  </a:cubicBezTo>
                  <a:cubicBezTo>
                    <a:pt x="67" y="112"/>
                    <a:pt x="0" y="180"/>
                    <a:pt x="29" y="200"/>
                  </a:cubicBezTo>
                  <a:cubicBezTo>
                    <a:pt x="56" y="219"/>
                    <a:pt x="100" y="218"/>
                    <a:pt x="108" y="218"/>
                  </a:cubicBezTo>
                  <a:cubicBezTo>
                    <a:pt x="117" y="218"/>
                    <a:pt x="161" y="219"/>
                    <a:pt x="187" y="200"/>
                  </a:cubicBezTo>
                  <a:cubicBezTo>
                    <a:pt x="217" y="180"/>
                    <a:pt x="150" y="112"/>
                    <a:pt x="139" y="105"/>
                  </a:cubicBezTo>
                  <a:close/>
                  <a:moveTo>
                    <a:pt x="137" y="201"/>
                  </a:moveTo>
                  <a:cubicBezTo>
                    <a:pt x="137" y="201"/>
                    <a:pt x="170" y="195"/>
                    <a:pt x="172" y="177"/>
                  </a:cubicBezTo>
                  <a:cubicBezTo>
                    <a:pt x="173" y="159"/>
                    <a:pt x="142" y="126"/>
                    <a:pt x="142" y="126"/>
                  </a:cubicBezTo>
                  <a:cubicBezTo>
                    <a:pt x="142" y="126"/>
                    <a:pt x="183" y="158"/>
                    <a:pt x="183" y="179"/>
                  </a:cubicBezTo>
                  <a:cubicBezTo>
                    <a:pt x="182" y="201"/>
                    <a:pt x="137" y="201"/>
                    <a:pt x="137" y="20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Freeform 100"/>
            <p:cNvSpPr>
              <a:spLocks noEditPoints="1"/>
            </p:cNvSpPr>
            <p:nvPr/>
          </p:nvSpPr>
          <p:spPr bwMode="auto">
            <a:xfrm>
              <a:off x="1506928" y="2319648"/>
              <a:ext cx="630237" cy="411163"/>
            </a:xfrm>
            <a:custGeom>
              <a:avLst/>
              <a:gdLst>
                <a:gd name="T0" fmla="*/ 333 w 349"/>
                <a:gd name="T1" fmla="*/ 51 h 229"/>
                <a:gd name="T2" fmla="*/ 259 w 349"/>
                <a:gd name="T3" fmla="*/ 0 h 229"/>
                <a:gd name="T4" fmla="*/ 170 w 349"/>
                <a:gd name="T5" fmla="*/ 224 h 229"/>
                <a:gd name="T6" fmla="*/ 269 w 349"/>
                <a:gd name="T7" fmla="*/ 132 h 229"/>
                <a:gd name="T8" fmla="*/ 333 w 349"/>
                <a:gd name="T9" fmla="*/ 51 h 229"/>
                <a:gd name="T10" fmla="*/ 140 w 349"/>
                <a:gd name="T11" fmla="*/ 41 h 229"/>
                <a:gd name="T12" fmla="*/ 155 w 349"/>
                <a:gd name="T13" fmla="*/ 56 h 229"/>
                <a:gd name="T14" fmla="*/ 140 w 349"/>
                <a:gd name="T15" fmla="*/ 71 h 229"/>
                <a:gd name="T16" fmla="*/ 125 w 349"/>
                <a:gd name="T17" fmla="*/ 56 h 229"/>
                <a:gd name="T18" fmla="*/ 140 w 349"/>
                <a:gd name="T19" fmla="*/ 41 h 229"/>
                <a:gd name="T20" fmla="*/ 105 w 349"/>
                <a:gd name="T21" fmla="*/ 101 h 229"/>
                <a:gd name="T22" fmla="*/ 125 w 349"/>
                <a:gd name="T23" fmla="*/ 81 h 229"/>
                <a:gd name="T24" fmla="*/ 145 w 349"/>
                <a:gd name="T25" fmla="*/ 101 h 229"/>
                <a:gd name="T26" fmla="*/ 125 w 349"/>
                <a:gd name="T27" fmla="*/ 121 h 229"/>
                <a:gd name="T28" fmla="*/ 105 w 349"/>
                <a:gd name="T29" fmla="*/ 101 h 229"/>
                <a:gd name="T30" fmla="*/ 139 w 349"/>
                <a:gd name="T31" fmla="*/ 174 h 229"/>
                <a:gd name="T32" fmla="*/ 116 w 349"/>
                <a:gd name="T33" fmla="*/ 151 h 229"/>
                <a:gd name="T34" fmla="*/ 139 w 349"/>
                <a:gd name="T35" fmla="*/ 127 h 229"/>
                <a:gd name="T36" fmla="*/ 161 w 349"/>
                <a:gd name="T37" fmla="*/ 151 h 229"/>
                <a:gd name="T38" fmla="*/ 139 w 349"/>
                <a:gd name="T39" fmla="*/ 174 h 229"/>
                <a:gd name="T40" fmla="*/ 180 w 349"/>
                <a:gd name="T41" fmla="*/ 213 h 229"/>
                <a:gd name="T42" fmla="*/ 155 w 349"/>
                <a:gd name="T43" fmla="*/ 188 h 229"/>
                <a:gd name="T44" fmla="*/ 180 w 349"/>
                <a:gd name="T45" fmla="*/ 163 h 229"/>
                <a:gd name="T46" fmla="*/ 205 w 349"/>
                <a:gd name="T47" fmla="*/ 188 h 229"/>
                <a:gd name="T48" fmla="*/ 180 w 349"/>
                <a:gd name="T49" fmla="*/ 213 h 229"/>
                <a:gd name="T50" fmla="*/ 281 w 349"/>
                <a:gd name="T51" fmla="*/ 97 h 229"/>
                <a:gd name="T52" fmla="*/ 251 w 349"/>
                <a:gd name="T53" fmla="*/ 67 h 229"/>
                <a:gd name="T54" fmla="*/ 281 w 349"/>
                <a:gd name="T55" fmla="*/ 37 h 229"/>
                <a:gd name="T56" fmla="*/ 311 w 349"/>
                <a:gd name="T57" fmla="*/ 67 h 229"/>
                <a:gd name="T58" fmla="*/ 281 w 349"/>
                <a:gd name="T59" fmla="*/ 9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9" h="229">
                  <a:moveTo>
                    <a:pt x="333" y="51"/>
                  </a:moveTo>
                  <a:cubicBezTo>
                    <a:pt x="316" y="6"/>
                    <a:pt x="259" y="0"/>
                    <a:pt x="259" y="0"/>
                  </a:cubicBezTo>
                  <a:cubicBezTo>
                    <a:pt x="0" y="4"/>
                    <a:pt x="103" y="219"/>
                    <a:pt x="170" y="224"/>
                  </a:cubicBezTo>
                  <a:cubicBezTo>
                    <a:pt x="236" y="229"/>
                    <a:pt x="226" y="149"/>
                    <a:pt x="269" y="132"/>
                  </a:cubicBezTo>
                  <a:cubicBezTo>
                    <a:pt x="311" y="116"/>
                    <a:pt x="349" y="96"/>
                    <a:pt x="333" y="51"/>
                  </a:cubicBezTo>
                  <a:close/>
                  <a:moveTo>
                    <a:pt x="140" y="41"/>
                  </a:moveTo>
                  <a:cubicBezTo>
                    <a:pt x="148" y="41"/>
                    <a:pt x="155" y="47"/>
                    <a:pt x="155" y="56"/>
                  </a:cubicBezTo>
                  <a:cubicBezTo>
                    <a:pt x="155" y="64"/>
                    <a:pt x="148" y="71"/>
                    <a:pt x="140" y="71"/>
                  </a:cubicBezTo>
                  <a:cubicBezTo>
                    <a:pt x="131" y="71"/>
                    <a:pt x="125" y="64"/>
                    <a:pt x="125" y="56"/>
                  </a:cubicBezTo>
                  <a:cubicBezTo>
                    <a:pt x="125" y="47"/>
                    <a:pt x="131" y="41"/>
                    <a:pt x="140" y="41"/>
                  </a:cubicBezTo>
                  <a:close/>
                  <a:moveTo>
                    <a:pt x="105" y="101"/>
                  </a:moveTo>
                  <a:cubicBezTo>
                    <a:pt x="105" y="90"/>
                    <a:pt x="114" y="81"/>
                    <a:pt x="125" y="81"/>
                  </a:cubicBezTo>
                  <a:cubicBezTo>
                    <a:pt x="136" y="81"/>
                    <a:pt x="145" y="90"/>
                    <a:pt x="145" y="101"/>
                  </a:cubicBezTo>
                  <a:cubicBezTo>
                    <a:pt x="145" y="112"/>
                    <a:pt x="136" y="121"/>
                    <a:pt x="125" y="121"/>
                  </a:cubicBezTo>
                  <a:cubicBezTo>
                    <a:pt x="114" y="121"/>
                    <a:pt x="105" y="112"/>
                    <a:pt x="105" y="101"/>
                  </a:cubicBezTo>
                  <a:close/>
                  <a:moveTo>
                    <a:pt x="139" y="174"/>
                  </a:moveTo>
                  <a:cubicBezTo>
                    <a:pt x="126" y="174"/>
                    <a:pt x="116" y="163"/>
                    <a:pt x="116" y="151"/>
                  </a:cubicBezTo>
                  <a:cubicBezTo>
                    <a:pt x="116" y="138"/>
                    <a:pt x="126" y="127"/>
                    <a:pt x="139" y="127"/>
                  </a:cubicBezTo>
                  <a:cubicBezTo>
                    <a:pt x="151" y="127"/>
                    <a:pt x="161" y="138"/>
                    <a:pt x="161" y="151"/>
                  </a:cubicBezTo>
                  <a:cubicBezTo>
                    <a:pt x="161" y="163"/>
                    <a:pt x="151" y="174"/>
                    <a:pt x="139" y="174"/>
                  </a:cubicBezTo>
                  <a:close/>
                  <a:moveTo>
                    <a:pt x="180" y="213"/>
                  </a:moveTo>
                  <a:cubicBezTo>
                    <a:pt x="166" y="213"/>
                    <a:pt x="155" y="202"/>
                    <a:pt x="155" y="188"/>
                  </a:cubicBezTo>
                  <a:cubicBezTo>
                    <a:pt x="155" y="174"/>
                    <a:pt x="166" y="163"/>
                    <a:pt x="180" y="163"/>
                  </a:cubicBezTo>
                  <a:cubicBezTo>
                    <a:pt x="193" y="163"/>
                    <a:pt x="205" y="174"/>
                    <a:pt x="205" y="188"/>
                  </a:cubicBezTo>
                  <a:cubicBezTo>
                    <a:pt x="205" y="202"/>
                    <a:pt x="193" y="213"/>
                    <a:pt x="180" y="213"/>
                  </a:cubicBezTo>
                  <a:close/>
                  <a:moveTo>
                    <a:pt x="281" y="97"/>
                  </a:moveTo>
                  <a:cubicBezTo>
                    <a:pt x="265" y="97"/>
                    <a:pt x="251" y="84"/>
                    <a:pt x="251" y="67"/>
                  </a:cubicBezTo>
                  <a:cubicBezTo>
                    <a:pt x="251" y="51"/>
                    <a:pt x="265" y="37"/>
                    <a:pt x="281" y="37"/>
                  </a:cubicBezTo>
                  <a:cubicBezTo>
                    <a:pt x="298" y="37"/>
                    <a:pt x="311" y="51"/>
                    <a:pt x="311" y="67"/>
                  </a:cubicBezTo>
                  <a:cubicBezTo>
                    <a:pt x="311" y="84"/>
                    <a:pt x="298" y="97"/>
                    <a:pt x="281" y="9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2" name="Freeform 101"/>
            <p:cNvSpPr>
              <a:spLocks/>
            </p:cNvSpPr>
            <p:nvPr/>
          </p:nvSpPr>
          <p:spPr bwMode="auto">
            <a:xfrm>
              <a:off x="1727590" y="3208648"/>
              <a:ext cx="352425" cy="327025"/>
            </a:xfrm>
            <a:custGeom>
              <a:avLst/>
              <a:gdLst>
                <a:gd name="T0" fmla="*/ 96 w 196"/>
                <a:gd name="T1" fmla="*/ 181 h 181"/>
                <a:gd name="T2" fmla="*/ 0 w 196"/>
                <a:gd name="T3" fmla="*/ 180 h 181"/>
                <a:gd name="T4" fmla="*/ 0 w 196"/>
                <a:gd name="T5" fmla="*/ 36 h 181"/>
                <a:gd name="T6" fmla="*/ 98 w 196"/>
                <a:gd name="T7" fmla="*/ 36 h 181"/>
                <a:gd name="T8" fmla="*/ 196 w 196"/>
                <a:gd name="T9" fmla="*/ 36 h 181"/>
                <a:gd name="T10" fmla="*/ 196 w 196"/>
                <a:gd name="T11" fmla="*/ 180 h 181"/>
                <a:gd name="T12" fmla="*/ 96 w 196"/>
                <a:gd name="T13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6" h="181">
                  <a:moveTo>
                    <a:pt x="96" y="181"/>
                  </a:moveTo>
                  <a:cubicBezTo>
                    <a:pt x="96" y="181"/>
                    <a:pt x="62" y="147"/>
                    <a:pt x="0" y="18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63" y="0"/>
                    <a:pt x="98" y="36"/>
                  </a:cubicBezTo>
                  <a:cubicBezTo>
                    <a:pt x="196" y="36"/>
                    <a:pt x="196" y="36"/>
                    <a:pt x="196" y="36"/>
                  </a:cubicBezTo>
                  <a:cubicBezTo>
                    <a:pt x="196" y="180"/>
                    <a:pt x="196" y="180"/>
                    <a:pt x="196" y="180"/>
                  </a:cubicBezTo>
                  <a:lnTo>
                    <a:pt x="96" y="18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Freeform 102"/>
            <p:cNvSpPr>
              <a:spLocks/>
            </p:cNvSpPr>
            <p:nvPr/>
          </p:nvSpPr>
          <p:spPr bwMode="auto">
            <a:xfrm>
              <a:off x="2781690" y="3657910"/>
              <a:ext cx="119062" cy="26988"/>
            </a:xfrm>
            <a:custGeom>
              <a:avLst/>
              <a:gdLst>
                <a:gd name="T0" fmla="*/ 66 w 66"/>
                <a:gd name="T1" fmla="*/ 7 h 15"/>
                <a:gd name="T2" fmla="*/ 55 w 66"/>
                <a:gd name="T3" fmla="*/ 15 h 15"/>
                <a:gd name="T4" fmla="*/ 11 w 66"/>
                <a:gd name="T5" fmla="*/ 15 h 15"/>
                <a:gd name="T6" fmla="*/ 0 w 66"/>
                <a:gd name="T7" fmla="*/ 7 h 15"/>
                <a:gd name="T8" fmla="*/ 0 w 66"/>
                <a:gd name="T9" fmla="*/ 7 h 15"/>
                <a:gd name="T10" fmla="*/ 11 w 66"/>
                <a:gd name="T11" fmla="*/ 0 h 15"/>
                <a:gd name="T12" fmla="*/ 55 w 66"/>
                <a:gd name="T13" fmla="*/ 0 h 15"/>
                <a:gd name="T14" fmla="*/ 66 w 66"/>
                <a:gd name="T1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5">
                  <a:moveTo>
                    <a:pt x="66" y="7"/>
                  </a:moveTo>
                  <a:cubicBezTo>
                    <a:pt x="66" y="12"/>
                    <a:pt x="61" y="15"/>
                    <a:pt x="55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5" y="15"/>
                    <a:pt x="0" y="12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5" y="0"/>
                    <a:pt x="1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1" y="0"/>
                    <a:pt x="66" y="3"/>
                    <a:pt x="66" y="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Freeform 103"/>
            <p:cNvSpPr>
              <a:spLocks/>
            </p:cNvSpPr>
            <p:nvPr/>
          </p:nvSpPr>
          <p:spPr bwMode="auto">
            <a:xfrm>
              <a:off x="2781690" y="3686485"/>
              <a:ext cx="119062" cy="28575"/>
            </a:xfrm>
            <a:custGeom>
              <a:avLst/>
              <a:gdLst>
                <a:gd name="T0" fmla="*/ 66 w 66"/>
                <a:gd name="T1" fmla="*/ 8 h 16"/>
                <a:gd name="T2" fmla="*/ 55 w 66"/>
                <a:gd name="T3" fmla="*/ 16 h 16"/>
                <a:gd name="T4" fmla="*/ 11 w 66"/>
                <a:gd name="T5" fmla="*/ 16 h 16"/>
                <a:gd name="T6" fmla="*/ 0 w 66"/>
                <a:gd name="T7" fmla="*/ 8 h 16"/>
                <a:gd name="T8" fmla="*/ 0 w 66"/>
                <a:gd name="T9" fmla="*/ 8 h 16"/>
                <a:gd name="T10" fmla="*/ 11 w 66"/>
                <a:gd name="T11" fmla="*/ 0 h 16"/>
                <a:gd name="T12" fmla="*/ 55 w 66"/>
                <a:gd name="T13" fmla="*/ 0 h 16"/>
                <a:gd name="T14" fmla="*/ 66 w 66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16">
                  <a:moveTo>
                    <a:pt x="66" y="8"/>
                  </a:moveTo>
                  <a:cubicBezTo>
                    <a:pt x="66" y="13"/>
                    <a:pt x="61" y="16"/>
                    <a:pt x="55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5" y="16"/>
                    <a:pt x="0" y="13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1" y="0"/>
                    <a:pt x="66" y="4"/>
                    <a:pt x="66" y="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Freeform 104"/>
            <p:cNvSpPr>
              <a:spLocks/>
            </p:cNvSpPr>
            <p:nvPr/>
          </p:nvSpPr>
          <p:spPr bwMode="auto">
            <a:xfrm>
              <a:off x="2805503" y="3716648"/>
              <a:ext cx="71437" cy="28575"/>
            </a:xfrm>
            <a:custGeom>
              <a:avLst/>
              <a:gdLst>
                <a:gd name="T0" fmla="*/ 40 w 40"/>
                <a:gd name="T1" fmla="*/ 8 h 16"/>
                <a:gd name="T2" fmla="*/ 33 w 40"/>
                <a:gd name="T3" fmla="*/ 16 h 16"/>
                <a:gd name="T4" fmla="*/ 7 w 40"/>
                <a:gd name="T5" fmla="*/ 16 h 16"/>
                <a:gd name="T6" fmla="*/ 0 w 40"/>
                <a:gd name="T7" fmla="*/ 8 h 16"/>
                <a:gd name="T8" fmla="*/ 0 w 40"/>
                <a:gd name="T9" fmla="*/ 8 h 16"/>
                <a:gd name="T10" fmla="*/ 7 w 40"/>
                <a:gd name="T11" fmla="*/ 0 h 16"/>
                <a:gd name="T12" fmla="*/ 33 w 40"/>
                <a:gd name="T13" fmla="*/ 0 h 16"/>
                <a:gd name="T14" fmla="*/ 40 w 40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16">
                  <a:moveTo>
                    <a:pt x="40" y="8"/>
                  </a:moveTo>
                  <a:cubicBezTo>
                    <a:pt x="40" y="13"/>
                    <a:pt x="37" y="16"/>
                    <a:pt x="33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3" y="16"/>
                    <a:pt x="0" y="13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7" y="0"/>
                    <a:pt x="40" y="4"/>
                    <a:pt x="40" y="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6" name="Freeform 105"/>
            <p:cNvSpPr>
              <a:spLocks noEditPoints="1"/>
            </p:cNvSpPr>
            <p:nvPr/>
          </p:nvSpPr>
          <p:spPr bwMode="auto">
            <a:xfrm>
              <a:off x="2584840" y="3200710"/>
              <a:ext cx="506412" cy="450850"/>
            </a:xfrm>
            <a:custGeom>
              <a:avLst/>
              <a:gdLst>
                <a:gd name="T0" fmla="*/ 143 w 281"/>
                <a:gd name="T1" fmla="*/ 0 h 251"/>
                <a:gd name="T2" fmla="*/ 143 w 281"/>
                <a:gd name="T3" fmla="*/ 0 h 251"/>
                <a:gd name="T4" fmla="*/ 140 w 281"/>
                <a:gd name="T5" fmla="*/ 0 h 251"/>
                <a:gd name="T6" fmla="*/ 138 w 281"/>
                <a:gd name="T7" fmla="*/ 0 h 251"/>
                <a:gd name="T8" fmla="*/ 138 w 281"/>
                <a:gd name="T9" fmla="*/ 0 h 251"/>
                <a:gd name="T10" fmla="*/ 71 w 281"/>
                <a:gd name="T11" fmla="*/ 174 h 251"/>
                <a:gd name="T12" fmla="*/ 107 w 281"/>
                <a:gd name="T13" fmla="*/ 251 h 251"/>
                <a:gd name="T14" fmla="*/ 140 w 281"/>
                <a:gd name="T15" fmla="*/ 251 h 251"/>
                <a:gd name="T16" fmla="*/ 146 w 281"/>
                <a:gd name="T17" fmla="*/ 251 h 251"/>
                <a:gd name="T18" fmla="*/ 176 w 281"/>
                <a:gd name="T19" fmla="*/ 251 h 251"/>
                <a:gd name="T20" fmla="*/ 211 w 281"/>
                <a:gd name="T21" fmla="*/ 174 h 251"/>
                <a:gd name="T22" fmla="*/ 143 w 281"/>
                <a:gd name="T23" fmla="*/ 0 h 251"/>
                <a:gd name="T24" fmla="*/ 210 w 281"/>
                <a:gd name="T25" fmla="*/ 127 h 251"/>
                <a:gd name="T26" fmla="*/ 170 w 281"/>
                <a:gd name="T27" fmla="*/ 28 h 251"/>
                <a:gd name="T28" fmla="*/ 210 w 281"/>
                <a:gd name="T29" fmla="*/ 12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1" h="251">
                  <a:moveTo>
                    <a:pt x="143" y="0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143" y="0"/>
                    <a:pt x="141" y="0"/>
                    <a:pt x="140" y="0"/>
                  </a:cubicBezTo>
                  <a:cubicBezTo>
                    <a:pt x="140" y="0"/>
                    <a:pt x="143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0" y="4"/>
                    <a:pt x="34" y="140"/>
                    <a:pt x="71" y="174"/>
                  </a:cubicBezTo>
                  <a:cubicBezTo>
                    <a:pt x="109" y="208"/>
                    <a:pt x="107" y="251"/>
                    <a:pt x="107" y="251"/>
                  </a:cubicBezTo>
                  <a:cubicBezTo>
                    <a:pt x="140" y="251"/>
                    <a:pt x="140" y="251"/>
                    <a:pt x="140" y="251"/>
                  </a:cubicBezTo>
                  <a:cubicBezTo>
                    <a:pt x="146" y="251"/>
                    <a:pt x="146" y="251"/>
                    <a:pt x="146" y="251"/>
                  </a:cubicBezTo>
                  <a:cubicBezTo>
                    <a:pt x="176" y="251"/>
                    <a:pt x="176" y="251"/>
                    <a:pt x="176" y="251"/>
                  </a:cubicBezTo>
                  <a:cubicBezTo>
                    <a:pt x="176" y="251"/>
                    <a:pt x="174" y="208"/>
                    <a:pt x="211" y="174"/>
                  </a:cubicBezTo>
                  <a:cubicBezTo>
                    <a:pt x="249" y="140"/>
                    <a:pt x="281" y="4"/>
                    <a:pt x="143" y="0"/>
                  </a:cubicBezTo>
                  <a:close/>
                  <a:moveTo>
                    <a:pt x="210" y="127"/>
                  </a:moveTo>
                  <a:cubicBezTo>
                    <a:pt x="233" y="63"/>
                    <a:pt x="170" y="28"/>
                    <a:pt x="170" y="28"/>
                  </a:cubicBezTo>
                  <a:cubicBezTo>
                    <a:pt x="264" y="43"/>
                    <a:pt x="210" y="127"/>
                    <a:pt x="210" y="12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Freeform 106"/>
            <p:cNvSpPr>
              <a:spLocks/>
            </p:cNvSpPr>
            <p:nvPr/>
          </p:nvSpPr>
          <p:spPr bwMode="auto">
            <a:xfrm>
              <a:off x="3691328" y="2938773"/>
              <a:ext cx="393700" cy="395288"/>
            </a:xfrm>
            <a:custGeom>
              <a:avLst/>
              <a:gdLst>
                <a:gd name="T0" fmla="*/ 160 w 218"/>
                <a:gd name="T1" fmla="*/ 11 h 219"/>
                <a:gd name="T2" fmla="*/ 204 w 218"/>
                <a:gd name="T3" fmla="*/ 97 h 219"/>
                <a:gd name="T4" fmla="*/ 97 w 218"/>
                <a:gd name="T5" fmla="*/ 205 h 219"/>
                <a:gd name="T6" fmla="*/ 11 w 218"/>
                <a:gd name="T7" fmla="*/ 162 h 219"/>
                <a:gd name="T8" fmla="*/ 0 w 218"/>
                <a:gd name="T9" fmla="*/ 171 h 219"/>
                <a:gd name="T10" fmla="*/ 97 w 218"/>
                <a:gd name="T11" fmla="*/ 219 h 219"/>
                <a:gd name="T12" fmla="*/ 218 w 218"/>
                <a:gd name="T13" fmla="*/ 97 h 219"/>
                <a:gd name="T14" fmla="*/ 169 w 218"/>
                <a:gd name="T15" fmla="*/ 0 h 219"/>
                <a:gd name="T16" fmla="*/ 160 w 218"/>
                <a:gd name="T17" fmla="*/ 11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19">
                  <a:moveTo>
                    <a:pt x="160" y="11"/>
                  </a:moveTo>
                  <a:cubicBezTo>
                    <a:pt x="187" y="30"/>
                    <a:pt x="204" y="62"/>
                    <a:pt x="204" y="97"/>
                  </a:cubicBezTo>
                  <a:cubicBezTo>
                    <a:pt x="204" y="157"/>
                    <a:pt x="156" y="205"/>
                    <a:pt x="97" y="205"/>
                  </a:cubicBezTo>
                  <a:cubicBezTo>
                    <a:pt x="62" y="205"/>
                    <a:pt x="31" y="188"/>
                    <a:pt x="11" y="162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2" y="200"/>
                    <a:pt x="57" y="219"/>
                    <a:pt x="97" y="219"/>
                  </a:cubicBezTo>
                  <a:cubicBezTo>
                    <a:pt x="164" y="219"/>
                    <a:pt x="218" y="165"/>
                    <a:pt x="218" y="97"/>
                  </a:cubicBezTo>
                  <a:cubicBezTo>
                    <a:pt x="218" y="57"/>
                    <a:pt x="199" y="22"/>
                    <a:pt x="169" y="0"/>
                  </a:cubicBezTo>
                  <a:lnTo>
                    <a:pt x="160" y="1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Freeform 107"/>
            <p:cNvSpPr>
              <a:spLocks noEditPoints="1"/>
            </p:cNvSpPr>
            <p:nvPr/>
          </p:nvSpPr>
          <p:spPr bwMode="auto">
            <a:xfrm>
              <a:off x="3696090" y="2943535"/>
              <a:ext cx="347662" cy="347663"/>
            </a:xfrm>
            <a:custGeom>
              <a:avLst/>
              <a:gdLst>
                <a:gd name="T0" fmla="*/ 96 w 193"/>
                <a:gd name="T1" fmla="*/ 0 h 193"/>
                <a:gd name="T2" fmla="*/ 0 w 193"/>
                <a:gd name="T3" fmla="*/ 97 h 193"/>
                <a:gd name="T4" fmla="*/ 96 w 193"/>
                <a:gd name="T5" fmla="*/ 193 h 193"/>
                <a:gd name="T6" fmla="*/ 193 w 193"/>
                <a:gd name="T7" fmla="*/ 97 h 193"/>
                <a:gd name="T8" fmla="*/ 96 w 193"/>
                <a:gd name="T9" fmla="*/ 0 h 193"/>
                <a:gd name="T10" fmla="*/ 96 w 193"/>
                <a:gd name="T11" fmla="*/ 189 h 193"/>
                <a:gd name="T12" fmla="*/ 4 w 193"/>
                <a:gd name="T13" fmla="*/ 97 h 193"/>
                <a:gd name="T14" fmla="*/ 96 w 193"/>
                <a:gd name="T15" fmla="*/ 5 h 193"/>
                <a:gd name="T16" fmla="*/ 188 w 193"/>
                <a:gd name="T17" fmla="*/ 97 h 193"/>
                <a:gd name="T18" fmla="*/ 96 w 193"/>
                <a:gd name="T19" fmla="*/ 189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193">
                  <a:moveTo>
                    <a:pt x="96" y="0"/>
                  </a:moveTo>
                  <a:cubicBezTo>
                    <a:pt x="43" y="0"/>
                    <a:pt x="0" y="43"/>
                    <a:pt x="0" y="97"/>
                  </a:cubicBezTo>
                  <a:cubicBezTo>
                    <a:pt x="0" y="150"/>
                    <a:pt x="43" y="193"/>
                    <a:pt x="96" y="193"/>
                  </a:cubicBezTo>
                  <a:cubicBezTo>
                    <a:pt x="149" y="193"/>
                    <a:pt x="193" y="150"/>
                    <a:pt x="193" y="97"/>
                  </a:cubicBezTo>
                  <a:cubicBezTo>
                    <a:pt x="193" y="43"/>
                    <a:pt x="149" y="0"/>
                    <a:pt x="96" y="0"/>
                  </a:cubicBezTo>
                  <a:close/>
                  <a:moveTo>
                    <a:pt x="96" y="189"/>
                  </a:moveTo>
                  <a:cubicBezTo>
                    <a:pt x="46" y="189"/>
                    <a:pt x="4" y="147"/>
                    <a:pt x="4" y="97"/>
                  </a:cubicBezTo>
                  <a:cubicBezTo>
                    <a:pt x="4" y="46"/>
                    <a:pt x="46" y="5"/>
                    <a:pt x="96" y="5"/>
                  </a:cubicBezTo>
                  <a:cubicBezTo>
                    <a:pt x="147" y="5"/>
                    <a:pt x="188" y="46"/>
                    <a:pt x="188" y="97"/>
                  </a:cubicBezTo>
                  <a:cubicBezTo>
                    <a:pt x="188" y="147"/>
                    <a:pt x="147" y="189"/>
                    <a:pt x="96" y="18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Freeform 108"/>
            <p:cNvSpPr>
              <a:spLocks/>
            </p:cNvSpPr>
            <p:nvPr/>
          </p:nvSpPr>
          <p:spPr bwMode="auto">
            <a:xfrm>
              <a:off x="3686565" y="2951473"/>
              <a:ext cx="388937" cy="339725"/>
            </a:xfrm>
            <a:custGeom>
              <a:avLst/>
              <a:gdLst>
                <a:gd name="T0" fmla="*/ 62 w 216"/>
                <a:gd name="T1" fmla="*/ 15 h 189"/>
                <a:gd name="T2" fmla="*/ 58 w 216"/>
                <a:gd name="T3" fmla="*/ 22 h 189"/>
                <a:gd name="T4" fmla="*/ 54 w 216"/>
                <a:gd name="T5" fmla="*/ 28 h 189"/>
                <a:gd name="T6" fmla="*/ 51 w 216"/>
                <a:gd name="T7" fmla="*/ 25 h 189"/>
                <a:gd name="T8" fmla="*/ 50 w 216"/>
                <a:gd name="T9" fmla="*/ 31 h 189"/>
                <a:gd name="T10" fmla="*/ 40 w 216"/>
                <a:gd name="T11" fmla="*/ 33 h 189"/>
                <a:gd name="T12" fmla="*/ 34 w 216"/>
                <a:gd name="T13" fmla="*/ 39 h 189"/>
                <a:gd name="T14" fmla="*/ 26 w 216"/>
                <a:gd name="T15" fmla="*/ 51 h 189"/>
                <a:gd name="T16" fmla="*/ 20 w 216"/>
                <a:gd name="T17" fmla="*/ 58 h 189"/>
                <a:gd name="T18" fmla="*/ 25 w 216"/>
                <a:gd name="T19" fmla="*/ 64 h 189"/>
                <a:gd name="T20" fmla="*/ 26 w 216"/>
                <a:gd name="T21" fmla="*/ 67 h 189"/>
                <a:gd name="T22" fmla="*/ 21 w 216"/>
                <a:gd name="T23" fmla="*/ 62 h 189"/>
                <a:gd name="T24" fmla="*/ 17 w 216"/>
                <a:gd name="T25" fmla="*/ 57 h 189"/>
                <a:gd name="T26" fmla="*/ 16 w 216"/>
                <a:gd name="T27" fmla="*/ 65 h 189"/>
                <a:gd name="T28" fmla="*/ 16 w 216"/>
                <a:gd name="T29" fmla="*/ 79 h 189"/>
                <a:gd name="T30" fmla="*/ 23 w 216"/>
                <a:gd name="T31" fmla="*/ 76 h 189"/>
                <a:gd name="T32" fmla="*/ 30 w 216"/>
                <a:gd name="T33" fmla="*/ 84 h 189"/>
                <a:gd name="T34" fmla="*/ 39 w 216"/>
                <a:gd name="T35" fmla="*/ 93 h 189"/>
                <a:gd name="T36" fmla="*/ 47 w 216"/>
                <a:gd name="T37" fmla="*/ 100 h 189"/>
                <a:gd name="T38" fmla="*/ 58 w 216"/>
                <a:gd name="T39" fmla="*/ 111 h 189"/>
                <a:gd name="T40" fmla="*/ 55 w 216"/>
                <a:gd name="T41" fmla="*/ 128 h 189"/>
                <a:gd name="T42" fmla="*/ 46 w 216"/>
                <a:gd name="T43" fmla="*/ 147 h 189"/>
                <a:gd name="T44" fmla="*/ 49 w 216"/>
                <a:gd name="T45" fmla="*/ 161 h 189"/>
                <a:gd name="T46" fmla="*/ 44 w 216"/>
                <a:gd name="T47" fmla="*/ 162 h 189"/>
                <a:gd name="T48" fmla="*/ 30 w 216"/>
                <a:gd name="T49" fmla="*/ 141 h 189"/>
                <a:gd name="T50" fmla="*/ 15 w 216"/>
                <a:gd name="T51" fmla="*/ 107 h 189"/>
                <a:gd name="T52" fmla="*/ 11 w 216"/>
                <a:gd name="T53" fmla="*/ 83 h 189"/>
                <a:gd name="T54" fmla="*/ 70 w 216"/>
                <a:gd name="T55" fmla="*/ 174 h 189"/>
                <a:gd name="T56" fmla="*/ 85 w 216"/>
                <a:gd name="T57" fmla="*/ 172 h 189"/>
                <a:gd name="T58" fmla="*/ 105 w 216"/>
                <a:gd name="T59" fmla="*/ 169 h 189"/>
                <a:gd name="T60" fmla="*/ 103 w 216"/>
                <a:gd name="T61" fmla="*/ 178 h 189"/>
                <a:gd name="T62" fmla="*/ 114 w 216"/>
                <a:gd name="T63" fmla="*/ 177 h 189"/>
                <a:gd name="T64" fmla="*/ 131 w 216"/>
                <a:gd name="T65" fmla="*/ 175 h 189"/>
                <a:gd name="T66" fmla="*/ 130 w 216"/>
                <a:gd name="T67" fmla="*/ 3 h 189"/>
                <a:gd name="T68" fmla="*/ 187 w 216"/>
                <a:gd name="T69" fmla="*/ 61 h 189"/>
                <a:gd name="T70" fmla="*/ 179 w 216"/>
                <a:gd name="T71" fmla="*/ 55 h 189"/>
                <a:gd name="T72" fmla="*/ 172 w 216"/>
                <a:gd name="T73" fmla="*/ 71 h 189"/>
                <a:gd name="T74" fmla="*/ 161 w 216"/>
                <a:gd name="T75" fmla="*/ 57 h 189"/>
                <a:gd name="T76" fmla="*/ 165 w 216"/>
                <a:gd name="T77" fmla="*/ 71 h 189"/>
                <a:gd name="T78" fmla="*/ 176 w 216"/>
                <a:gd name="T79" fmla="*/ 75 h 189"/>
                <a:gd name="T80" fmla="*/ 172 w 216"/>
                <a:gd name="T81" fmla="*/ 95 h 189"/>
                <a:gd name="T82" fmla="*/ 166 w 216"/>
                <a:gd name="T83" fmla="*/ 117 h 189"/>
                <a:gd name="T84" fmla="*/ 159 w 216"/>
                <a:gd name="T85" fmla="*/ 130 h 189"/>
                <a:gd name="T86" fmla="*/ 139 w 216"/>
                <a:gd name="T87" fmla="*/ 147 h 189"/>
                <a:gd name="T88" fmla="*/ 134 w 216"/>
                <a:gd name="T89" fmla="*/ 132 h 189"/>
                <a:gd name="T90" fmla="*/ 135 w 216"/>
                <a:gd name="T91" fmla="*/ 115 h 189"/>
                <a:gd name="T92" fmla="*/ 128 w 216"/>
                <a:gd name="T93" fmla="*/ 96 h 189"/>
                <a:gd name="T94" fmla="*/ 119 w 216"/>
                <a:gd name="T95" fmla="*/ 85 h 189"/>
                <a:gd name="T96" fmla="*/ 94 w 216"/>
                <a:gd name="T97" fmla="*/ 86 h 189"/>
                <a:gd name="T98" fmla="*/ 85 w 216"/>
                <a:gd name="T99" fmla="*/ 73 h 189"/>
                <a:gd name="T100" fmla="*/ 95 w 216"/>
                <a:gd name="T101" fmla="*/ 47 h 189"/>
                <a:gd name="T102" fmla="*/ 113 w 216"/>
                <a:gd name="T103" fmla="*/ 39 h 189"/>
                <a:gd name="T104" fmla="*/ 124 w 216"/>
                <a:gd name="T105" fmla="*/ 44 h 189"/>
                <a:gd name="T106" fmla="*/ 139 w 216"/>
                <a:gd name="T107" fmla="*/ 44 h 189"/>
                <a:gd name="T108" fmla="*/ 154 w 216"/>
                <a:gd name="T109" fmla="*/ 42 h 189"/>
                <a:gd name="T110" fmla="*/ 140 w 216"/>
                <a:gd name="T111" fmla="*/ 36 h 189"/>
                <a:gd name="T112" fmla="*/ 139 w 216"/>
                <a:gd name="T113" fmla="*/ 31 h 189"/>
                <a:gd name="T114" fmla="*/ 120 w 216"/>
                <a:gd name="T115" fmla="*/ 31 h 189"/>
                <a:gd name="T116" fmla="*/ 105 w 216"/>
                <a:gd name="T117" fmla="*/ 36 h 189"/>
                <a:gd name="T118" fmla="*/ 102 w 216"/>
                <a:gd name="T119" fmla="*/ 20 h 189"/>
                <a:gd name="T120" fmla="*/ 91 w 216"/>
                <a:gd name="T121" fmla="*/ 10 h 189"/>
                <a:gd name="T122" fmla="*/ 103 w 216"/>
                <a:gd name="T123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6" h="189">
                  <a:moveTo>
                    <a:pt x="88" y="1"/>
                  </a:moveTo>
                  <a:cubicBezTo>
                    <a:pt x="88" y="1"/>
                    <a:pt x="55" y="5"/>
                    <a:pt x="33" y="30"/>
                  </a:cubicBezTo>
                  <a:cubicBezTo>
                    <a:pt x="33" y="30"/>
                    <a:pt x="50" y="13"/>
                    <a:pt x="60" y="13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3" y="14"/>
                    <a:pt x="62" y="14"/>
                    <a:pt x="62" y="15"/>
                  </a:cubicBezTo>
                  <a:cubicBezTo>
                    <a:pt x="62" y="15"/>
                    <a:pt x="60" y="17"/>
                    <a:pt x="60" y="17"/>
                  </a:cubicBezTo>
                  <a:cubicBezTo>
                    <a:pt x="60" y="18"/>
                    <a:pt x="61" y="19"/>
                    <a:pt x="61" y="19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0"/>
                    <a:pt x="59" y="21"/>
                    <a:pt x="59" y="21"/>
                  </a:cubicBezTo>
                  <a:cubicBezTo>
                    <a:pt x="59" y="21"/>
                    <a:pt x="58" y="21"/>
                    <a:pt x="58" y="22"/>
                  </a:cubicBezTo>
                  <a:cubicBezTo>
                    <a:pt x="58" y="23"/>
                    <a:pt x="58" y="24"/>
                    <a:pt x="58" y="24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5" y="28"/>
                    <a:pt x="54" y="28"/>
                  </a:cubicBezTo>
                  <a:cubicBezTo>
                    <a:pt x="53" y="27"/>
                    <a:pt x="53" y="26"/>
                    <a:pt x="53" y="26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5" y="25"/>
                    <a:pt x="55" y="25"/>
                    <a:pt x="55" y="24"/>
                  </a:cubicBezTo>
                  <a:cubicBezTo>
                    <a:pt x="54" y="24"/>
                    <a:pt x="54" y="23"/>
                    <a:pt x="53" y="23"/>
                  </a:cubicBezTo>
                  <a:cubicBezTo>
                    <a:pt x="52" y="23"/>
                    <a:pt x="51" y="25"/>
                    <a:pt x="51" y="25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8" y="28"/>
                    <a:pt x="49" y="28"/>
                  </a:cubicBezTo>
                  <a:cubicBezTo>
                    <a:pt x="49" y="28"/>
                    <a:pt x="50" y="28"/>
                    <a:pt x="50" y="28"/>
                  </a:cubicBezTo>
                  <a:cubicBezTo>
                    <a:pt x="50" y="28"/>
                    <a:pt x="50" y="29"/>
                    <a:pt x="50" y="29"/>
                  </a:cubicBezTo>
                  <a:cubicBezTo>
                    <a:pt x="50" y="30"/>
                    <a:pt x="50" y="31"/>
                    <a:pt x="50" y="31"/>
                  </a:cubicBezTo>
                  <a:cubicBezTo>
                    <a:pt x="50" y="31"/>
                    <a:pt x="49" y="32"/>
                    <a:pt x="48" y="31"/>
                  </a:cubicBezTo>
                  <a:cubicBezTo>
                    <a:pt x="47" y="31"/>
                    <a:pt x="46" y="31"/>
                    <a:pt x="45" y="31"/>
                  </a:cubicBezTo>
                  <a:cubicBezTo>
                    <a:pt x="45" y="30"/>
                    <a:pt x="44" y="30"/>
                    <a:pt x="43" y="30"/>
                  </a:cubicBezTo>
                  <a:cubicBezTo>
                    <a:pt x="43" y="31"/>
                    <a:pt x="43" y="31"/>
                    <a:pt x="42" y="31"/>
                  </a:cubicBezTo>
                  <a:cubicBezTo>
                    <a:pt x="42" y="31"/>
                    <a:pt x="40" y="33"/>
                    <a:pt x="40" y="33"/>
                  </a:cubicBezTo>
                  <a:cubicBezTo>
                    <a:pt x="40" y="33"/>
                    <a:pt x="39" y="33"/>
                    <a:pt x="39" y="34"/>
                  </a:cubicBezTo>
                  <a:cubicBezTo>
                    <a:pt x="39" y="34"/>
                    <a:pt x="39" y="36"/>
                    <a:pt x="39" y="36"/>
                  </a:cubicBezTo>
                  <a:cubicBezTo>
                    <a:pt x="39" y="36"/>
                    <a:pt x="38" y="36"/>
                    <a:pt x="36" y="37"/>
                  </a:cubicBezTo>
                  <a:cubicBezTo>
                    <a:pt x="35" y="37"/>
                    <a:pt x="35" y="38"/>
                    <a:pt x="35" y="38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9"/>
                    <a:pt x="33" y="40"/>
                    <a:pt x="32" y="41"/>
                  </a:cubicBezTo>
                  <a:cubicBezTo>
                    <a:pt x="31" y="42"/>
                    <a:pt x="29" y="44"/>
                    <a:pt x="29" y="44"/>
                  </a:cubicBezTo>
                  <a:cubicBezTo>
                    <a:pt x="28" y="44"/>
                    <a:pt x="27" y="45"/>
                    <a:pt x="27" y="46"/>
                  </a:cubicBezTo>
                  <a:cubicBezTo>
                    <a:pt x="27" y="47"/>
                    <a:pt x="27" y="48"/>
                    <a:pt x="26" y="48"/>
                  </a:cubicBezTo>
                  <a:cubicBezTo>
                    <a:pt x="26" y="49"/>
                    <a:pt x="26" y="50"/>
                    <a:pt x="26" y="51"/>
                  </a:cubicBezTo>
                  <a:cubicBezTo>
                    <a:pt x="25" y="52"/>
                    <a:pt x="25" y="53"/>
                    <a:pt x="24" y="53"/>
                  </a:cubicBezTo>
                  <a:cubicBezTo>
                    <a:pt x="24" y="54"/>
                    <a:pt x="23" y="54"/>
                    <a:pt x="23" y="54"/>
                  </a:cubicBezTo>
                  <a:cubicBezTo>
                    <a:pt x="23" y="54"/>
                    <a:pt x="21" y="55"/>
                    <a:pt x="20" y="55"/>
                  </a:cubicBezTo>
                  <a:cubicBezTo>
                    <a:pt x="19" y="56"/>
                    <a:pt x="19" y="57"/>
                    <a:pt x="19" y="57"/>
                  </a:cubicBezTo>
                  <a:cubicBezTo>
                    <a:pt x="19" y="58"/>
                    <a:pt x="20" y="58"/>
                    <a:pt x="20" y="58"/>
                  </a:cubicBezTo>
                  <a:cubicBezTo>
                    <a:pt x="21" y="58"/>
                    <a:pt x="22" y="59"/>
                    <a:pt x="22" y="59"/>
                  </a:cubicBezTo>
                  <a:cubicBezTo>
                    <a:pt x="22" y="59"/>
                    <a:pt x="22" y="61"/>
                    <a:pt x="22" y="61"/>
                  </a:cubicBezTo>
                  <a:cubicBezTo>
                    <a:pt x="22" y="61"/>
                    <a:pt x="21" y="63"/>
                    <a:pt x="22" y="63"/>
                  </a:cubicBezTo>
                  <a:cubicBezTo>
                    <a:pt x="22" y="63"/>
                    <a:pt x="23" y="63"/>
                    <a:pt x="23" y="63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7" y="67"/>
                    <a:pt x="27" y="68"/>
                    <a:pt x="26" y="68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5" y="66"/>
                    <a:pt x="25" y="66"/>
                    <a:pt x="25" y="65"/>
                  </a:cubicBezTo>
                  <a:cubicBezTo>
                    <a:pt x="24" y="65"/>
                    <a:pt x="23" y="66"/>
                    <a:pt x="23" y="66"/>
                  </a:cubicBezTo>
                  <a:cubicBezTo>
                    <a:pt x="22" y="65"/>
                    <a:pt x="22" y="65"/>
                    <a:pt x="21" y="65"/>
                  </a:cubicBezTo>
                  <a:cubicBezTo>
                    <a:pt x="21" y="64"/>
                    <a:pt x="21" y="65"/>
                    <a:pt x="21" y="64"/>
                  </a:cubicBezTo>
                  <a:cubicBezTo>
                    <a:pt x="21" y="63"/>
                    <a:pt x="21" y="63"/>
                    <a:pt x="21" y="62"/>
                  </a:cubicBezTo>
                  <a:cubicBezTo>
                    <a:pt x="21" y="62"/>
                    <a:pt x="20" y="61"/>
                    <a:pt x="20" y="61"/>
                  </a:cubicBezTo>
                  <a:cubicBezTo>
                    <a:pt x="19" y="61"/>
                    <a:pt x="20" y="62"/>
                    <a:pt x="19" y="61"/>
                  </a:cubicBezTo>
                  <a:cubicBezTo>
                    <a:pt x="19" y="60"/>
                    <a:pt x="18" y="60"/>
                    <a:pt x="18" y="60"/>
                  </a:cubicBezTo>
                  <a:cubicBezTo>
                    <a:pt x="18" y="60"/>
                    <a:pt x="17" y="60"/>
                    <a:pt x="17" y="60"/>
                  </a:cubicBezTo>
                  <a:cubicBezTo>
                    <a:pt x="17" y="59"/>
                    <a:pt x="17" y="58"/>
                    <a:pt x="17" y="57"/>
                  </a:cubicBezTo>
                  <a:cubicBezTo>
                    <a:pt x="17" y="57"/>
                    <a:pt x="18" y="56"/>
                    <a:pt x="18" y="55"/>
                  </a:cubicBezTo>
                  <a:cubicBezTo>
                    <a:pt x="18" y="55"/>
                    <a:pt x="18" y="52"/>
                    <a:pt x="18" y="52"/>
                  </a:cubicBezTo>
                  <a:cubicBezTo>
                    <a:pt x="18" y="52"/>
                    <a:pt x="15" y="58"/>
                    <a:pt x="14" y="63"/>
                  </a:cubicBezTo>
                  <a:cubicBezTo>
                    <a:pt x="14" y="63"/>
                    <a:pt x="15" y="62"/>
                    <a:pt x="15" y="63"/>
                  </a:cubicBezTo>
                  <a:cubicBezTo>
                    <a:pt x="15" y="64"/>
                    <a:pt x="16" y="65"/>
                    <a:pt x="16" y="65"/>
                  </a:cubicBezTo>
                  <a:cubicBezTo>
                    <a:pt x="15" y="66"/>
                    <a:pt x="15" y="66"/>
                    <a:pt x="15" y="68"/>
                  </a:cubicBezTo>
                  <a:cubicBezTo>
                    <a:pt x="15" y="71"/>
                    <a:pt x="16" y="71"/>
                    <a:pt x="16" y="72"/>
                  </a:cubicBezTo>
                  <a:cubicBezTo>
                    <a:pt x="15" y="73"/>
                    <a:pt x="15" y="74"/>
                    <a:pt x="15" y="75"/>
                  </a:cubicBezTo>
                  <a:cubicBezTo>
                    <a:pt x="15" y="76"/>
                    <a:pt x="15" y="78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7" y="80"/>
                    <a:pt x="16" y="81"/>
                    <a:pt x="17" y="80"/>
                  </a:cubicBezTo>
                  <a:cubicBezTo>
                    <a:pt x="18" y="78"/>
                    <a:pt x="19" y="77"/>
                    <a:pt x="19" y="77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19" y="76"/>
                    <a:pt x="19" y="75"/>
                    <a:pt x="21" y="75"/>
                  </a:cubicBezTo>
                  <a:cubicBezTo>
                    <a:pt x="22" y="76"/>
                    <a:pt x="22" y="75"/>
                    <a:pt x="23" y="76"/>
                  </a:cubicBezTo>
                  <a:cubicBezTo>
                    <a:pt x="23" y="77"/>
                    <a:pt x="22" y="78"/>
                    <a:pt x="23" y="78"/>
                  </a:cubicBezTo>
                  <a:cubicBezTo>
                    <a:pt x="24" y="78"/>
                    <a:pt x="26" y="77"/>
                    <a:pt x="26" y="77"/>
                  </a:cubicBezTo>
                  <a:cubicBezTo>
                    <a:pt x="27" y="78"/>
                    <a:pt x="28" y="78"/>
                    <a:pt x="28" y="79"/>
                  </a:cubicBezTo>
                  <a:cubicBezTo>
                    <a:pt x="28" y="80"/>
                    <a:pt x="29" y="81"/>
                    <a:pt x="29" y="82"/>
                  </a:cubicBezTo>
                  <a:cubicBezTo>
                    <a:pt x="30" y="82"/>
                    <a:pt x="30" y="83"/>
                    <a:pt x="30" y="84"/>
                  </a:cubicBezTo>
                  <a:cubicBezTo>
                    <a:pt x="30" y="85"/>
                    <a:pt x="33" y="86"/>
                    <a:pt x="33" y="86"/>
                  </a:cubicBezTo>
                  <a:cubicBezTo>
                    <a:pt x="33" y="86"/>
                    <a:pt x="35" y="86"/>
                    <a:pt x="36" y="86"/>
                  </a:cubicBezTo>
                  <a:cubicBezTo>
                    <a:pt x="37" y="86"/>
                    <a:pt x="36" y="87"/>
                    <a:pt x="37" y="88"/>
                  </a:cubicBezTo>
                  <a:cubicBezTo>
                    <a:pt x="38" y="88"/>
                    <a:pt x="39" y="90"/>
                    <a:pt x="39" y="90"/>
                  </a:cubicBezTo>
                  <a:cubicBezTo>
                    <a:pt x="39" y="90"/>
                    <a:pt x="39" y="92"/>
                    <a:pt x="39" y="93"/>
                  </a:cubicBezTo>
                  <a:cubicBezTo>
                    <a:pt x="39" y="94"/>
                    <a:pt x="39" y="95"/>
                    <a:pt x="39" y="95"/>
                  </a:cubicBezTo>
                  <a:cubicBezTo>
                    <a:pt x="40" y="95"/>
                    <a:pt x="42" y="95"/>
                    <a:pt x="42" y="95"/>
                  </a:cubicBezTo>
                  <a:cubicBezTo>
                    <a:pt x="42" y="95"/>
                    <a:pt x="41" y="97"/>
                    <a:pt x="43" y="97"/>
                  </a:cubicBezTo>
                  <a:cubicBezTo>
                    <a:pt x="44" y="98"/>
                    <a:pt x="46" y="98"/>
                    <a:pt x="46" y="99"/>
                  </a:cubicBezTo>
                  <a:cubicBezTo>
                    <a:pt x="47" y="99"/>
                    <a:pt x="45" y="100"/>
                    <a:pt x="47" y="100"/>
                  </a:cubicBezTo>
                  <a:cubicBezTo>
                    <a:pt x="49" y="100"/>
                    <a:pt x="51" y="100"/>
                    <a:pt x="52" y="101"/>
                  </a:cubicBezTo>
                  <a:cubicBezTo>
                    <a:pt x="53" y="101"/>
                    <a:pt x="52" y="102"/>
                    <a:pt x="54" y="104"/>
                  </a:cubicBezTo>
                  <a:cubicBezTo>
                    <a:pt x="57" y="105"/>
                    <a:pt x="57" y="105"/>
                    <a:pt x="58" y="106"/>
                  </a:cubicBezTo>
                  <a:cubicBezTo>
                    <a:pt x="59" y="106"/>
                    <a:pt x="60" y="106"/>
                    <a:pt x="59" y="108"/>
                  </a:cubicBezTo>
                  <a:cubicBezTo>
                    <a:pt x="59" y="109"/>
                    <a:pt x="59" y="111"/>
                    <a:pt x="58" y="111"/>
                  </a:cubicBezTo>
                  <a:cubicBezTo>
                    <a:pt x="57" y="112"/>
                    <a:pt x="56" y="114"/>
                    <a:pt x="55" y="115"/>
                  </a:cubicBezTo>
                  <a:cubicBezTo>
                    <a:pt x="55" y="116"/>
                    <a:pt x="54" y="117"/>
                    <a:pt x="55" y="118"/>
                  </a:cubicBezTo>
                  <a:cubicBezTo>
                    <a:pt x="55" y="120"/>
                    <a:pt x="56" y="121"/>
                    <a:pt x="56" y="122"/>
                  </a:cubicBezTo>
                  <a:cubicBezTo>
                    <a:pt x="56" y="122"/>
                    <a:pt x="56" y="125"/>
                    <a:pt x="56" y="125"/>
                  </a:cubicBezTo>
                  <a:cubicBezTo>
                    <a:pt x="55" y="126"/>
                    <a:pt x="55" y="128"/>
                    <a:pt x="55" y="128"/>
                  </a:cubicBezTo>
                  <a:cubicBezTo>
                    <a:pt x="55" y="128"/>
                    <a:pt x="56" y="129"/>
                    <a:pt x="55" y="130"/>
                  </a:cubicBezTo>
                  <a:cubicBezTo>
                    <a:pt x="54" y="132"/>
                    <a:pt x="52" y="133"/>
                    <a:pt x="51" y="133"/>
                  </a:cubicBezTo>
                  <a:cubicBezTo>
                    <a:pt x="50" y="134"/>
                    <a:pt x="49" y="135"/>
                    <a:pt x="49" y="135"/>
                  </a:cubicBezTo>
                  <a:cubicBezTo>
                    <a:pt x="49" y="135"/>
                    <a:pt x="49" y="139"/>
                    <a:pt x="49" y="140"/>
                  </a:cubicBezTo>
                  <a:cubicBezTo>
                    <a:pt x="48" y="140"/>
                    <a:pt x="45" y="146"/>
                    <a:pt x="46" y="147"/>
                  </a:cubicBezTo>
                  <a:cubicBezTo>
                    <a:pt x="47" y="149"/>
                    <a:pt x="48" y="150"/>
                    <a:pt x="47" y="151"/>
                  </a:cubicBezTo>
                  <a:cubicBezTo>
                    <a:pt x="47" y="152"/>
                    <a:pt x="47" y="152"/>
                    <a:pt x="46" y="153"/>
                  </a:cubicBezTo>
                  <a:cubicBezTo>
                    <a:pt x="46" y="153"/>
                    <a:pt x="44" y="153"/>
                    <a:pt x="45" y="155"/>
                  </a:cubicBezTo>
                  <a:cubicBezTo>
                    <a:pt x="46" y="157"/>
                    <a:pt x="47" y="157"/>
                    <a:pt x="48" y="159"/>
                  </a:cubicBezTo>
                  <a:cubicBezTo>
                    <a:pt x="48" y="160"/>
                    <a:pt x="48" y="160"/>
                    <a:pt x="49" y="161"/>
                  </a:cubicBezTo>
                  <a:cubicBezTo>
                    <a:pt x="50" y="162"/>
                    <a:pt x="50" y="164"/>
                    <a:pt x="51" y="165"/>
                  </a:cubicBezTo>
                  <a:cubicBezTo>
                    <a:pt x="52" y="165"/>
                    <a:pt x="54" y="166"/>
                    <a:pt x="54" y="167"/>
                  </a:cubicBezTo>
                  <a:cubicBezTo>
                    <a:pt x="54" y="168"/>
                    <a:pt x="56" y="170"/>
                    <a:pt x="53" y="169"/>
                  </a:cubicBezTo>
                  <a:cubicBezTo>
                    <a:pt x="50" y="167"/>
                    <a:pt x="53" y="169"/>
                    <a:pt x="49" y="166"/>
                  </a:cubicBezTo>
                  <a:cubicBezTo>
                    <a:pt x="46" y="163"/>
                    <a:pt x="45" y="164"/>
                    <a:pt x="44" y="162"/>
                  </a:cubicBezTo>
                  <a:cubicBezTo>
                    <a:pt x="42" y="161"/>
                    <a:pt x="44" y="167"/>
                    <a:pt x="42" y="159"/>
                  </a:cubicBezTo>
                  <a:cubicBezTo>
                    <a:pt x="39" y="152"/>
                    <a:pt x="38" y="153"/>
                    <a:pt x="37" y="151"/>
                  </a:cubicBezTo>
                  <a:cubicBezTo>
                    <a:pt x="37" y="150"/>
                    <a:pt x="37" y="151"/>
                    <a:pt x="35" y="148"/>
                  </a:cubicBezTo>
                  <a:cubicBezTo>
                    <a:pt x="33" y="144"/>
                    <a:pt x="35" y="146"/>
                    <a:pt x="33" y="144"/>
                  </a:cubicBezTo>
                  <a:cubicBezTo>
                    <a:pt x="31" y="142"/>
                    <a:pt x="31" y="145"/>
                    <a:pt x="30" y="141"/>
                  </a:cubicBezTo>
                  <a:cubicBezTo>
                    <a:pt x="29" y="136"/>
                    <a:pt x="29" y="139"/>
                    <a:pt x="28" y="134"/>
                  </a:cubicBezTo>
                  <a:cubicBezTo>
                    <a:pt x="27" y="130"/>
                    <a:pt x="29" y="129"/>
                    <a:pt x="26" y="127"/>
                  </a:cubicBezTo>
                  <a:cubicBezTo>
                    <a:pt x="24" y="125"/>
                    <a:pt x="24" y="126"/>
                    <a:pt x="23" y="124"/>
                  </a:cubicBezTo>
                  <a:cubicBezTo>
                    <a:pt x="22" y="123"/>
                    <a:pt x="23" y="124"/>
                    <a:pt x="21" y="120"/>
                  </a:cubicBezTo>
                  <a:cubicBezTo>
                    <a:pt x="19" y="116"/>
                    <a:pt x="15" y="114"/>
                    <a:pt x="15" y="107"/>
                  </a:cubicBezTo>
                  <a:cubicBezTo>
                    <a:pt x="16" y="100"/>
                    <a:pt x="16" y="99"/>
                    <a:pt x="16" y="99"/>
                  </a:cubicBezTo>
                  <a:cubicBezTo>
                    <a:pt x="16" y="99"/>
                    <a:pt x="12" y="96"/>
                    <a:pt x="13" y="92"/>
                  </a:cubicBezTo>
                  <a:cubicBezTo>
                    <a:pt x="14" y="88"/>
                    <a:pt x="15" y="89"/>
                    <a:pt x="14" y="88"/>
                  </a:cubicBezTo>
                  <a:cubicBezTo>
                    <a:pt x="14" y="87"/>
                    <a:pt x="14" y="87"/>
                    <a:pt x="12" y="85"/>
                  </a:cubicBezTo>
                  <a:cubicBezTo>
                    <a:pt x="11" y="84"/>
                    <a:pt x="11" y="84"/>
                    <a:pt x="11" y="83"/>
                  </a:cubicBezTo>
                  <a:cubicBezTo>
                    <a:pt x="10" y="82"/>
                    <a:pt x="10" y="80"/>
                    <a:pt x="10" y="80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9" y="80"/>
                    <a:pt x="0" y="173"/>
                    <a:pt x="92" y="187"/>
                  </a:cubicBezTo>
                  <a:cubicBezTo>
                    <a:pt x="92" y="187"/>
                    <a:pt x="71" y="182"/>
                    <a:pt x="69" y="178"/>
                  </a:cubicBezTo>
                  <a:cubicBezTo>
                    <a:pt x="69" y="178"/>
                    <a:pt x="69" y="174"/>
                    <a:pt x="70" y="174"/>
                  </a:cubicBezTo>
                  <a:cubicBezTo>
                    <a:pt x="71" y="174"/>
                    <a:pt x="72" y="175"/>
                    <a:pt x="73" y="174"/>
                  </a:cubicBezTo>
                  <a:cubicBezTo>
                    <a:pt x="75" y="173"/>
                    <a:pt x="76" y="171"/>
                    <a:pt x="76" y="171"/>
                  </a:cubicBezTo>
                  <a:cubicBezTo>
                    <a:pt x="76" y="173"/>
                    <a:pt x="76" y="173"/>
                    <a:pt x="76" y="173"/>
                  </a:cubicBezTo>
                  <a:cubicBezTo>
                    <a:pt x="76" y="173"/>
                    <a:pt x="75" y="173"/>
                    <a:pt x="79" y="173"/>
                  </a:cubicBezTo>
                  <a:cubicBezTo>
                    <a:pt x="83" y="172"/>
                    <a:pt x="83" y="172"/>
                    <a:pt x="85" y="172"/>
                  </a:cubicBezTo>
                  <a:cubicBezTo>
                    <a:pt x="86" y="171"/>
                    <a:pt x="88" y="168"/>
                    <a:pt x="89" y="170"/>
                  </a:cubicBezTo>
                  <a:cubicBezTo>
                    <a:pt x="90" y="172"/>
                    <a:pt x="88" y="171"/>
                    <a:pt x="90" y="172"/>
                  </a:cubicBezTo>
                  <a:cubicBezTo>
                    <a:pt x="92" y="173"/>
                    <a:pt x="96" y="171"/>
                    <a:pt x="96" y="171"/>
                  </a:cubicBezTo>
                  <a:cubicBezTo>
                    <a:pt x="96" y="171"/>
                    <a:pt x="102" y="172"/>
                    <a:pt x="103" y="171"/>
                  </a:cubicBezTo>
                  <a:cubicBezTo>
                    <a:pt x="103" y="170"/>
                    <a:pt x="103" y="169"/>
                    <a:pt x="105" y="169"/>
                  </a:cubicBezTo>
                  <a:cubicBezTo>
                    <a:pt x="106" y="170"/>
                    <a:pt x="106" y="171"/>
                    <a:pt x="106" y="171"/>
                  </a:cubicBezTo>
                  <a:cubicBezTo>
                    <a:pt x="103" y="173"/>
                    <a:pt x="103" y="173"/>
                    <a:pt x="103" y="173"/>
                  </a:cubicBezTo>
                  <a:cubicBezTo>
                    <a:pt x="99" y="176"/>
                    <a:pt x="99" y="176"/>
                    <a:pt x="99" y="176"/>
                  </a:cubicBezTo>
                  <a:cubicBezTo>
                    <a:pt x="99" y="176"/>
                    <a:pt x="98" y="176"/>
                    <a:pt x="99" y="177"/>
                  </a:cubicBezTo>
                  <a:cubicBezTo>
                    <a:pt x="101" y="178"/>
                    <a:pt x="101" y="177"/>
                    <a:pt x="103" y="178"/>
                  </a:cubicBezTo>
                  <a:cubicBezTo>
                    <a:pt x="104" y="178"/>
                    <a:pt x="108" y="181"/>
                    <a:pt x="109" y="179"/>
                  </a:cubicBezTo>
                  <a:cubicBezTo>
                    <a:pt x="110" y="177"/>
                    <a:pt x="110" y="177"/>
                    <a:pt x="111" y="176"/>
                  </a:cubicBezTo>
                  <a:cubicBezTo>
                    <a:pt x="111" y="175"/>
                    <a:pt x="111" y="173"/>
                    <a:pt x="113" y="173"/>
                  </a:cubicBezTo>
                  <a:cubicBezTo>
                    <a:pt x="114" y="173"/>
                    <a:pt x="116" y="174"/>
                    <a:pt x="116" y="174"/>
                  </a:cubicBezTo>
                  <a:cubicBezTo>
                    <a:pt x="114" y="177"/>
                    <a:pt x="114" y="177"/>
                    <a:pt x="114" y="177"/>
                  </a:cubicBezTo>
                  <a:cubicBezTo>
                    <a:pt x="114" y="177"/>
                    <a:pt x="117" y="177"/>
                    <a:pt x="118" y="177"/>
                  </a:cubicBezTo>
                  <a:cubicBezTo>
                    <a:pt x="119" y="177"/>
                    <a:pt x="120" y="178"/>
                    <a:pt x="121" y="177"/>
                  </a:cubicBezTo>
                  <a:cubicBezTo>
                    <a:pt x="123" y="175"/>
                    <a:pt x="123" y="175"/>
                    <a:pt x="124" y="175"/>
                  </a:cubicBezTo>
                  <a:cubicBezTo>
                    <a:pt x="126" y="175"/>
                    <a:pt x="128" y="174"/>
                    <a:pt x="129" y="174"/>
                  </a:cubicBezTo>
                  <a:cubicBezTo>
                    <a:pt x="129" y="175"/>
                    <a:pt x="131" y="175"/>
                    <a:pt x="131" y="175"/>
                  </a:cubicBezTo>
                  <a:cubicBezTo>
                    <a:pt x="132" y="175"/>
                    <a:pt x="135" y="177"/>
                    <a:pt x="136" y="177"/>
                  </a:cubicBezTo>
                  <a:cubicBezTo>
                    <a:pt x="137" y="176"/>
                    <a:pt x="141" y="177"/>
                    <a:pt x="141" y="177"/>
                  </a:cubicBezTo>
                  <a:cubicBezTo>
                    <a:pt x="141" y="177"/>
                    <a:pt x="130" y="186"/>
                    <a:pt x="107" y="187"/>
                  </a:cubicBezTo>
                  <a:cubicBezTo>
                    <a:pt x="107" y="187"/>
                    <a:pt x="158" y="189"/>
                    <a:pt x="187" y="139"/>
                  </a:cubicBezTo>
                  <a:cubicBezTo>
                    <a:pt x="216" y="89"/>
                    <a:pt x="196" y="25"/>
                    <a:pt x="130" y="3"/>
                  </a:cubicBezTo>
                  <a:cubicBezTo>
                    <a:pt x="130" y="3"/>
                    <a:pt x="179" y="21"/>
                    <a:pt x="192" y="68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91" y="68"/>
                    <a:pt x="191" y="68"/>
                    <a:pt x="190" y="66"/>
                  </a:cubicBezTo>
                  <a:cubicBezTo>
                    <a:pt x="188" y="64"/>
                    <a:pt x="189" y="64"/>
                    <a:pt x="188" y="63"/>
                  </a:cubicBezTo>
                  <a:cubicBezTo>
                    <a:pt x="188" y="61"/>
                    <a:pt x="188" y="62"/>
                    <a:pt x="187" y="61"/>
                  </a:cubicBezTo>
                  <a:cubicBezTo>
                    <a:pt x="186" y="59"/>
                    <a:pt x="185" y="60"/>
                    <a:pt x="184" y="59"/>
                  </a:cubicBezTo>
                  <a:cubicBezTo>
                    <a:pt x="184" y="58"/>
                    <a:pt x="183" y="55"/>
                    <a:pt x="182" y="54"/>
                  </a:cubicBezTo>
                  <a:cubicBezTo>
                    <a:pt x="181" y="53"/>
                    <a:pt x="179" y="53"/>
                    <a:pt x="178" y="53"/>
                  </a:cubicBezTo>
                  <a:cubicBezTo>
                    <a:pt x="178" y="53"/>
                    <a:pt x="178" y="51"/>
                    <a:pt x="178" y="53"/>
                  </a:cubicBezTo>
                  <a:cubicBezTo>
                    <a:pt x="177" y="54"/>
                    <a:pt x="179" y="55"/>
                    <a:pt x="179" y="55"/>
                  </a:cubicBezTo>
                  <a:cubicBezTo>
                    <a:pt x="179" y="59"/>
                    <a:pt x="179" y="59"/>
                    <a:pt x="179" y="59"/>
                  </a:cubicBezTo>
                  <a:cubicBezTo>
                    <a:pt x="179" y="59"/>
                    <a:pt x="180" y="62"/>
                    <a:pt x="180" y="63"/>
                  </a:cubicBezTo>
                  <a:cubicBezTo>
                    <a:pt x="180" y="64"/>
                    <a:pt x="179" y="66"/>
                    <a:pt x="179" y="66"/>
                  </a:cubicBezTo>
                  <a:cubicBezTo>
                    <a:pt x="179" y="66"/>
                    <a:pt x="179" y="69"/>
                    <a:pt x="178" y="70"/>
                  </a:cubicBezTo>
                  <a:cubicBezTo>
                    <a:pt x="177" y="70"/>
                    <a:pt x="172" y="71"/>
                    <a:pt x="172" y="71"/>
                  </a:cubicBezTo>
                  <a:cubicBezTo>
                    <a:pt x="172" y="71"/>
                    <a:pt x="170" y="69"/>
                    <a:pt x="169" y="68"/>
                  </a:cubicBezTo>
                  <a:cubicBezTo>
                    <a:pt x="169" y="66"/>
                    <a:pt x="166" y="66"/>
                    <a:pt x="165" y="65"/>
                  </a:cubicBezTo>
                  <a:cubicBezTo>
                    <a:pt x="165" y="64"/>
                    <a:pt x="166" y="63"/>
                    <a:pt x="165" y="61"/>
                  </a:cubicBezTo>
                  <a:cubicBezTo>
                    <a:pt x="163" y="59"/>
                    <a:pt x="165" y="60"/>
                    <a:pt x="163" y="58"/>
                  </a:cubicBezTo>
                  <a:cubicBezTo>
                    <a:pt x="161" y="57"/>
                    <a:pt x="161" y="57"/>
                    <a:pt x="161" y="57"/>
                  </a:cubicBezTo>
                  <a:cubicBezTo>
                    <a:pt x="161" y="57"/>
                    <a:pt x="157" y="55"/>
                    <a:pt x="158" y="58"/>
                  </a:cubicBezTo>
                  <a:cubicBezTo>
                    <a:pt x="160" y="60"/>
                    <a:pt x="158" y="62"/>
                    <a:pt x="159" y="62"/>
                  </a:cubicBezTo>
                  <a:cubicBezTo>
                    <a:pt x="160" y="63"/>
                    <a:pt x="161" y="62"/>
                    <a:pt x="162" y="64"/>
                  </a:cubicBezTo>
                  <a:cubicBezTo>
                    <a:pt x="163" y="66"/>
                    <a:pt x="163" y="67"/>
                    <a:pt x="164" y="67"/>
                  </a:cubicBezTo>
                  <a:cubicBezTo>
                    <a:pt x="164" y="68"/>
                    <a:pt x="165" y="71"/>
                    <a:pt x="165" y="71"/>
                  </a:cubicBezTo>
                  <a:cubicBezTo>
                    <a:pt x="166" y="71"/>
                    <a:pt x="169" y="71"/>
                    <a:pt x="169" y="72"/>
                  </a:cubicBezTo>
                  <a:cubicBezTo>
                    <a:pt x="168" y="73"/>
                    <a:pt x="167" y="75"/>
                    <a:pt x="169" y="75"/>
                  </a:cubicBezTo>
                  <a:cubicBezTo>
                    <a:pt x="170" y="76"/>
                    <a:pt x="170" y="76"/>
                    <a:pt x="171" y="76"/>
                  </a:cubicBezTo>
                  <a:cubicBezTo>
                    <a:pt x="172" y="76"/>
                    <a:pt x="172" y="76"/>
                    <a:pt x="173" y="76"/>
                  </a:cubicBezTo>
                  <a:cubicBezTo>
                    <a:pt x="175" y="75"/>
                    <a:pt x="176" y="75"/>
                    <a:pt x="176" y="75"/>
                  </a:cubicBezTo>
                  <a:cubicBezTo>
                    <a:pt x="176" y="75"/>
                    <a:pt x="178" y="77"/>
                    <a:pt x="178" y="77"/>
                  </a:cubicBezTo>
                  <a:cubicBezTo>
                    <a:pt x="178" y="78"/>
                    <a:pt x="178" y="82"/>
                    <a:pt x="178" y="8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76" y="85"/>
                    <a:pt x="176" y="92"/>
                    <a:pt x="175" y="92"/>
                  </a:cubicBezTo>
                  <a:cubicBezTo>
                    <a:pt x="174" y="92"/>
                    <a:pt x="173" y="95"/>
                    <a:pt x="172" y="95"/>
                  </a:cubicBezTo>
                  <a:cubicBezTo>
                    <a:pt x="171" y="96"/>
                    <a:pt x="171" y="100"/>
                    <a:pt x="171" y="100"/>
                  </a:cubicBezTo>
                  <a:cubicBezTo>
                    <a:pt x="169" y="103"/>
                    <a:pt x="169" y="103"/>
                    <a:pt x="169" y="103"/>
                  </a:cubicBezTo>
                  <a:cubicBezTo>
                    <a:pt x="169" y="103"/>
                    <a:pt x="169" y="106"/>
                    <a:pt x="169" y="107"/>
                  </a:cubicBezTo>
                  <a:cubicBezTo>
                    <a:pt x="169" y="108"/>
                    <a:pt x="170" y="111"/>
                    <a:pt x="169" y="113"/>
                  </a:cubicBezTo>
                  <a:cubicBezTo>
                    <a:pt x="169" y="115"/>
                    <a:pt x="166" y="117"/>
                    <a:pt x="166" y="117"/>
                  </a:cubicBezTo>
                  <a:cubicBezTo>
                    <a:pt x="166" y="117"/>
                    <a:pt x="170" y="120"/>
                    <a:pt x="168" y="120"/>
                  </a:cubicBezTo>
                  <a:cubicBezTo>
                    <a:pt x="166" y="120"/>
                    <a:pt x="164" y="123"/>
                    <a:pt x="164" y="124"/>
                  </a:cubicBezTo>
                  <a:cubicBezTo>
                    <a:pt x="163" y="124"/>
                    <a:pt x="164" y="126"/>
                    <a:pt x="163" y="126"/>
                  </a:cubicBezTo>
                  <a:cubicBezTo>
                    <a:pt x="161" y="126"/>
                    <a:pt x="159" y="126"/>
                    <a:pt x="159" y="127"/>
                  </a:cubicBezTo>
                  <a:cubicBezTo>
                    <a:pt x="159" y="128"/>
                    <a:pt x="159" y="130"/>
                    <a:pt x="159" y="130"/>
                  </a:cubicBezTo>
                  <a:cubicBezTo>
                    <a:pt x="156" y="135"/>
                    <a:pt x="156" y="135"/>
                    <a:pt x="156" y="135"/>
                  </a:cubicBezTo>
                  <a:cubicBezTo>
                    <a:pt x="152" y="139"/>
                    <a:pt x="152" y="139"/>
                    <a:pt x="152" y="139"/>
                  </a:cubicBezTo>
                  <a:cubicBezTo>
                    <a:pt x="152" y="139"/>
                    <a:pt x="152" y="141"/>
                    <a:pt x="151" y="142"/>
                  </a:cubicBezTo>
                  <a:cubicBezTo>
                    <a:pt x="150" y="142"/>
                    <a:pt x="145" y="144"/>
                    <a:pt x="144" y="144"/>
                  </a:cubicBezTo>
                  <a:cubicBezTo>
                    <a:pt x="144" y="145"/>
                    <a:pt x="141" y="147"/>
                    <a:pt x="139" y="147"/>
                  </a:cubicBezTo>
                  <a:cubicBezTo>
                    <a:pt x="138" y="147"/>
                    <a:pt x="140" y="150"/>
                    <a:pt x="138" y="147"/>
                  </a:cubicBezTo>
                  <a:cubicBezTo>
                    <a:pt x="137" y="143"/>
                    <a:pt x="138" y="145"/>
                    <a:pt x="136" y="142"/>
                  </a:cubicBezTo>
                  <a:cubicBezTo>
                    <a:pt x="135" y="138"/>
                    <a:pt x="135" y="141"/>
                    <a:pt x="135" y="138"/>
                  </a:cubicBezTo>
                  <a:cubicBezTo>
                    <a:pt x="135" y="136"/>
                    <a:pt x="135" y="138"/>
                    <a:pt x="135" y="136"/>
                  </a:cubicBezTo>
                  <a:cubicBezTo>
                    <a:pt x="135" y="133"/>
                    <a:pt x="135" y="135"/>
                    <a:pt x="134" y="132"/>
                  </a:cubicBezTo>
                  <a:cubicBezTo>
                    <a:pt x="133" y="129"/>
                    <a:pt x="133" y="130"/>
                    <a:pt x="131" y="128"/>
                  </a:cubicBezTo>
                  <a:cubicBezTo>
                    <a:pt x="129" y="127"/>
                    <a:pt x="128" y="128"/>
                    <a:pt x="129" y="126"/>
                  </a:cubicBezTo>
                  <a:cubicBezTo>
                    <a:pt x="130" y="123"/>
                    <a:pt x="130" y="126"/>
                    <a:pt x="130" y="123"/>
                  </a:cubicBezTo>
                  <a:cubicBezTo>
                    <a:pt x="131" y="120"/>
                    <a:pt x="130" y="119"/>
                    <a:pt x="132" y="118"/>
                  </a:cubicBezTo>
                  <a:cubicBezTo>
                    <a:pt x="134" y="117"/>
                    <a:pt x="135" y="117"/>
                    <a:pt x="135" y="115"/>
                  </a:cubicBezTo>
                  <a:cubicBezTo>
                    <a:pt x="135" y="113"/>
                    <a:pt x="135" y="112"/>
                    <a:pt x="134" y="111"/>
                  </a:cubicBezTo>
                  <a:cubicBezTo>
                    <a:pt x="134" y="110"/>
                    <a:pt x="132" y="108"/>
                    <a:pt x="132" y="108"/>
                  </a:cubicBezTo>
                  <a:cubicBezTo>
                    <a:pt x="132" y="107"/>
                    <a:pt x="132" y="107"/>
                    <a:pt x="130" y="105"/>
                  </a:cubicBezTo>
                  <a:cubicBezTo>
                    <a:pt x="129" y="103"/>
                    <a:pt x="128" y="102"/>
                    <a:pt x="128" y="102"/>
                  </a:cubicBezTo>
                  <a:cubicBezTo>
                    <a:pt x="128" y="102"/>
                    <a:pt x="128" y="98"/>
                    <a:pt x="128" y="96"/>
                  </a:cubicBezTo>
                  <a:cubicBezTo>
                    <a:pt x="128" y="94"/>
                    <a:pt x="127" y="97"/>
                    <a:pt x="128" y="94"/>
                  </a:cubicBezTo>
                  <a:cubicBezTo>
                    <a:pt x="128" y="91"/>
                    <a:pt x="129" y="90"/>
                    <a:pt x="129" y="90"/>
                  </a:cubicBezTo>
                  <a:cubicBezTo>
                    <a:pt x="129" y="90"/>
                    <a:pt x="125" y="87"/>
                    <a:pt x="124" y="88"/>
                  </a:cubicBezTo>
                  <a:cubicBezTo>
                    <a:pt x="123" y="88"/>
                    <a:pt x="123" y="90"/>
                    <a:pt x="121" y="88"/>
                  </a:cubicBezTo>
                  <a:cubicBezTo>
                    <a:pt x="119" y="87"/>
                    <a:pt x="119" y="86"/>
                    <a:pt x="119" y="85"/>
                  </a:cubicBezTo>
                  <a:cubicBezTo>
                    <a:pt x="118" y="85"/>
                    <a:pt x="117" y="85"/>
                    <a:pt x="116" y="85"/>
                  </a:cubicBezTo>
                  <a:cubicBezTo>
                    <a:pt x="114" y="86"/>
                    <a:pt x="112" y="86"/>
                    <a:pt x="110" y="87"/>
                  </a:cubicBezTo>
                  <a:cubicBezTo>
                    <a:pt x="108" y="88"/>
                    <a:pt x="107" y="88"/>
                    <a:pt x="105" y="88"/>
                  </a:cubicBezTo>
                  <a:cubicBezTo>
                    <a:pt x="102" y="88"/>
                    <a:pt x="99" y="89"/>
                    <a:pt x="97" y="88"/>
                  </a:cubicBezTo>
                  <a:cubicBezTo>
                    <a:pt x="95" y="86"/>
                    <a:pt x="95" y="88"/>
                    <a:pt x="94" y="86"/>
                  </a:cubicBezTo>
                  <a:cubicBezTo>
                    <a:pt x="93" y="84"/>
                    <a:pt x="94" y="84"/>
                    <a:pt x="92" y="83"/>
                  </a:cubicBezTo>
                  <a:cubicBezTo>
                    <a:pt x="90" y="82"/>
                    <a:pt x="90" y="83"/>
                    <a:pt x="89" y="81"/>
                  </a:cubicBezTo>
                  <a:cubicBezTo>
                    <a:pt x="89" y="79"/>
                    <a:pt x="90" y="79"/>
                    <a:pt x="89" y="77"/>
                  </a:cubicBezTo>
                  <a:cubicBezTo>
                    <a:pt x="87" y="75"/>
                    <a:pt x="90" y="78"/>
                    <a:pt x="87" y="75"/>
                  </a:cubicBezTo>
                  <a:cubicBezTo>
                    <a:pt x="85" y="73"/>
                    <a:pt x="84" y="75"/>
                    <a:pt x="85" y="73"/>
                  </a:cubicBezTo>
                  <a:cubicBezTo>
                    <a:pt x="86" y="71"/>
                    <a:pt x="86" y="72"/>
                    <a:pt x="86" y="69"/>
                  </a:cubicBezTo>
                  <a:cubicBezTo>
                    <a:pt x="86" y="67"/>
                    <a:pt x="90" y="70"/>
                    <a:pt x="88" y="65"/>
                  </a:cubicBezTo>
                  <a:cubicBezTo>
                    <a:pt x="85" y="60"/>
                    <a:pt x="85" y="61"/>
                    <a:pt x="87" y="57"/>
                  </a:cubicBezTo>
                  <a:cubicBezTo>
                    <a:pt x="89" y="53"/>
                    <a:pt x="92" y="52"/>
                    <a:pt x="93" y="51"/>
                  </a:cubicBezTo>
                  <a:cubicBezTo>
                    <a:pt x="93" y="50"/>
                    <a:pt x="94" y="48"/>
                    <a:pt x="95" y="47"/>
                  </a:cubicBezTo>
                  <a:cubicBezTo>
                    <a:pt x="96" y="46"/>
                    <a:pt x="95" y="46"/>
                    <a:pt x="97" y="46"/>
                  </a:cubicBezTo>
                  <a:cubicBezTo>
                    <a:pt x="99" y="46"/>
                    <a:pt x="101" y="45"/>
                    <a:pt x="103" y="44"/>
                  </a:cubicBezTo>
                  <a:cubicBezTo>
                    <a:pt x="104" y="43"/>
                    <a:pt x="106" y="41"/>
                    <a:pt x="107" y="40"/>
                  </a:cubicBezTo>
                  <a:cubicBezTo>
                    <a:pt x="107" y="40"/>
                    <a:pt x="107" y="41"/>
                    <a:pt x="109" y="40"/>
                  </a:cubicBezTo>
                  <a:cubicBezTo>
                    <a:pt x="111" y="40"/>
                    <a:pt x="111" y="39"/>
                    <a:pt x="113" y="39"/>
                  </a:cubicBezTo>
                  <a:cubicBezTo>
                    <a:pt x="114" y="39"/>
                    <a:pt x="111" y="40"/>
                    <a:pt x="115" y="39"/>
                  </a:cubicBezTo>
                  <a:cubicBezTo>
                    <a:pt x="119" y="39"/>
                    <a:pt x="118" y="39"/>
                    <a:pt x="119" y="39"/>
                  </a:cubicBezTo>
                  <a:cubicBezTo>
                    <a:pt x="120" y="39"/>
                    <a:pt x="119" y="39"/>
                    <a:pt x="121" y="39"/>
                  </a:cubicBezTo>
                  <a:cubicBezTo>
                    <a:pt x="122" y="39"/>
                    <a:pt x="122" y="36"/>
                    <a:pt x="122" y="39"/>
                  </a:cubicBezTo>
                  <a:cubicBezTo>
                    <a:pt x="123" y="43"/>
                    <a:pt x="121" y="44"/>
                    <a:pt x="124" y="44"/>
                  </a:cubicBezTo>
                  <a:cubicBezTo>
                    <a:pt x="126" y="45"/>
                    <a:pt x="124" y="45"/>
                    <a:pt x="126" y="45"/>
                  </a:cubicBezTo>
                  <a:cubicBezTo>
                    <a:pt x="129" y="45"/>
                    <a:pt x="128" y="45"/>
                    <a:pt x="130" y="46"/>
                  </a:cubicBezTo>
                  <a:cubicBezTo>
                    <a:pt x="131" y="46"/>
                    <a:pt x="132" y="47"/>
                    <a:pt x="134" y="47"/>
                  </a:cubicBezTo>
                  <a:cubicBezTo>
                    <a:pt x="136" y="47"/>
                    <a:pt x="133" y="50"/>
                    <a:pt x="136" y="47"/>
                  </a:cubicBezTo>
                  <a:cubicBezTo>
                    <a:pt x="139" y="44"/>
                    <a:pt x="133" y="44"/>
                    <a:pt x="139" y="44"/>
                  </a:cubicBezTo>
                  <a:cubicBezTo>
                    <a:pt x="144" y="45"/>
                    <a:pt x="144" y="46"/>
                    <a:pt x="145" y="45"/>
                  </a:cubicBezTo>
                  <a:cubicBezTo>
                    <a:pt x="146" y="45"/>
                    <a:pt x="146" y="46"/>
                    <a:pt x="148" y="45"/>
                  </a:cubicBezTo>
                  <a:cubicBezTo>
                    <a:pt x="151" y="44"/>
                    <a:pt x="151" y="44"/>
                    <a:pt x="152" y="44"/>
                  </a:cubicBezTo>
                  <a:cubicBezTo>
                    <a:pt x="153" y="45"/>
                    <a:pt x="153" y="47"/>
                    <a:pt x="154" y="45"/>
                  </a:cubicBezTo>
                  <a:cubicBezTo>
                    <a:pt x="154" y="43"/>
                    <a:pt x="156" y="43"/>
                    <a:pt x="154" y="42"/>
                  </a:cubicBezTo>
                  <a:cubicBezTo>
                    <a:pt x="151" y="41"/>
                    <a:pt x="150" y="42"/>
                    <a:pt x="150" y="40"/>
                  </a:cubicBezTo>
                  <a:cubicBezTo>
                    <a:pt x="149" y="39"/>
                    <a:pt x="152" y="39"/>
                    <a:pt x="149" y="39"/>
                  </a:cubicBezTo>
                  <a:cubicBezTo>
                    <a:pt x="146" y="38"/>
                    <a:pt x="147" y="38"/>
                    <a:pt x="145" y="38"/>
                  </a:cubicBezTo>
                  <a:cubicBezTo>
                    <a:pt x="143" y="37"/>
                    <a:pt x="141" y="39"/>
                    <a:pt x="140" y="38"/>
                  </a:cubicBezTo>
                  <a:cubicBezTo>
                    <a:pt x="140" y="36"/>
                    <a:pt x="136" y="39"/>
                    <a:pt x="140" y="36"/>
                  </a:cubicBezTo>
                  <a:cubicBezTo>
                    <a:pt x="143" y="32"/>
                    <a:pt x="142" y="31"/>
                    <a:pt x="144" y="32"/>
                  </a:cubicBezTo>
                  <a:cubicBezTo>
                    <a:pt x="147" y="32"/>
                    <a:pt x="146" y="34"/>
                    <a:pt x="148" y="33"/>
                  </a:cubicBezTo>
                  <a:cubicBezTo>
                    <a:pt x="149" y="32"/>
                    <a:pt x="152" y="31"/>
                    <a:pt x="149" y="29"/>
                  </a:cubicBezTo>
                  <a:cubicBezTo>
                    <a:pt x="146" y="27"/>
                    <a:pt x="148" y="28"/>
                    <a:pt x="145" y="26"/>
                  </a:cubicBezTo>
                  <a:cubicBezTo>
                    <a:pt x="142" y="25"/>
                    <a:pt x="140" y="32"/>
                    <a:pt x="139" y="31"/>
                  </a:cubicBezTo>
                  <a:cubicBezTo>
                    <a:pt x="137" y="30"/>
                    <a:pt x="137" y="29"/>
                    <a:pt x="136" y="30"/>
                  </a:cubicBezTo>
                  <a:cubicBezTo>
                    <a:pt x="135" y="30"/>
                    <a:pt x="135" y="32"/>
                    <a:pt x="135" y="34"/>
                  </a:cubicBezTo>
                  <a:cubicBezTo>
                    <a:pt x="134" y="36"/>
                    <a:pt x="136" y="36"/>
                    <a:pt x="133" y="35"/>
                  </a:cubicBezTo>
                  <a:cubicBezTo>
                    <a:pt x="130" y="34"/>
                    <a:pt x="136" y="34"/>
                    <a:pt x="130" y="32"/>
                  </a:cubicBezTo>
                  <a:cubicBezTo>
                    <a:pt x="124" y="30"/>
                    <a:pt x="121" y="30"/>
                    <a:pt x="120" y="31"/>
                  </a:cubicBezTo>
                  <a:cubicBezTo>
                    <a:pt x="120" y="32"/>
                    <a:pt x="118" y="32"/>
                    <a:pt x="118" y="32"/>
                  </a:cubicBezTo>
                  <a:cubicBezTo>
                    <a:pt x="117" y="33"/>
                    <a:pt x="120" y="35"/>
                    <a:pt x="117" y="33"/>
                  </a:cubicBezTo>
                  <a:cubicBezTo>
                    <a:pt x="114" y="32"/>
                    <a:pt x="112" y="34"/>
                    <a:pt x="112" y="34"/>
                  </a:cubicBezTo>
                  <a:cubicBezTo>
                    <a:pt x="112" y="34"/>
                    <a:pt x="111" y="34"/>
                    <a:pt x="110" y="34"/>
                  </a:cubicBezTo>
                  <a:cubicBezTo>
                    <a:pt x="109" y="35"/>
                    <a:pt x="106" y="36"/>
                    <a:pt x="105" y="36"/>
                  </a:cubicBezTo>
                  <a:cubicBezTo>
                    <a:pt x="104" y="35"/>
                    <a:pt x="101" y="36"/>
                    <a:pt x="103" y="33"/>
                  </a:cubicBezTo>
                  <a:cubicBezTo>
                    <a:pt x="106" y="30"/>
                    <a:pt x="104" y="32"/>
                    <a:pt x="108" y="30"/>
                  </a:cubicBezTo>
                  <a:cubicBezTo>
                    <a:pt x="111" y="28"/>
                    <a:pt x="117" y="28"/>
                    <a:pt x="112" y="27"/>
                  </a:cubicBezTo>
                  <a:cubicBezTo>
                    <a:pt x="107" y="26"/>
                    <a:pt x="115" y="26"/>
                    <a:pt x="108" y="23"/>
                  </a:cubicBezTo>
                  <a:cubicBezTo>
                    <a:pt x="102" y="20"/>
                    <a:pt x="102" y="24"/>
                    <a:pt x="102" y="20"/>
                  </a:cubicBezTo>
                  <a:cubicBezTo>
                    <a:pt x="102" y="16"/>
                    <a:pt x="101" y="15"/>
                    <a:pt x="100" y="16"/>
                  </a:cubicBezTo>
                  <a:cubicBezTo>
                    <a:pt x="99" y="16"/>
                    <a:pt x="95" y="17"/>
                    <a:pt x="93" y="17"/>
                  </a:cubicBezTo>
                  <a:cubicBezTo>
                    <a:pt x="92" y="17"/>
                    <a:pt x="94" y="19"/>
                    <a:pt x="91" y="17"/>
                  </a:cubicBezTo>
                  <a:cubicBezTo>
                    <a:pt x="88" y="15"/>
                    <a:pt x="87" y="18"/>
                    <a:pt x="88" y="15"/>
                  </a:cubicBezTo>
                  <a:cubicBezTo>
                    <a:pt x="89" y="12"/>
                    <a:pt x="89" y="12"/>
                    <a:pt x="91" y="10"/>
                  </a:cubicBezTo>
                  <a:cubicBezTo>
                    <a:pt x="93" y="9"/>
                    <a:pt x="92" y="3"/>
                    <a:pt x="97" y="5"/>
                  </a:cubicBezTo>
                  <a:cubicBezTo>
                    <a:pt x="101" y="7"/>
                    <a:pt x="99" y="7"/>
                    <a:pt x="103" y="7"/>
                  </a:cubicBezTo>
                  <a:cubicBezTo>
                    <a:pt x="106" y="7"/>
                    <a:pt x="108" y="7"/>
                    <a:pt x="108" y="6"/>
                  </a:cubicBezTo>
                  <a:cubicBezTo>
                    <a:pt x="108" y="5"/>
                    <a:pt x="104" y="3"/>
                    <a:pt x="104" y="3"/>
                  </a:cubicBezTo>
                  <a:cubicBezTo>
                    <a:pt x="104" y="3"/>
                    <a:pt x="103" y="4"/>
                    <a:pt x="103" y="3"/>
                  </a:cubicBezTo>
                  <a:cubicBezTo>
                    <a:pt x="103" y="2"/>
                    <a:pt x="104" y="1"/>
                    <a:pt x="104" y="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0"/>
                    <a:pt x="91" y="0"/>
                    <a:pt x="88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Freeform 109"/>
            <p:cNvSpPr>
              <a:spLocks/>
            </p:cNvSpPr>
            <p:nvPr/>
          </p:nvSpPr>
          <p:spPr bwMode="auto">
            <a:xfrm>
              <a:off x="3778640" y="3318185"/>
              <a:ext cx="111125" cy="131763"/>
            </a:xfrm>
            <a:custGeom>
              <a:avLst/>
              <a:gdLst>
                <a:gd name="T0" fmla="*/ 43 w 62"/>
                <a:gd name="T1" fmla="*/ 5 h 73"/>
                <a:gd name="T2" fmla="*/ 43 w 62"/>
                <a:gd name="T3" fmla="*/ 27 h 73"/>
                <a:gd name="T4" fmla="*/ 24 w 62"/>
                <a:gd name="T5" fmla="*/ 43 h 73"/>
                <a:gd name="T6" fmla="*/ 1 w 62"/>
                <a:gd name="T7" fmla="*/ 61 h 73"/>
                <a:gd name="T8" fmla="*/ 62 w 62"/>
                <a:gd name="T9" fmla="*/ 73 h 73"/>
                <a:gd name="T10" fmla="*/ 62 w 62"/>
                <a:gd name="T11" fmla="*/ 0 h 73"/>
                <a:gd name="T12" fmla="*/ 43 w 62"/>
                <a:gd name="T13" fmla="*/ 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3">
                  <a:moveTo>
                    <a:pt x="43" y="5"/>
                  </a:moveTo>
                  <a:cubicBezTo>
                    <a:pt x="43" y="27"/>
                    <a:pt x="43" y="27"/>
                    <a:pt x="43" y="27"/>
                  </a:cubicBezTo>
                  <a:cubicBezTo>
                    <a:pt x="43" y="27"/>
                    <a:pt x="37" y="38"/>
                    <a:pt x="24" y="43"/>
                  </a:cubicBezTo>
                  <a:cubicBezTo>
                    <a:pt x="12" y="47"/>
                    <a:pt x="0" y="54"/>
                    <a:pt x="1" y="61"/>
                  </a:cubicBezTo>
                  <a:cubicBezTo>
                    <a:pt x="2" y="67"/>
                    <a:pt x="17" y="73"/>
                    <a:pt x="62" y="73"/>
                  </a:cubicBezTo>
                  <a:cubicBezTo>
                    <a:pt x="62" y="0"/>
                    <a:pt x="62" y="0"/>
                    <a:pt x="62" y="0"/>
                  </a:cubicBezTo>
                  <a:lnTo>
                    <a:pt x="43" y="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Freeform 110"/>
            <p:cNvSpPr>
              <a:spLocks/>
            </p:cNvSpPr>
            <p:nvPr/>
          </p:nvSpPr>
          <p:spPr bwMode="auto">
            <a:xfrm>
              <a:off x="3880240" y="3318185"/>
              <a:ext cx="103187" cy="131763"/>
            </a:xfrm>
            <a:custGeom>
              <a:avLst/>
              <a:gdLst>
                <a:gd name="T0" fmla="*/ 12 w 58"/>
                <a:gd name="T1" fmla="*/ 5 h 73"/>
                <a:gd name="T2" fmla="*/ 12 w 58"/>
                <a:gd name="T3" fmla="*/ 27 h 73"/>
                <a:gd name="T4" fmla="*/ 30 w 58"/>
                <a:gd name="T5" fmla="*/ 43 h 73"/>
                <a:gd name="T6" fmla="*/ 57 w 58"/>
                <a:gd name="T7" fmla="*/ 61 h 73"/>
                <a:gd name="T8" fmla="*/ 0 w 58"/>
                <a:gd name="T9" fmla="*/ 73 h 73"/>
                <a:gd name="T10" fmla="*/ 0 w 58"/>
                <a:gd name="T11" fmla="*/ 0 h 73"/>
                <a:gd name="T12" fmla="*/ 12 w 58"/>
                <a:gd name="T13" fmla="*/ 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3">
                  <a:moveTo>
                    <a:pt x="12" y="5"/>
                  </a:move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7" y="38"/>
                    <a:pt x="30" y="43"/>
                  </a:cubicBezTo>
                  <a:cubicBezTo>
                    <a:pt x="43" y="47"/>
                    <a:pt x="58" y="54"/>
                    <a:pt x="57" y="61"/>
                  </a:cubicBezTo>
                  <a:cubicBezTo>
                    <a:pt x="56" y="67"/>
                    <a:pt x="32" y="73"/>
                    <a:pt x="0" y="7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" y="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2" name="Freeform 111"/>
            <p:cNvSpPr>
              <a:spLocks/>
            </p:cNvSpPr>
            <p:nvPr/>
          </p:nvSpPr>
          <p:spPr bwMode="auto">
            <a:xfrm>
              <a:off x="3691328" y="2938773"/>
              <a:ext cx="393700" cy="395288"/>
            </a:xfrm>
            <a:custGeom>
              <a:avLst/>
              <a:gdLst>
                <a:gd name="T0" fmla="*/ 160 w 218"/>
                <a:gd name="T1" fmla="*/ 11 h 219"/>
                <a:gd name="T2" fmla="*/ 204 w 218"/>
                <a:gd name="T3" fmla="*/ 97 h 219"/>
                <a:gd name="T4" fmla="*/ 97 w 218"/>
                <a:gd name="T5" fmla="*/ 205 h 219"/>
                <a:gd name="T6" fmla="*/ 11 w 218"/>
                <a:gd name="T7" fmla="*/ 162 h 219"/>
                <a:gd name="T8" fmla="*/ 0 w 218"/>
                <a:gd name="T9" fmla="*/ 171 h 219"/>
                <a:gd name="T10" fmla="*/ 97 w 218"/>
                <a:gd name="T11" fmla="*/ 219 h 219"/>
                <a:gd name="T12" fmla="*/ 218 w 218"/>
                <a:gd name="T13" fmla="*/ 97 h 219"/>
                <a:gd name="T14" fmla="*/ 169 w 218"/>
                <a:gd name="T15" fmla="*/ 0 h 219"/>
                <a:gd name="T16" fmla="*/ 160 w 218"/>
                <a:gd name="T17" fmla="*/ 11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" h="219">
                  <a:moveTo>
                    <a:pt x="160" y="11"/>
                  </a:moveTo>
                  <a:cubicBezTo>
                    <a:pt x="187" y="30"/>
                    <a:pt x="204" y="62"/>
                    <a:pt x="204" y="97"/>
                  </a:cubicBezTo>
                  <a:cubicBezTo>
                    <a:pt x="204" y="157"/>
                    <a:pt x="156" y="205"/>
                    <a:pt x="97" y="205"/>
                  </a:cubicBezTo>
                  <a:cubicBezTo>
                    <a:pt x="62" y="205"/>
                    <a:pt x="31" y="188"/>
                    <a:pt x="11" y="162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22" y="200"/>
                    <a:pt x="57" y="219"/>
                    <a:pt x="97" y="219"/>
                  </a:cubicBezTo>
                  <a:cubicBezTo>
                    <a:pt x="164" y="219"/>
                    <a:pt x="218" y="165"/>
                    <a:pt x="218" y="97"/>
                  </a:cubicBezTo>
                  <a:cubicBezTo>
                    <a:pt x="218" y="57"/>
                    <a:pt x="199" y="22"/>
                    <a:pt x="169" y="0"/>
                  </a:cubicBezTo>
                  <a:lnTo>
                    <a:pt x="160" y="1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3" name="Freeform 112"/>
            <p:cNvSpPr>
              <a:spLocks noEditPoints="1"/>
            </p:cNvSpPr>
            <p:nvPr/>
          </p:nvSpPr>
          <p:spPr bwMode="auto">
            <a:xfrm>
              <a:off x="3696090" y="2943535"/>
              <a:ext cx="347662" cy="347663"/>
            </a:xfrm>
            <a:custGeom>
              <a:avLst/>
              <a:gdLst>
                <a:gd name="T0" fmla="*/ 96 w 193"/>
                <a:gd name="T1" fmla="*/ 0 h 193"/>
                <a:gd name="T2" fmla="*/ 0 w 193"/>
                <a:gd name="T3" fmla="*/ 97 h 193"/>
                <a:gd name="T4" fmla="*/ 96 w 193"/>
                <a:gd name="T5" fmla="*/ 193 h 193"/>
                <a:gd name="T6" fmla="*/ 193 w 193"/>
                <a:gd name="T7" fmla="*/ 97 h 193"/>
                <a:gd name="T8" fmla="*/ 96 w 193"/>
                <a:gd name="T9" fmla="*/ 0 h 193"/>
                <a:gd name="T10" fmla="*/ 96 w 193"/>
                <a:gd name="T11" fmla="*/ 189 h 193"/>
                <a:gd name="T12" fmla="*/ 4 w 193"/>
                <a:gd name="T13" fmla="*/ 97 h 193"/>
                <a:gd name="T14" fmla="*/ 96 w 193"/>
                <a:gd name="T15" fmla="*/ 5 h 193"/>
                <a:gd name="T16" fmla="*/ 188 w 193"/>
                <a:gd name="T17" fmla="*/ 97 h 193"/>
                <a:gd name="T18" fmla="*/ 96 w 193"/>
                <a:gd name="T19" fmla="*/ 189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193">
                  <a:moveTo>
                    <a:pt x="96" y="0"/>
                  </a:moveTo>
                  <a:cubicBezTo>
                    <a:pt x="43" y="0"/>
                    <a:pt x="0" y="43"/>
                    <a:pt x="0" y="97"/>
                  </a:cubicBezTo>
                  <a:cubicBezTo>
                    <a:pt x="0" y="150"/>
                    <a:pt x="43" y="193"/>
                    <a:pt x="96" y="193"/>
                  </a:cubicBezTo>
                  <a:cubicBezTo>
                    <a:pt x="149" y="193"/>
                    <a:pt x="193" y="150"/>
                    <a:pt x="193" y="97"/>
                  </a:cubicBezTo>
                  <a:cubicBezTo>
                    <a:pt x="193" y="43"/>
                    <a:pt x="149" y="0"/>
                    <a:pt x="96" y="0"/>
                  </a:cubicBezTo>
                  <a:close/>
                  <a:moveTo>
                    <a:pt x="96" y="189"/>
                  </a:moveTo>
                  <a:cubicBezTo>
                    <a:pt x="46" y="189"/>
                    <a:pt x="4" y="147"/>
                    <a:pt x="4" y="97"/>
                  </a:cubicBezTo>
                  <a:cubicBezTo>
                    <a:pt x="4" y="46"/>
                    <a:pt x="46" y="5"/>
                    <a:pt x="96" y="5"/>
                  </a:cubicBezTo>
                  <a:cubicBezTo>
                    <a:pt x="147" y="5"/>
                    <a:pt x="188" y="46"/>
                    <a:pt x="188" y="97"/>
                  </a:cubicBezTo>
                  <a:cubicBezTo>
                    <a:pt x="188" y="147"/>
                    <a:pt x="147" y="189"/>
                    <a:pt x="96" y="189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" name="Freeform 113"/>
            <p:cNvSpPr>
              <a:spLocks/>
            </p:cNvSpPr>
            <p:nvPr/>
          </p:nvSpPr>
          <p:spPr bwMode="auto">
            <a:xfrm>
              <a:off x="3686565" y="2951473"/>
              <a:ext cx="388937" cy="339725"/>
            </a:xfrm>
            <a:custGeom>
              <a:avLst/>
              <a:gdLst>
                <a:gd name="T0" fmla="*/ 62 w 216"/>
                <a:gd name="T1" fmla="*/ 15 h 189"/>
                <a:gd name="T2" fmla="*/ 58 w 216"/>
                <a:gd name="T3" fmla="*/ 22 h 189"/>
                <a:gd name="T4" fmla="*/ 54 w 216"/>
                <a:gd name="T5" fmla="*/ 28 h 189"/>
                <a:gd name="T6" fmla="*/ 51 w 216"/>
                <a:gd name="T7" fmla="*/ 25 h 189"/>
                <a:gd name="T8" fmla="*/ 50 w 216"/>
                <a:gd name="T9" fmla="*/ 31 h 189"/>
                <a:gd name="T10" fmla="*/ 40 w 216"/>
                <a:gd name="T11" fmla="*/ 33 h 189"/>
                <a:gd name="T12" fmla="*/ 34 w 216"/>
                <a:gd name="T13" fmla="*/ 39 h 189"/>
                <a:gd name="T14" fmla="*/ 26 w 216"/>
                <a:gd name="T15" fmla="*/ 51 h 189"/>
                <a:gd name="T16" fmla="*/ 20 w 216"/>
                <a:gd name="T17" fmla="*/ 58 h 189"/>
                <a:gd name="T18" fmla="*/ 25 w 216"/>
                <a:gd name="T19" fmla="*/ 64 h 189"/>
                <a:gd name="T20" fmla="*/ 26 w 216"/>
                <a:gd name="T21" fmla="*/ 67 h 189"/>
                <a:gd name="T22" fmla="*/ 21 w 216"/>
                <a:gd name="T23" fmla="*/ 62 h 189"/>
                <a:gd name="T24" fmla="*/ 17 w 216"/>
                <a:gd name="T25" fmla="*/ 57 h 189"/>
                <a:gd name="T26" fmla="*/ 16 w 216"/>
                <a:gd name="T27" fmla="*/ 65 h 189"/>
                <a:gd name="T28" fmla="*/ 16 w 216"/>
                <a:gd name="T29" fmla="*/ 79 h 189"/>
                <a:gd name="T30" fmla="*/ 23 w 216"/>
                <a:gd name="T31" fmla="*/ 76 h 189"/>
                <a:gd name="T32" fmla="*/ 30 w 216"/>
                <a:gd name="T33" fmla="*/ 84 h 189"/>
                <a:gd name="T34" fmla="*/ 39 w 216"/>
                <a:gd name="T35" fmla="*/ 93 h 189"/>
                <a:gd name="T36" fmla="*/ 47 w 216"/>
                <a:gd name="T37" fmla="*/ 100 h 189"/>
                <a:gd name="T38" fmla="*/ 58 w 216"/>
                <a:gd name="T39" fmla="*/ 111 h 189"/>
                <a:gd name="T40" fmla="*/ 55 w 216"/>
                <a:gd name="T41" fmla="*/ 128 h 189"/>
                <a:gd name="T42" fmla="*/ 46 w 216"/>
                <a:gd name="T43" fmla="*/ 147 h 189"/>
                <a:gd name="T44" fmla="*/ 49 w 216"/>
                <a:gd name="T45" fmla="*/ 161 h 189"/>
                <a:gd name="T46" fmla="*/ 44 w 216"/>
                <a:gd name="T47" fmla="*/ 162 h 189"/>
                <a:gd name="T48" fmla="*/ 30 w 216"/>
                <a:gd name="T49" fmla="*/ 141 h 189"/>
                <a:gd name="T50" fmla="*/ 15 w 216"/>
                <a:gd name="T51" fmla="*/ 107 h 189"/>
                <a:gd name="T52" fmla="*/ 11 w 216"/>
                <a:gd name="T53" fmla="*/ 83 h 189"/>
                <a:gd name="T54" fmla="*/ 70 w 216"/>
                <a:gd name="T55" fmla="*/ 174 h 189"/>
                <a:gd name="T56" fmla="*/ 85 w 216"/>
                <a:gd name="T57" fmla="*/ 172 h 189"/>
                <a:gd name="T58" fmla="*/ 105 w 216"/>
                <a:gd name="T59" fmla="*/ 169 h 189"/>
                <a:gd name="T60" fmla="*/ 103 w 216"/>
                <a:gd name="T61" fmla="*/ 178 h 189"/>
                <a:gd name="T62" fmla="*/ 114 w 216"/>
                <a:gd name="T63" fmla="*/ 177 h 189"/>
                <a:gd name="T64" fmla="*/ 131 w 216"/>
                <a:gd name="T65" fmla="*/ 175 h 189"/>
                <a:gd name="T66" fmla="*/ 130 w 216"/>
                <a:gd name="T67" fmla="*/ 3 h 189"/>
                <a:gd name="T68" fmla="*/ 187 w 216"/>
                <a:gd name="T69" fmla="*/ 61 h 189"/>
                <a:gd name="T70" fmla="*/ 179 w 216"/>
                <a:gd name="T71" fmla="*/ 55 h 189"/>
                <a:gd name="T72" fmla="*/ 172 w 216"/>
                <a:gd name="T73" fmla="*/ 71 h 189"/>
                <a:gd name="T74" fmla="*/ 161 w 216"/>
                <a:gd name="T75" fmla="*/ 57 h 189"/>
                <a:gd name="T76" fmla="*/ 165 w 216"/>
                <a:gd name="T77" fmla="*/ 71 h 189"/>
                <a:gd name="T78" fmla="*/ 176 w 216"/>
                <a:gd name="T79" fmla="*/ 75 h 189"/>
                <a:gd name="T80" fmla="*/ 172 w 216"/>
                <a:gd name="T81" fmla="*/ 95 h 189"/>
                <a:gd name="T82" fmla="*/ 166 w 216"/>
                <a:gd name="T83" fmla="*/ 117 h 189"/>
                <a:gd name="T84" fmla="*/ 159 w 216"/>
                <a:gd name="T85" fmla="*/ 130 h 189"/>
                <a:gd name="T86" fmla="*/ 139 w 216"/>
                <a:gd name="T87" fmla="*/ 147 h 189"/>
                <a:gd name="T88" fmla="*/ 134 w 216"/>
                <a:gd name="T89" fmla="*/ 132 h 189"/>
                <a:gd name="T90" fmla="*/ 135 w 216"/>
                <a:gd name="T91" fmla="*/ 115 h 189"/>
                <a:gd name="T92" fmla="*/ 128 w 216"/>
                <a:gd name="T93" fmla="*/ 96 h 189"/>
                <a:gd name="T94" fmla="*/ 119 w 216"/>
                <a:gd name="T95" fmla="*/ 85 h 189"/>
                <a:gd name="T96" fmla="*/ 94 w 216"/>
                <a:gd name="T97" fmla="*/ 86 h 189"/>
                <a:gd name="T98" fmla="*/ 85 w 216"/>
                <a:gd name="T99" fmla="*/ 73 h 189"/>
                <a:gd name="T100" fmla="*/ 95 w 216"/>
                <a:gd name="T101" fmla="*/ 47 h 189"/>
                <a:gd name="T102" fmla="*/ 113 w 216"/>
                <a:gd name="T103" fmla="*/ 39 h 189"/>
                <a:gd name="T104" fmla="*/ 124 w 216"/>
                <a:gd name="T105" fmla="*/ 44 h 189"/>
                <a:gd name="T106" fmla="*/ 139 w 216"/>
                <a:gd name="T107" fmla="*/ 44 h 189"/>
                <a:gd name="T108" fmla="*/ 154 w 216"/>
                <a:gd name="T109" fmla="*/ 42 h 189"/>
                <a:gd name="T110" fmla="*/ 140 w 216"/>
                <a:gd name="T111" fmla="*/ 36 h 189"/>
                <a:gd name="T112" fmla="*/ 139 w 216"/>
                <a:gd name="T113" fmla="*/ 31 h 189"/>
                <a:gd name="T114" fmla="*/ 120 w 216"/>
                <a:gd name="T115" fmla="*/ 31 h 189"/>
                <a:gd name="T116" fmla="*/ 105 w 216"/>
                <a:gd name="T117" fmla="*/ 36 h 189"/>
                <a:gd name="T118" fmla="*/ 102 w 216"/>
                <a:gd name="T119" fmla="*/ 20 h 189"/>
                <a:gd name="T120" fmla="*/ 91 w 216"/>
                <a:gd name="T121" fmla="*/ 10 h 189"/>
                <a:gd name="T122" fmla="*/ 103 w 216"/>
                <a:gd name="T123" fmla="*/ 3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6" h="189">
                  <a:moveTo>
                    <a:pt x="88" y="1"/>
                  </a:moveTo>
                  <a:cubicBezTo>
                    <a:pt x="88" y="1"/>
                    <a:pt x="55" y="5"/>
                    <a:pt x="33" y="30"/>
                  </a:cubicBezTo>
                  <a:cubicBezTo>
                    <a:pt x="33" y="30"/>
                    <a:pt x="50" y="13"/>
                    <a:pt x="60" y="13"/>
                  </a:cubicBezTo>
                  <a:cubicBezTo>
                    <a:pt x="63" y="14"/>
                    <a:pt x="63" y="14"/>
                    <a:pt x="63" y="14"/>
                  </a:cubicBezTo>
                  <a:cubicBezTo>
                    <a:pt x="63" y="14"/>
                    <a:pt x="62" y="14"/>
                    <a:pt x="62" y="15"/>
                  </a:cubicBezTo>
                  <a:cubicBezTo>
                    <a:pt x="62" y="15"/>
                    <a:pt x="60" y="17"/>
                    <a:pt x="60" y="17"/>
                  </a:cubicBezTo>
                  <a:cubicBezTo>
                    <a:pt x="60" y="18"/>
                    <a:pt x="61" y="19"/>
                    <a:pt x="61" y="19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60" y="20"/>
                    <a:pt x="59" y="21"/>
                    <a:pt x="59" y="21"/>
                  </a:cubicBezTo>
                  <a:cubicBezTo>
                    <a:pt x="59" y="21"/>
                    <a:pt x="58" y="21"/>
                    <a:pt x="58" y="22"/>
                  </a:cubicBezTo>
                  <a:cubicBezTo>
                    <a:pt x="58" y="23"/>
                    <a:pt x="58" y="24"/>
                    <a:pt x="58" y="24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8"/>
                    <a:pt x="55" y="28"/>
                    <a:pt x="54" y="28"/>
                  </a:cubicBezTo>
                  <a:cubicBezTo>
                    <a:pt x="53" y="27"/>
                    <a:pt x="53" y="26"/>
                    <a:pt x="53" y="26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5" y="25"/>
                    <a:pt x="55" y="25"/>
                    <a:pt x="55" y="24"/>
                  </a:cubicBezTo>
                  <a:cubicBezTo>
                    <a:pt x="54" y="24"/>
                    <a:pt x="54" y="23"/>
                    <a:pt x="53" y="23"/>
                  </a:cubicBezTo>
                  <a:cubicBezTo>
                    <a:pt x="52" y="23"/>
                    <a:pt x="51" y="25"/>
                    <a:pt x="51" y="25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8" y="28"/>
                    <a:pt x="49" y="28"/>
                  </a:cubicBezTo>
                  <a:cubicBezTo>
                    <a:pt x="49" y="28"/>
                    <a:pt x="50" y="28"/>
                    <a:pt x="50" y="28"/>
                  </a:cubicBezTo>
                  <a:cubicBezTo>
                    <a:pt x="50" y="28"/>
                    <a:pt x="50" y="29"/>
                    <a:pt x="50" y="29"/>
                  </a:cubicBezTo>
                  <a:cubicBezTo>
                    <a:pt x="50" y="30"/>
                    <a:pt x="50" y="31"/>
                    <a:pt x="50" y="31"/>
                  </a:cubicBezTo>
                  <a:cubicBezTo>
                    <a:pt x="50" y="31"/>
                    <a:pt x="49" y="32"/>
                    <a:pt x="48" y="31"/>
                  </a:cubicBezTo>
                  <a:cubicBezTo>
                    <a:pt x="47" y="31"/>
                    <a:pt x="46" y="31"/>
                    <a:pt x="45" y="31"/>
                  </a:cubicBezTo>
                  <a:cubicBezTo>
                    <a:pt x="45" y="30"/>
                    <a:pt x="44" y="30"/>
                    <a:pt x="43" y="30"/>
                  </a:cubicBezTo>
                  <a:cubicBezTo>
                    <a:pt x="43" y="31"/>
                    <a:pt x="43" y="31"/>
                    <a:pt x="42" y="31"/>
                  </a:cubicBezTo>
                  <a:cubicBezTo>
                    <a:pt x="42" y="31"/>
                    <a:pt x="40" y="33"/>
                    <a:pt x="40" y="33"/>
                  </a:cubicBezTo>
                  <a:cubicBezTo>
                    <a:pt x="40" y="33"/>
                    <a:pt x="39" y="33"/>
                    <a:pt x="39" y="34"/>
                  </a:cubicBezTo>
                  <a:cubicBezTo>
                    <a:pt x="39" y="34"/>
                    <a:pt x="39" y="36"/>
                    <a:pt x="39" y="36"/>
                  </a:cubicBezTo>
                  <a:cubicBezTo>
                    <a:pt x="39" y="36"/>
                    <a:pt x="38" y="36"/>
                    <a:pt x="36" y="37"/>
                  </a:cubicBezTo>
                  <a:cubicBezTo>
                    <a:pt x="35" y="37"/>
                    <a:pt x="35" y="38"/>
                    <a:pt x="35" y="38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39"/>
                    <a:pt x="33" y="40"/>
                    <a:pt x="32" y="41"/>
                  </a:cubicBezTo>
                  <a:cubicBezTo>
                    <a:pt x="31" y="42"/>
                    <a:pt x="29" y="44"/>
                    <a:pt x="29" y="44"/>
                  </a:cubicBezTo>
                  <a:cubicBezTo>
                    <a:pt x="28" y="44"/>
                    <a:pt x="27" y="45"/>
                    <a:pt x="27" y="46"/>
                  </a:cubicBezTo>
                  <a:cubicBezTo>
                    <a:pt x="27" y="47"/>
                    <a:pt x="27" y="48"/>
                    <a:pt x="26" y="48"/>
                  </a:cubicBezTo>
                  <a:cubicBezTo>
                    <a:pt x="26" y="49"/>
                    <a:pt x="26" y="50"/>
                    <a:pt x="26" y="51"/>
                  </a:cubicBezTo>
                  <a:cubicBezTo>
                    <a:pt x="25" y="52"/>
                    <a:pt x="25" y="53"/>
                    <a:pt x="24" y="53"/>
                  </a:cubicBezTo>
                  <a:cubicBezTo>
                    <a:pt x="24" y="54"/>
                    <a:pt x="23" y="54"/>
                    <a:pt x="23" y="54"/>
                  </a:cubicBezTo>
                  <a:cubicBezTo>
                    <a:pt x="23" y="54"/>
                    <a:pt x="21" y="55"/>
                    <a:pt x="20" y="55"/>
                  </a:cubicBezTo>
                  <a:cubicBezTo>
                    <a:pt x="19" y="56"/>
                    <a:pt x="19" y="57"/>
                    <a:pt x="19" y="57"/>
                  </a:cubicBezTo>
                  <a:cubicBezTo>
                    <a:pt x="19" y="58"/>
                    <a:pt x="20" y="58"/>
                    <a:pt x="20" y="58"/>
                  </a:cubicBezTo>
                  <a:cubicBezTo>
                    <a:pt x="21" y="58"/>
                    <a:pt x="22" y="59"/>
                    <a:pt x="22" y="59"/>
                  </a:cubicBezTo>
                  <a:cubicBezTo>
                    <a:pt x="22" y="59"/>
                    <a:pt x="22" y="61"/>
                    <a:pt x="22" y="61"/>
                  </a:cubicBezTo>
                  <a:cubicBezTo>
                    <a:pt x="22" y="61"/>
                    <a:pt x="21" y="63"/>
                    <a:pt x="22" y="63"/>
                  </a:cubicBezTo>
                  <a:cubicBezTo>
                    <a:pt x="22" y="63"/>
                    <a:pt x="23" y="63"/>
                    <a:pt x="23" y="63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7" y="67"/>
                    <a:pt x="27" y="68"/>
                    <a:pt x="26" y="68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5" y="66"/>
                    <a:pt x="25" y="66"/>
                    <a:pt x="25" y="65"/>
                  </a:cubicBezTo>
                  <a:cubicBezTo>
                    <a:pt x="24" y="65"/>
                    <a:pt x="23" y="66"/>
                    <a:pt x="23" y="66"/>
                  </a:cubicBezTo>
                  <a:cubicBezTo>
                    <a:pt x="22" y="65"/>
                    <a:pt x="22" y="65"/>
                    <a:pt x="21" y="65"/>
                  </a:cubicBezTo>
                  <a:cubicBezTo>
                    <a:pt x="21" y="64"/>
                    <a:pt x="21" y="65"/>
                    <a:pt x="21" y="64"/>
                  </a:cubicBezTo>
                  <a:cubicBezTo>
                    <a:pt x="21" y="63"/>
                    <a:pt x="21" y="63"/>
                    <a:pt x="21" y="62"/>
                  </a:cubicBezTo>
                  <a:cubicBezTo>
                    <a:pt x="21" y="62"/>
                    <a:pt x="20" y="61"/>
                    <a:pt x="20" y="61"/>
                  </a:cubicBezTo>
                  <a:cubicBezTo>
                    <a:pt x="19" y="61"/>
                    <a:pt x="20" y="62"/>
                    <a:pt x="19" y="61"/>
                  </a:cubicBezTo>
                  <a:cubicBezTo>
                    <a:pt x="19" y="60"/>
                    <a:pt x="18" y="60"/>
                    <a:pt x="18" y="60"/>
                  </a:cubicBezTo>
                  <a:cubicBezTo>
                    <a:pt x="18" y="60"/>
                    <a:pt x="17" y="60"/>
                    <a:pt x="17" y="60"/>
                  </a:cubicBezTo>
                  <a:cubicBezTo>
                    <a:pt x="17" y="59"/>
                    <a:pt x="17" y="58"/>
                    <a:pt x="17" y="57"/>
                  </a:cubicBezTo>
                  <a:cubicBezTo>
                    <a:pt x="17" y="57"/>
                    <a:pt x="18" y="56"/>
                    <a:pt x="18" y="55"/>
                  </a:cubicBezTo>
                  <a:cubicBezTo>
                    <a:pt x="18" y="55"/>
                    <a:pt x="18" y="52"/>
                    <a:pt x="18" y="52"/>
                  </a:cubicBezTo>
                  <a:cubicBezTo>
                    <a:pt x="18" y="52"/>
                    <a:pt x="15" y="58"/>
                    <a:pt x="14" y="63"/>
                  </a:cubicBezTo>
                  <a:cubicBezTo>
                    <a:pt x="14" y="63"/>
                    <a:pt x="15" y="62"/>
                    <a:pt x="15" y="63"/>
                  </a:cubicBezTo>
                  <a:cubicBezTo>
                    <a:pt x="15" y="64"/>
                    <a:pt x="16" y="65"/>
                    <a:pt x="16" y="65"/>
                  </a:cubicBezTo>
                  <a:cubicBezTo>
                    <a:pt x="15" y="66"/>
                    <a:pt x="15" y="66"/>
                    <a:pt x="15" y="68"/>
                  </a:cubicBezTo>
                  <a:cubicBezTo>
                    <a:pt x="15" y="71"/>
                    <a:pt x="16" y="71"/>
                    <a:pt x="16" y="72"/>
                  </a:cubicBezTo>
                  <a:cubicBezTo>
                    <a:pt x="15" y="73"/>
                    <a:pt x="15" y="74"/>
                    <a:pt x="15" y="75"/>
                  </a:cubicBezTo>
                  <a:cubicBezTo>
                    <a:pt x="15" y="76"/>
                    <a:pt x="15" y="78"/>
                    <a:pt x="16" y="78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7" y="80"/>
                    <a:pt x="16" y="81"/>
                    <a:pt x="17" y="80"/>
                  </a:cubicBezTo>
                  <a:cubicBezTo>
                    <a:pt x="18" y="78"/>
                    <a:pt x="19" y="77"/>
                    <a:pt x="19" y="77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19" y="76"/>
                    <a:pt x="19" y="75"/>
                    <a:pt x="21" y="75"/>
                  </a:cubicBezTo>
                  <a:cubicBezTo>
                    <a:pt x="22" y="76"/>
                    <a:pt x="22" y="75"/>
                    <a:pt x="23" y="76"/>
                  </a:cubicBezTo>
                  <a:cubicBezTo>
                    <a:pt x="23" y="77"/>
                    <a:pt x="22" y="78"/>
                    <a:pt x="23" y="78"/>
                  </a:cubicBezTo>
                  <a:cubicBezTo>
                    <a:pt x="24" y="78"/>
                    <a:pt x="26" y="77"/>
                    <a:pt x="26" y="77"/>
                  </a:cubicBezTo>
                  <a:cubicBezTo>
                    <a:pt x="27" y="78"/>
                    <a:pt x="28" y="78"/>
                    <a:pt x="28" y="79"/>
                  </a:cubicBezTo>
                  <a:cubicBezTo>
                    <a:pt x="28" y="80"/>
                    <a:pt x="29" y="81"/>
                    <a:pt x="29" y="82"/>
                  </a:cubicBezTo>
                  <a:cubicBezTo>
                    <a:pt x="30" y="82"/>
                    <a:pt x="30" y="83"/>
                    <a:pt x="30" y="84"/>
                  </a:cubicBezTo>
                  <a:cubicBezTo>
                    <a:pt x="30" y="85"/>
                    <a:pt x="33" y="86"/>
                    <a:pt x="33" y="86"/>
                  </a:cubicBezTo>
                  <a:cubicBezTo>
                    <a:pt x="33" y="86"/>
                    <a:pt x="35" y="86"/>
                    <a:pt x="36" y="86"/>
                  </a:cubicBezTo>
                  <a:cubicBezTo>
                    <a:pt x="37" y="86"/>
                    <a:pt x="36" y="87"/>
                    <a:pt x="37" y="88"/>
                  </a:cubicBezTo>
                  <a:cubicBezTo>
                    <a:pt x="38" y="88"/>
                    <a:pt x="39" y="90"/>
                    <a:pt x="39" y="90"/>
                  </a:cubicBezTo>
                  <a:cubicBezTo>
                    <a:pt x="39" y="90"/>
                    <a:pt x="39" y="92"/>
                    <a:pt x="39" y="93"/>
                  </a:cubicBezTo>
                  <a:cubicBezTo>
                    <a:pt x="39" y="94"/>
                    <a:pt x="39" y="95"/>
                    <a:pt x="39" y="95"/>
                  </a:cubicBezTo>
                  <a:cubicBezTo>
                    <a:pt x="40" y="95"/>
                    <a:pt x="42" y="95"/>
                    <a:pt x="42" y="95"/>
                  </a:cubicBezTo>
                  <a:cubicBezTo>
                    <a:pt x="42" y="95"/>
                    <a:pt x="41" y="97"/>
                    <a:pt x="43" y="97"/>
                  </a:cubicBezTo>
                  <a:cubicBezTo>
                    <a:pt x="44" y="98"/>
                    <a:pt x="46" y="98"/>
                    <a:pt x="46" y="99"/>
                  </a:cubicBezTo>
                  <a:cubicBezTo>
                    <a:pt x="47" y="99"/>
                    <a:pt x="45" y="100"/>
                    <a:pt x="47" y="100"/>
                  </a:cubicBezTo>
                  <a:cubicBezTo>
                    <a:pt x="49" y="100"/>
                    <a:pt x="51" y="100"/>
                    <a:pt x="52" y="101"/>
                  </a:cubicBezTo>
                  <a:cubicBezTo>
                    <a:pt x="53" y="101"/>
                    <a:pt x="52" y="102"/>
                    <a:pt x="54" y="104"/>
                  </a:cubicBezTo>
                  <a:cubicBezTo>
                    <a:pt x="57" y="105"/>
                    <a:pt x="57" y="105"/>
                    <a:pt x="58" y="106"/>
                  </a:cubicBezTo>
                  <a:cubicBezTo>
                    <a:pt x="59" y="106"/>
                    <a:pt x="60" y="106"/>
                    <a:pt x="59" y="108"/>
                  </a:cubicBezTo>
                  <a:cubicBezTo>
                    <a:pt x="59" y="109"/>
                    <a:pt x="59" y="111"/>
                    <a:pt x="58" y="111"/>
                  </a:cubicBezTo>
                  <a:cubicBezTo>
                    <a:pt x="57" y="112"/>
                    <a:pt x="56" y="114"/>
                    <a:pt x="55" y="115"/>
                  </a:cubicBezTo>
                  <a:cubicBezTo>
                    <a:pt x="55" y="116"/>
                    <a:pt x="54" y="117"/>
                    <a:pt x="55" y="118"/>
                  </a:cubicBezTo>
                  <a:cubicBezTo>
                    <a:pt x="55" y="120"/>
                    <a:pt x="56" y="121"/>
                    <a:pt x="56" y="122"/>
                  </a:cubicBezTo>
                  <a:cubicBezTo>
                    <a:pt x="56" y="122"/>
                    <a:pt x="56" y="125"/>
                    <a:pt x="56" y="125"/>
                  </a:cubicBezTo>
                  <a:cubicBezTo>
                    <a:pt x="55" y="126"/>
                    <a:pt x="55" y="128"/>
                    <a:pt x="55" y="128"/>
                  </a:cubicBezTo>
                  <a:cubicBezTo>
                    <a:pt x="55" y="128"/>
                    <a:pt x="56" y="129"/>
                    <a:pt x="55" y="130"/>
                  </a:cubicBezTo>
                  <a:cubicBezTo>
                    <a:pt x="54" y="132"/>
                    <a:pt x="52" y="133"/>
                    <a:pt x="51" y="133"/>
                  </a:cubicBezTo>
                  <a:cubicBezTo>
                    <a:pt x="50" y="134"/>
                    <a:pt x="49" y="135"/>
                    <a:pt x="49" y="135"/>
                  </a:cubicBezTo>
                  <a:cubicBezTo>
                    <a:pt x="49" y="135"/>
                    <a:pt x="49" y="139"/>
                    <a:pt x="49" y="140"/>
                  </a:cubicBezTo>
                  <a:cubicBezTo>
                    <a:pt x="48" y="140"/>
                    <a:pt x="45" y="146"/>
                    <a:pt x="46" y="147"/>
                  </a:cubicBezTo>
                  <a:cubicBezTo>
                    <a:pt x="47" y="149"/>
                    <a:pt x="48" y="150"/>
                    <a:pt x="47" y="151"/>
                  </a:cubicBezTo>
                  <a:cubicBezTo>
                    <a:pt x="47" y="152"/>
                    <a:pt x="47" y="152"/>
                    <a:pt x="46" y="153"/>
                  </a:cubicBezTo>
                  <a:cubicBezTo>
                    <a:pt x="46" y="153"/>
                    <a:pt x="44" y="153"/>
                    <a:pt x="45" y="155"/>
                  </a:cubicBezTo>
                  <a:cubicBezTo>
                    <a:pt x="46" y="157"/>
                    <a:pt x="47" y="157"/>
                    <a:pt x="48" y="159"/>
                  </a:cubicBezTo>
                  <a:cubicBezTo>
                    <a:pt x="48" y="160"/>
                    <a:pt x="48" y="160"/>
                    <a:pt x="49" y="161"/>
                  </a:cubicBezTo>
                  <a:cubicBezTo>
                    <a:pt x="50" y="162"/>
                    <a:pt x="50" y="164"/>
                    <a:pt x="51" y="165"/>
                  </a:cubicBezTo>
                  <a:cubicBezTo>
                    <a:pt x="52" y="165"/>
                    <a:pt x="54" y="166"/>
                    <a:pt x="54" y="167"/>
                  </a:cubicBezTo>
                  <a:cubicBezTo>
                    <a:pt x="54" y="168"/>
                    <a:pt x="56" y="170"/>
                    <a:pt x="53" y="169"/>
                  </a:cubicBezTo>
                  <a:cubicBezTo>
                    <a:pt x="50" y="167"/>
                    <a:pt x="53" y="169"/>
                    <a:pt x="49" y="166"/>
                  </a:cubicBezTo>
                  <a:cubicBezTo>
                    <a:pt x="46" y="163"/>
                    <a:pt x="45" y="164"/>
                    <a:pt x="44" y="162"/>
                  </a:cubicBezTo>
                  <a:cubicBezTo>
                    <a:pt x="42" y="161"/>
                    <a:pt x="44" y="167"/>
                    <a:pt x="42" y="159"/>
                  </a:cubicBezTo>
                  <a:cubicBezTo>
                    <a:pt x="39" y="152"/>
                    <a:pt x="38" y="153"/>
                    <a:pt x="37" y="151"/>
                  </a:cubicBezTo>
                  <a:cubicBezTo>
                    <a:pt x="37" y="150"/>
                    <a:pt x="37" y="151"/>
                    <a:pt x="35" y="148"/>
                  </a:cubicBezTo>
                  <a:cubicBezTo>
                    <a:pt x="33" y="144"/>
                    <a:pt x="35" y="146"/>
                    <a:pt x="33" y="144"/>
                  </a:cubicBezTo>
                  <a:cubicBezTo>
                    <a:pt x="31" y="142"/>
                    <a:pt x="31" y="145"/>
                    <a:pt x="30" y="141"/>
                  </a:cubicBezTo>
                  <a:cubicBezTo>
                    <a:pt x="29" y="136"/>
                    <a:pt x="29" y="139"/>
                    <a:pt x="28" y="134"/>
                  </a:cubicBezTo>
                  <a:cubicBezTo>
                    <a:pt x="27" y="130"/>
                    <a:pt x="29" y="129"/>
                    <a:pt x="26" y="127"/>
                  </a:cubicBezTo>
                  <a:cubicBezTo>
                    <a:pt x="24" y="125"/>
                    <a:pt x="24" y="126"/>
                    <a:pt x="23" y="124"/>
                  </a:cubicBezTo>
                  <a:cubicBezTo>
                    <a:pt x="22" y="123"/>
                    <a:pt x="23" y="124"/>
                    <a:pt x="21" y="120"/>
                  </a:cubicBezTo>
                  <a:cubicBezTo>
                    <a:pt x="19" y="116"/>
                    <a:pt x="15" y="114"/>
                    <a:pt x="15" y="107"/>
                  </a:cubicBezTo>
                  <a:cubicBezTo>
                    <a:pt x="16" y="100"/>
                    <a:pt x="16" y="99"/>
                    <a:pt x="16" y="99"/>
                  </a:cubicBezTo>
                  <a:cubicBezTo>
                    <a:pt x="16" y="99"/>
                    <a:pt x="12" y="96"/>
                    <a:pt x="13" y="92"/>
                  </a:cubicBezTo>
                  <a:cubicBezTo>
                    <a:pt x="14" y="88"/>
                    <a:pt x="15" y="89"/>
                    <a:pt x="14" y="88"/>
                  </a:cubicBezTo>
                  <a:cubicBezTo>
                    <a:pt x="14" y="87"/>
                    <a:pt x="14" y="87"/>
                    <a:pt x="12" y="85"/>
                  </a:cubicBezTo>
                  <a:cubicBezTo>
                    <a:pt x="11" y="84"/>
                    <a:pt x="11" y="84"/>
                    <a:pt x="11" y="83"/>
                  </a:cubicBezTo>
                  <a:cubicBezTo>
                    <a:pt x="10" y="82"/>
                    <a:pt x="10" y="80"/>
                    <a:pt x="10" y="80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9" y="80"/>
                    <a:pt x="0" y="173"/>
                    <a:pt x="92" y="187"/>
                  </a:cubicBezTo>
                  <a:cubicBezTo>
                    <a:pt x="92" y="187"/>
                    <a:pt x="71" y="182"/>
                    <a:pt x="69" y="178"/>
                  </a:cubicBezTo>
                  <a:cubicBezTo>
                    <a:pt x="69" y="178"/>
                    <a:pt x="69" y="174"/>
                    <a:pt x="70" y="174"/>
                  </a:cubicBezTo>
                  <a:cubicBezTo>
                    <a:pt x="71" y="174"/>
                    <a:pt x="72" y="175"/>
                    <a:pt x="73" y="174"/>
                  </a:cubicBezTo>
                  <a:cubicBezTo>
                    <a:pt x="75" y="173"/>
                    <a:pt x="76" y="171"/>
                    <a:pt x="76" y="171"/>
                  </a:cubicBezTo>
                  <a:cubicBezTo>
                    <a:pt x="76" y="173"/>
                    <a:pt x="76" y="173"/>
                    <a:pt x="76" y="173"/>
                  </a:cubicBezTo>
                  <a:cubicBezTo>
                    <a:pt x="76" y="173"/>
                    <a:pt x="75" y="173"/>
                    <a:pt x="79" y="173"/>
                  </a:cubicBezTo>
                  <a:cubicBezTo>
                    <a:pt x="83" y="172"/>
                    <a:pt x="83" y="172"/>
                    <a:pt x="85" y="172"/>
                  </a:cubicBezTo>
                  <a:cubicBezTo>
                    <a:pt x="86" y="171"/>
                    <a:pt x="88" y="168"/>
                    <a:pt x="89" y="170"/>
                  </a:cubicBezTo>
                  <a:cubicBezTo>
                    <a:pt x="90" y="172"/>
                    <a:pt x="88" y="171"/>
                    <a:pt x="90" y="172"/>
                  </a:cubicBezTo>
                  <a:cubicBezTo>
                    <a:pt x="92" y="173"/>
                    <a:pt x="96" y="171"/>
                    <a:pt x="96" y="171"/>
                  </a:cubicBezTo>
                  <a:cubicBezTo>
                    <a:pt x="96" y="171"/>
                    <a:pt x="102" y="172"/>
                    <a:pt x="103" y="171"/>
                  </a:cubicBezTo>
                  <a:cubicBezTo>
                    <a:pt x="103" y="170"/>
                    <a:pt x="103" y="169"/>
                    <a:pt x="105" y="169"/>
                  </a:cubicBezTo>
                  <a:cubicBezTo>
                    <a:pt x="106" y="170"/>
                    <a:pt x="106" y="171"/>
                    <a:pt x="106" y="171"/>
                  </a:cubicBezTo>
                  <a:cubicBezTo>
                    <a:pt x="103" y="173"/>
                    <a:pt x="103" y="173"/>
                    <a:pt x="103" y="173"/>
                  </a:cubicBezTo>
                  <a:cubicBezTo>
                    <a:pt x="99" y="176"/>
                    <a:pt x="99" y="176"/>
                    <a:pt x="99" y="176"/>
                  </a:cubicBezTo>
                  <a:cubicBezTo>
                    <a:pt x="99" y="176"/>
                    <a:pt x="98" y="176"/>
                    <a:pt x="99" y="177"/>
                  </a:cubicBezTo>
                  <a:cubicBezTo>
                    <a:pt x="101" y="178"/>
                    <a:pt x="101" y="177"/>
                    <a:pt x="103" y="178"/>
                  </a:cubicBezTo>
                  <a:cubicBezTo>
                    <a:pt x="104" y="178"/>
                    <a:pt x="108" y="181"/>
                    <a:pt x="109" y="179"/>
                  </a:cubicBezTo>
                  <a:cubicBezTo>
                    <a:pt x="110" y="177"/>
                    <a:pt x="110" y="177"/>
                    <a:pt x="111" y="176"/>
                  </a:cubicBezTo>
                  <a:cubicBezTo>
                    <a:pt x="111" y="175"/>
                    <a:pt x="111" y="173"/>
                    <a:pt x="113" y="173"/>
                  </a:cubicBezTo>
                  <a:cubicBezTo>
                    <a:pt x="114" y="173"/>
                    <a:pt x="116" y="174"/>
                    <a:pt x="116" y="174"/>
                  </a:cubicBezTo>
                  <a:cubicBezTo>
                    <a:pt x="114" y="177"/>
                    <a:pt x="114" y="177"/>
                    <a:pt x="114" y="177"/>
                  </a:cubicBezTo>
                  <a:cubicBezTo>
                    <a:pt x="114" y="177"/>
                    <a:pt x="117" y="177"/>
                    <a:pt x="118" y="177"/>
                  </a:cubicBezTo>
                  <a:cubicBezTo>
                    <a:pt x="119" y="177"/>
                    <a:pt x="120" y="178"/>
                    <a:pt x="121" y="177"/>
                  </a:cubicBezTo>
                  <a:cubicBezTo>
                    <a:pt x="123" y="175"/>
                    <a:pt x="123" y="175"/>
                    <a:pt x="124" y="175"/>
                  </a:cubicBezTo>
                  <a:cubicBezTo>
                    <a:pt x="126" y="175"/>
                    <a:pt x="128" y="174"/>
                    <a:pt x="129" y="174"/>
                  </a:cubicBezTo>
                  <a:cubicBezTo>
                    <a:pt x="129" y="175"/>
                    <a:pt x="131" y="175"/>
                    <a:pt x="131" y="175"/>
                  </a:cubicBezTo>
                  <a:cubicBezTo>
                    <a:pt x="132" y="175"/>
                    <a:pt x="135" y="177"/>
                    <a:pt x="136" y="177"/>
                  </a:cubicBezTo>
                  <a:cubicBezTo>
                    <a:pt x="137" y="176"/>
                    <a:pt x="141" y="177"/>
                    <a:pt x="141" y="177"/>
                  </a:cubicBezTo>
                  <a:cubicBezTo>
                    <a:pt x="141" y="177"/>
                    <a:pt x="130" y="186"/>
                    <a:pt x="107" y="187"/>
                  </a:cubicBezTo>
                  <a:cubicBezTo>
                    <a:pt x="107" y="187"/>
                    <a:pt x="158" y="189"/>
                    <a:pt x="187" y="139"/>
                  </a:cubicBezTo>
                  <a:cubicBezTo>
                    <a:pt x="216" y="89"/>
                    <a:pt x="196" y="25"/>
                    <a:pt x="130" y="3"/>
                  </a:cubicBezTo>
                  <a:cubicBezTo>
                    <a:pt x="130" y="3"/>
                    <a:pt x="179" y="21"/>
                    <a:pt x="192" y="68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91" y="68"/>
                    <a:pt x="191" y="68"/>
                    <a:pt x="190" y="66"/>
                  </a:cubicBezTo>
                  <a:cubicBezTo>
                    <a:pt x="188" y="64"/>
                    <a:pt x="189" y="64"/>
                    <a:pt x="188" y="63"/>
                  </a:cubicBezTo>
                  <a:cubicBezTo>
                    <a:pt x="188" y="61"/>
                    <a:pt x="188" y="62"/>
                    <a:pt x="187" y="61"/>
                  </a:cubicBezTo>
                  <a:cubicBezTo>
                    <a:pt x="186" y="59"/>
                    <a:pt x="185" y="60"/>
                    <a:pt x="184" y="59"/>
                  </a:cubicBezTo>
                  <a:cubicBezTo>
                    <a:pt x="184" y="58"/>
                    <a:pt x="183" y="55"/>
                    <a:pt x="182" y="54"/>
                  </a:cubicBezTo>
                  <a:cubicBezTo>
                    <a:pt x="181" y="53"/>
                    <a:pt x="179" y="53"/>
                    <a:pt x="178" y="53"/>
                  </a:cubicBezTo>
                  <a:cubicBezTo>
                    <a:pt x="178" y="53"/>
                    <a:pt x="178" y="51"/>
                    <a:pt x="178" y="53"/>
                  </a:cubicBezTo>
                  <a:cubicBezTo>
                    <a:pt x="177" y="54"/>
                    <a:pt x="179" y="55"/>
                    <a:pt x="179" y="55"/>
                  </a:cubicBezTo>
                  <a:cubicBezTo>
                    <a:pt x="179" y="59"/>
                    <a:pt x="179" y="59"/>
                    <a:pt x="179" y="59"/>
                  </a:cubicBezTo>
                  <a:cubicBezTo>
                    <a:pt x="179" y="59"/>
                    <a:pt x="180" y="62"/>
                    <a:pt x="180" y="63"/>
                  </a:cubicBezTo>
                  <a:cubicBezTo>
                    <a:pt x="180" y="64"/>
                    <a:pt x="179" y="66"/>
                    <a:pt x="179" y="66"/>
                  </a:cubicBezTo>
                  <a:cubicBezTo>
                    <a:pt x="179" y="66"/>
                    <a:pt x="179" y="69"/>
                    <a:pt x="178" y="70"/>
                  </a:cubicBezTo>
                  <a:cubicBezTo>
                    <a:pt x="177" y="70"/>
                    <a:pt x="172" y="71"/>
                    <a:pt x="172" y="71"/>
                  </a:cubicBezTo>
                  <a:cubicBezTo>
                    <a:pt x="172" y="71"/>
                    <a:pt x="170" y="69"/>
                    <a:pt x="169" y="68"/>
                  </a:cubicBezTo>
                  <a:cubicBezTo>
                    <a:pt x="169" y="66"/>
                    <a:pt x="166" y="66"/>
                    <a:pt x="165" y="65"/>
                  </a:cubicBezTo>
                  <a:cubicBezTo>
                    <a:pt x="165" y="64"/>
                    <a:pt x="166" y="63"/>
                    <a:pt x="165" y="61"/>
                  </a:cubicBezTo>
                  <a:cubicBezTo>
                    <a:pt x="163" y="59"/>
                    <a:pt x="165" y="60"/>
                    <a:pt x="163" y="58"/>
                  </a:cubicBezTo>
                  <a:cubicBezTo>
                    <a:pt x="161" y="57"/>
                    <a:pt x="161" y="57"/>
                    <a:pt x="161" y="57"/>
                  </a:cubicBezTo>
                  <a:cubicBezTo>
                    <a:pt x="161" y="57"/>
                    <a:pt x="157" y="55"/>
                    <a:pt x="158" y="58"/>
                  </a:cubicBezTo>
                  <a:cubicBezTo>
                    <a:pt x="160" y="60"/>
                    <a:pt x="158" y="62"/>
                    <a:pt x="159" y="62"/>
                  </a:cubicBezTo>
                  <a:cubicBezTo>
                    <a:pt x="160" y="63"/>
                    <a:pt x="161" y="62"/>
                    <a:pt x="162" y="64"/>
                  </a:cubicBezTo>
                  <a:cubicBezTo>
                    <a:pt x="163" y="66"/>
                    <a:pt x="163" y="67"/>
                    <a:pt x="164" y="67"/>
                  </a:cubicBezTo>
                  <a:cubicBezTo>
                    <a:pt x="164" y="68"/>
                    <a:pt x="165" y="71"/>
                    <a:pt x="165" y="71"/>
                  </a:cubicBezTo>
                  <a:cubicBezTo>
                    <a:pt x="166" y="71"/>
                    <a:pt x="169" y="71"/>
                    <a:pt x="169" y="72"/>
                  </a:cubicBezTo>
                  <a:cubicBezTo>
                    <a:pt x="168" y="73"/>
                    <a:pt x="167" y="75"/>
                    <a:pt x="169" y="75"/>
                  </a:cubicBezTo>
                  <a:cubicBezTo>
                    <a:pt x="170" y="76"/>
                    <a:pt x="170" y="76"/>
                    <a:pt x="171" y="76"/>
                  </a:cubicBezTo>
                  <a:cubicBezTo>
                    <a:pt x="172" y="76"/>
                    <a:pt x="172" y="76"/>
                    <a:pt x="173" y="76"/>
                  </a:cubicBezTo>
                  <a:cubicBezTo>
                    <a:pt x="175" y="75"/>
                    <a:pt x="176" y="75"/>
                    <a:pt x="176" y="75"/>
                  </a:cubicBezTo>
                  <a:cubicBezTo>
                    <a:pt x="176" y="75"/>
                    <a:pt x="178" y="77"/>
                    <a:pt x="178" y="77"/>
                  </a:cubicBezTo>
                  <a:cubicBezTo>
                    <a:pt x="178" y="78"/>
                    <a:pt x="178" y="82"/>
                    <a:pt x="178" y="82"/>
                  </a:cubicBezTo>
                  <a:cubicBezTo>
                    <a:pt x="176" y="85"/>
                    <a:pt x="176" y="85"/>
                    <a:pt x="176" y="85"/>
                  </a:cubicBezTo>
                  <a:cubicBezTo>
                    <a:pt x="176" y="85"/>
                    <a:pt x="176" y="92"/>
                    <a:pt x="175" y="92"/>
                  </a:cubicBezTo>
                  <a:cubicBezTo>
                    <a:pt x="174" y="92"/>
                    <a:pt x="173" y="95"/>
                    <a:pt x="172" y="95"/>
                  </a:cubicBezTo>
                  <a:cubicBezTo>
                    <a:pt x="171" y="96"/>
                    <a:pt x="171" y="100"/>
                    <a:pt x="171" y="100"/>
                  </a:cubicBezTo>
                  <a:cubicBezTo>
                    <a:pt x="169" y="103"/>
                    <a:pt x="169" y="103"/>
                    <a:pt x="169" y="103"/>
                  </a:cubicBezTo>
                  <a:cubicBezTo>
                    <a:pt x="169" y="103"/>
                    <a:pt x="169" y="106"/>
                    <a:pt x="169" y="107"/>
                  </a:cubicBezTo>
                  <a:cubicBezTo>
                    <a:pt x="169" y="108"/>
                    <a:pt x="170" y="111"/>
                    <a:pt x="169" y="113"/>
                  </a:cubicBezTo>
                  <a:cubicBezTo>
                    <a:pt x="169" y="115"/>
                    <a:pt x="166" y="117"/>
                    <a:pt x="166" y="117"/>
                  </a:cubicBezTo>
                  <a:cubicBezTo>
                    <a:pt x="166" y="117"/>
                    <a:pt x="170" y="120"/>
                    <a:pt x="168" y="120"/>
                  </a:cubicBezTo>
                  <a:cubicBezTo>
                    <a:pt x="166" y="120"/>
                    <a:pt x="164" y="123"/>
                    <a:pt x="164" y="124"/>
                  </a:cubicBezTo>
                  <a:cubicBezTo>
                    <a:pt x="163" y="124"/>
                    <a:pt x="164" y="126"/>
                    <a:pt x="163" y="126"/>
                  </a:cubicBezTo>
                  <a:cubicBezTo>
                    <a:pt x="161" y="126"/>
                    <a:pt x="159" y="126"/>
                    <a:pt x="159" y="127"/>
                  </a:cubicBezTo>
                  <a:cubicBezTo>
                    <a:pt x="159" y="128"/>
                    <a:pt x="159" y="130"/>
                    <a:pt x="159" y="130"/>
                  </a:cubicBezTo>
                  <a:cubicBezTo>
                    <a:pt x="156" y="135"/>
                    <a:pt x="156" y="135"/>
                    <a:pt x="156" y="135"/>
                  </a:cubicBezTo>
                  <a:cubicBezTo>
                    <a:pt x="152" y="139"/>
                    <a:pt x="152" y="139"/>
                    <a:pt x="152" y="139"/>
                  </a:cubicBezTo>
                  <a:cubicBezTo>
                    <a:pt x="152" y="139"/>
                    <a:pt x="152" y="141"/>
                    <a:pt x="151" y="142"/>
                  </a:cubicBezTo>
                  <a:cubicBezTo>
                    <a:pt x="150" y="142"/>
                    <a:pt x="145" y="144"/>
                    <a:pt x="144" y="144"/>
                  </a:cubicBezTo>
                  <a:cubicBezTo>
                    <a:pt x="144" y="145"/>
                    <a:pt x="141" y="147"/>
                    <a:pt x="139" y="147"/>
                  </a:cubicBezTo>
                  <a:cubicBezTo>
                    <a:pt x="138" y="147"/>
                    <a:pt x="140" y="150"/>
                    <a:pt x="138" y="147"/>
                  </a:cubicBezTo>
                  <a:cubicBezTo>
                    <a:pt x="137" y="143"/>
                    <a:pt x="138" y="145"/>
                    <a:pt x="136" y="142"/>
                  </a:cubicBezTo>
                  <a:cubicBezTo>
                    <a:pt x="135" y="138"/>
                    <a:pt x="135" y="141"/>
                    <a:pt x="135" y="138"/>
                  </a:cubicBezTo>
                  <a:cubicBezTo>
                    <a:pt x="135" y="136"/>
                    <a:pt x="135" y="138"/>
                    <a:pt x="135" y="136"/>
                  </a:cubicBezTo>
                  <a:cubicBezTo>
                    <a:pt x="135" y="133"/>
                    <a:pt x="135" y="135"/>
                    <a:pt x="134" y="132"/>
                  </a:cubicBezTo>
                  <a:cubicBezTo>
                    <a:pt x="133" y="129"/>
                    <a:pt x="133" y="130"/>
                    <a:pt x="131" y="128"/>
                  </a:cubicBezTo>
                  <a:cubicBezTo>
                    <a:pt x="129" y="127"/>
                    <a:pt x="128" y="128"/>
                    <a:pt x="129" y="126"/>
                  </a:cubicBezTo>
                  <a:cubicBezTo>
                    <a:pt x="130" y="123"/>
                    <a:pt x="130" y="126"/>
                    <a:pt x="130" y="123"/>
                  </a:cubicBezTo>
                  <a:cubicBezTo>
                    <a:pt x="131" y="120"/>
                    <a:pt x="130" y="119"/>
                    <a:pt x="132" y="118"/>
                  </a:cubicBezTo>
                  <a:cubicBezTo>
                    <a:pt x="134" y="117"/>
                    <a:pt x="135" y="117"/>
                    <a:pt x="135" y="115"/>
                  </a:cubicBezTo>
                  <a:cubicBezTo>
                    <a:pt x="135" y="113"/>
                    <a:pt x="135" y="112"/>
                    <a:pt x="134" y="111"/>
                  </a:cubicBezTo>
                  <a:cubicBezTo>
                    <a:pt x="134" y="110"/>
                    <a:pt x="132" y="108"/>
                    <a:pt x="132" y="108"/>
                  </a:cubicBezTo>
                  <a:cubicBezTo>
                    <a:pt x="132" y="107"/>
                    <a:pt x="132" y="107"/>
                    <a:pt x="130" y="105"/>
                  </a:cubicBezTo>
                  <a:cubicBezTo>
                    <a:pt x="129" y="103"/>
                    <a:pt x="128" y="102"/>
                    <a:pt x="128" y="102"/>
                  </a:cubicBezTo>
                  <a:cubicBezTo>
                    <a:pt x="128" y="102"/>
                    <a:pt x="128" y="98"/>
                    <a:pt x="128" y="96"/>
                  </a:cubicBezTo>
                  <a:cubicBezTo>
                    <a:pt x="128" y="94"/>
                    <a:pt x="127" y="97"/>
                    <a:pt x="128" y="94"/>
                  </a:cubicBezTo>
                  <a:cubicBezTo>
                    <a:pt x="128" y="91"/>
                    <a:pt x="129" y="90"/>
                    <a:pt x="129" y="90"/>
                  </a:cubicBezTo>
                  <a:cubicBezTo>
                    <a:pt x="129" y="90"/>
                    <a:pt x="125" y="87"/>
                    <a:pt x="124" y="88"/>
                  </a:cubicBezTo>
                  <a:cubicBezTo>
                    <a:pt x="123" y="88"/>
                    <a:pt x="123" y="90"/>
                    <a:pt x="121" y="88"/>
                  </a:cubicBezTo>
                  <a:cubicBezTo>
                    <a:pt x="119" y="87"/>
                    <a:pt x="119" y="86"/>
                    <a:pt x="119" y="85"/>
                  </a:cubicBezTo>
                  <a:cubicBezTo>
                    <a:pt x="118" y="85"/>
                    <a:pt x="117" y="85"/>
                    <a:pt x="116" y="85"/>
                  </a:cubicBezTo>
                  <a:cubicBezTo>
                    <a:pt x="114" y="86"/>
                    <a:pt x="112" y="86"/>
                    <a:pt x="110" y="87"/>
                  </a:cubicBezTo>
                  <a:cubicBezTo>
                    <a:pt x="108" y="88"/>
                    <a:pt x="107" y="88"/>
                    <a:pt x="105" y="88"/>
                  </a:cubicBezTo>
                  <a:cubicBezTo>
                    <a:pt x="102" y="88"/>
                    <a:pt x="99" y="89"/>
                    <a:pt x="97" y="88"/>
                  </a:cubicBezTo>
                  <a:cubicBezTo>
                    <a:pt x="95" y="86"/>
                    <a:pt x="95" y="88"/>
                    <a:pt x="94" y="86"/>
                  </a:cubicBezTo>
                  <a:cubicBezTo>
                    <a:pt x="93" y="84"/>
                    <a:pt x="94" y="84"/>
                    <a:pt x="92" y="83"/>
                  </a:cubicBezTo>
                  <a:cubicBezTo>
                    <a:pt x="90" y="82"/>
                    <a:pt x="90" y="83"/>
                    <a:pt x="89" y="81"/>
                  </a:cubicBezTo>
                  <a:cubicBezTo>
                    <a:pt x="89" y="79"/>
                    <a:pt x="90" y="79"/>
                    <a:pt x="89" y="77"/>
                  </a:cubicBezTo>
                  <a:cubicBezTo>
                    <a:pt x="87" y="75"/>
                    <a:pt x="90" y="78"/>
                    <a:pt x="87" y="75"/>
                  </a:cubicBezTo>
                  <a:cubicBezTo>
                    <a:pt x="85" y="73"/>
                    <a:pt x="84" y="75"/>
                    <a:pt x="85" y="73"/>
                  </a:cubicBezTo>
                  <a:cubicBezTo>
                    <a:pt x="86" y="71"/>
                    <a:pt x="86" y="72"/>
                    <a:pt x="86" y="69"/>
                  </a:cubicBezTo>
                  <a:cubicBezTo>
                    <a:pt x="86" y="67"/>
                    <a:pt x="90" y="70"/>
                    <a:pt x="88" y="65"/>
                  </a:cubicBezTo>
                  <a:cubicBezTo>
                    <a:pt x="85" y="60"/>
                    <a:pt x="85" y="61"/>
                    <a:pt x="87" y="57"/>
                  </a:cubicBezTo>
                  <a:cubicBezTo>
                    <a:pt x="89" y="53"/>
                    <a:pt x="92" y="52"/>
                    <a:pt x="93" y="51"/>
                  </a:cubicBezTo>
                  <a:cubicBezTo>
                    <a:pt x="93" y="50"/>
                    <a:pt x="94" y="48"/>
                    <a:pt x="95" y="47"/>
                  </a:cubicBezTo>
                  <a:cubicBezTo>
                    <a:pt x="96" y="46"/>
                    <a:pt x="95" y="46"/>
                    <a:pt x="97" y="46"/>
                  </a:cubicBezTo>
                  <a:cubicBezTo>
                    <a:pt x="99" y="46"/>
                    <a:pt x="101" y="45"/>
                    <a:pt x="103" y="44"/>
                  </a:cubicBezTo>
                  <a:cubicBezTo>
                    <a:pt x="104" y="43"/>
                    <a:pt x="106" y="41"/>
                    <a:pt x="107" y="40"/>
                  </a:cubicBezTo>
                  <a:cubicBezTo>
                    <a:pt x="107" y="40"/>
                    <a:pt x="107" y="41"/>
                    <a:pt x="109" y="40"/>
                  </a:cubicBezTo>
                  <a:cubicBezTo>
                    <a:pt x="111" y="40"/>
                    <a:pt x="111" y="39"/>
                    <a:pt x="113" y="39"/>
                  </a:cubicBezTo>
                  <a:cubicBezTo>
                    <a:pt x="114" y="39"/>
                    <a:pt x="111" y="40"/>
                    <a:pt x="115" y="39"/>
                  </a:cubicBezTo>
                  <a:cubicBezTo>
                    <a:pt x="119" y="39"/>
                    <a:pt x="118" y="39"/>
                    <a:pt x="119" y="39"/>
                  </a:cubicBezTo>
                  <a:cubicBezTo>
                    <a:pt x="120" y="39"/>
                    <a:pt x="119" y="39"/>
                    <a:pt x="121" y="39"/>
                  </a:cubicBezTo>
                  <a:cubicBezTo>
                    <a:pt x="122" y="39"/>
                    <a:pt x="122" y="36"/>
                    <a:pt x="122" y="39"/>
                  </a:cubicBezTo>
                  <a:cubicBezTo>
                    <a:pt x="123" y="43"/>
                    <a:pt x="121" y="44"/>
                    <a:pt x="124" y="44"/>
                  </a:cubicBezTo>
                  <a:cubicBezTo>
                    <a:pt x="126" y="45"/>
                    <a:pt x="124" y="45"/>
                    <a:pt x="126" y="45"/>
                  </a:cubicBezTo>
                  <a:cubicBezTo>
                    <a:pt x="129" y="45"/>
                    <a:pt x="128" y="45"/>
                    <a:pt x="130" y="46"/>
                  </a:cubicBezTo>
                  <a:cubicBezTo>
                    <a:pt x="131" y="46"/>
                    <a:pt x="132" y="47"/>
                    <a:pt x="134" y="47"/>
                  </a:cubicBezTo>
                  <a:cubicBezTo>
                    <a:pt x="136" y="47"/>
                    <a:pt x="133" y="50"/>
                    <a:pt x="136" y="47"/>
                  </a:cubicBezTo>
                  <a:cubicBezTo>
                    <a:pt x="139" y="44"/>
                    <a:pt x="133" y="44"/>
                    <a:pt x="139" y="44"/>
                  </a:cubicBezTo>
                  <a:cubicBezTo>
                    <a:pt x="144" y="45"/>
                    <a:pt x="144" y="46"/>
                    <a:pt x="145" y="45"/>
                  </a:cubicBezTo>
                  <a:cubicBezTo>
                    <a:pt x="146" y="45"/>
                    <a:pt x="146" y="46"/>
                    <a:pt x="148" y="45"/>
                  </a:cubicBezTo>
                  <a:cubicBezTo>
                    <a:pt x="151" y="44"/>
                    <a:pt x="151" y="44"/>
                    <a:pt x="152" y="44"/>
                  </a:cubicBezTo>
                  <a:cubicBezTo>
                    <a:pt x="153" y="45"/>
                    <a:pt x="153" y="47"/>
                    <a:pt x="154" y="45"/>
                  </a:cubicBezTo>
                  <a:cubicBezTo>
                    <a:pt x="154" y="43"/>
                    <a:pt x="156" y="43"/>
                    <a:pt x="154" y="42"/>
                  </a:cubicBezTo>
                  <a:cubicBezTo>
                    <a:pt x="151" y="41"/>
                    <a:pt x="150" y="42"/>
                    <a:pt x="150" y="40"/>
                  </a:cubicBezTo>
                  <a:cubicBezTo>
                    <a:pt x="149" y="39"/>
                    <a:pt x="152" y="39"/>
                    <a:pt x="149" y="39"/>
                  </a:cubicBezTo>
                  <a:cubicBezTo>
                    <a:pt x="146" y="38"/>
                    <a:pt x="147" y="38"/>
                    <a:pt x="145" y="38"/>
                  </a:cubicBezTo>
                  <a:cubicBezTo>
                    <a:pt x="143" y="37"/>
                    <a:pt x="141" y="39"/>
                    <a:pt x="140" y="38"/>
                  </a:cubicBezTo>
                  <a:cubicBezTo>
                    <a:pt x="140" y="36"/>
                    <a:pt x="136" y="39"/>
                    <a:pt x="140" y="36"/>
                  </a:cubicBezTo>
                  <a:cubicBezTo>
                    <a:pt x="143" y="32"/>
                    <a:pt x="142" y="31"/>
                    <a:pt x="144" y="32"/>
                  </a:cubicBezTo>
                  <a:cubicBezTo>
                    <a:pt x="147" y="32"/>
                    <a:pt x="146" y="34"/>
                    <a:pt x="148" y="33"/>
                  </a:cubicBezTo>
                  <a:cubicBezTo>
                    <a:pt x="149" y="32"/>
                    <a:pt x="152" y="31"/>
                    <a:pt x="149" y="29"/>
                  </a:cubicBezTo>
                  <a:cubicBezTo>
                    <a:pt x="146" y="27"/>
                    <a:pt x="148" y="28"/>
                    <a:pt x="145" y="26"/>
                  </a:cubicBezTo>
                  <a:cubicBezTo>
                    <a:pt x="142" y="25"/>
                    <a:pt x="140" y="32"/>
                    <a:pt x="139" y="31"/>
                  </a:cubicBezTo>
                  <a:cubicBezTo>
                    <a:pt x="137" y="30"/>
                    <a:pt x="137" y="29"/>
                    <a:pt x="136" y="30"/>
                  </a:cubicBezTo>
                  <a:cubicBezTo>
                    <a:pt x="135" y="30"/>
                    <a:pt x="135" y="32"/>
                    <a:pt x="135" y="34"/>
                  </a:cubicBezTo>
                  <a:cubicBezTo>
                    <a:pt x="134" y="36"/>
                    <a:pt x="136" y="36"/>
                    <a:pt x="133" y="35"/>
                  </a:cubicBezTo>
                  <a:cubicBezTo>
                    <a:pt x="130" y="34"/>
                    <a:pt x="136" y="34"/>
                    <a:pt x="130" y="32"/>
                  </a:cubicBezTo>
                  <a:cubicBezTo>
                    <a:pt x="124" y="30"/>
                    <a:pt x="121" y="30"/>
                    <a:pt x="120" y="31"/>
                  </a:cubicBezTo>
                  <a:cubicBezTo>
                    <a:pt x="120" y="32"/>
                    <a:pt x="118" y="32"/>
                    <a:pt x="118" y="32"/>
                  </a:cubicBezTo>
                  <a:cubicBezTo>
                    <a:pt x="117" y="33"/>
                    <a:pt x="120" y="35"/>
                    <a:pt x="117" y="33"/>
                  </a:cubicBezTo>
                  <a:cubicBezTo>
                    <a:pt x="114" y="32"/>
                    <a:pt x="112" y="34"/>
                    <a:pt x="112" y="34"/>
                  </a:cubicBezTo>
                  <a:cubicBezTo>
                    <a:pt x="112" y="34"/>
                    <a:pt x="111" y="34"/>
                    <a:pt x="110" y="34"/>
                  </a:cubicBezTo>
                  <a:cubicBezTo>
                    <a:pt x="109" y="35"/>
                    <a:pt x="106" y="36"/>
                    <a:pt x="105" y="36"/>
                  </a:cubicBezTo>
                  <a:cubicBezTo>
                    <a:pt x="104" y="35"/>
                    <a:pt x="101" y="36"/>
                    <a:pt x="103" y="33"/>
                  </a:cubicBezTo>
                  <a:cubicBezTo>
                    <a:pt x="106" y="30"/>
                    <a:pt x="104" y="32"/>
                    <a:pt x="108" y="30"/>
                  </a:cubicBezTo>
                  <a:cubicBezTo>
                    <a:pt x="111" y="28"/>
                    <a:pt x="117" y="28"/>
                    <a:pt x="112" y="27"/>
                  </a:cubicBezTo>
                  <a:cubicBezTo>
                    <a:pt x="107" y="26"/>
                    <a:pt x="115" y="26"/>
                    <a:pt x="108" y="23"/>
                  </a:cubicBezTo>
                  <a:cubicBezTo>
                    <a:pt x="102" y="20"/>
                    <a:pt x="102" y="24"/>
                    <a:pt x="102" y="20"/>
                  </a:cubicBezTo>
                  <a:cubicBezTo>
                    <a:pt x="102" y="16"/>
                    <a:pt x="101" y="15"/>
                    <a:pt x="100" y="16"/>
                  </a:cubicBezTo>
                  <a:cubicBezTo>
                    <a:pt x="99" y="16"/>
                    <a:pt x="95" y="17"/>
                    <a:pt x="93" y="17"/>
                  </a:cubicBezTo>
                  <a:cubicBezTo>
                    <a:pt x="92" y="17"/>
                    <a:pt x="94" y="19"/>
                    <a:pt x="91" y="17"/>
                  </a:cubicBezTo>
                  <a:cubicBezTo>
                    <a:pt x="88" y="15"/>
                    <a:pt x="87" y="18"/>
                    <a:pt x="88" y="15"/>
                  </a:cubicBezTo>
                  <a:cubicBezTo>
                    <a:pt x="89" y="12"/>
                    <a:pt x="89" y="12"/>
                    <a:pt x="91" y="10"/>
                  </a:cubicBezTo>
                  <a:cubicBezTo>
                    <a:pt x="93" y="9"/>
                    <a:pt x="92" y="3"/>
                    <a:pt x="97" y="5"/>
                  </a:cubicBezTo>
                  <a:cubicBezTo>
                    <a:pt x="101" y="7"/>
                    <a:pt x="99" y="7"/>
                    <a:pt x="103" y="7"/>
                  </a:cubicBezTo>
                  <a:cubicBezTo>
                    <a:pt x="106" y="7"/>
                    <a:pt x="108" y="7"/>
                    <a:pt x="108" y="6"/>
                  </a:cubicBezTo>
                  <a:cubicBezTo>
                    <a:pt x="108" y="5"/>
                    <a:pt x="104" y="3"/>
                    <a:pt x="104" y="3"/>
                  </a:cubicBezTo>
                  <a:cubicBezTo>
                    <a:pt x="104" y="3"/>
                    <a:pt x="103" y="4"/>
                    <a:pt x="103" y="3"/>
                  </a:cubicBezTo>
                  <a:cubicBezTo>
                    <a:pt x="103" y="2"/>
                    <a:pt x="104" y="1"/>
                    <a:pt x="104" y="1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0"/>
                    <a:pt x="91" y="0"/>
                    <a:pt x="88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785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51325" y="2641376"/>
            <a:ext cx="2889350" cy="2758585"/>
          </a:xfrm>
          <a:prstGeom prst="ellipse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ardrop 4"/>
          <p:cNvSpPr/>
          <p:nvPr/>
        </p:nvSpPr>
        <p:spPr>
          <a:xfrm rot="3864715">
            <a:off x="4122583" y="3066633"/>
            <a:ext cx="1282046" cy="1296347"/>
          </a:xfrm>
          <a:prstGeom prst="teardrop">
            <a:avLst>
              <a:gd name="adj" fmla="val 96069"/>
            </a:avLst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ardrop 5"/>
          <p:cNvSpPr/>
          <p:nvPr/>
        </p:nvSpPr>
        <p:spPr>
          <a:xfrm rot="8167449">
            <a:off x="5482459" y="2096616"/>
            <a:ext cx="1282046" cy="1296347"/>
          </a:xfrm>
          <a:prstGeom prst="teardrop">
            <a:avLst>
              <a:gd name="adj" fmla="val 96069"/>
            </a:avLst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ardrop 6"/>
          <p:cNvSpPr/>
          <p:nvPr/>
        </p:nvSpPr>
        <p:spPr>
          <a:xfrm rot="16742614">
            <a:off x="6291350" y="4631346"/>
            <a:ext cx="1282046" cy="1296347"/>
          </a:xfrm>
          <a:prstGeom prst="teardrop">
            <a:avLst>
              <a:gd name="adj" fmla="val 96069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ardrop 7"/>
          <p:cNvSpPr/>
          <p:nvPr/>
        </p:nvSpPr>
        <p:spPr>
          <a:xfrm rot="20984534">
            <a:off x="4653711" y="4648373"/>
            <a:ext cx="1282046" cy="1296347"/>
          </a:xfrm>
          <a:prstGeom prst="teardrop">
            <a:avLst>
              <a:gd name="adj" fmla="val 96069"/>
            </a:avLst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ardrop 8"/>
          <p:cNvSpPr/>
          <p:nvPr/>
        </p:nvSpPr>
        <p:spPr>
          <a:xfrm rot="12384072">
            <a:off x="6794522" y="3059128"/>
            <a:ext cx="1282046" cy="1296347"/>
          </a:xfrm>
          <a:prstGeom prst="teardrop">
            <a:avLst>
              <a:gd name="adj" fmla="val 96069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4499904" y="3465069"/>
            <a:ext cx="527405" cy="499474"/>
            <a:chOff x="2479" y="1388"/>
            <a:chExt cx="642" cy="60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702" y="1932"/>
              <a:ext cx="196" cy="64"/>
            </a:xfrm>
            <a:custGeom>
              <a:avLst/>
              <a:gdLst>
                <a:gd name="T0" fmla="*/ 985 w 1172"/>
                <a:gd name="T1" fmla="*/ 0 h 384"/>
                <a:gd name="T2" fmla="*/ 1011 w 1172"/>
                <a:gd name="T3" fmla="*/ 163 h 384"/>
                <a:gd name="T4" fmla="*/ 1016 w 1172"/>
                <a:gd name="T5" fmla="*/ 186 h 384"/>
                <a:gd name="T6" fmla="*/ 1031 w 1172"/>
                <a:gd name="T7" fmla="*/ 222 h 384"/>
                <a:gd name="T8" fmla="*/ 1061 w 1172"/>
                <a:gd name="T9" fmla="*/ 263 h 384"/>
                <a:gd name="T10" fmla="*/ 1103 w 1172"/>
                <a:gd name="T11" fmla="*/ 297 h 384"/>
                <a:gd name="T12" fmla="*/ 1138 w 1172"/>
                <a:gd name="T13" fmla="*/ 325 h 384"/>
                <a:gd name="T14" fmla="*/ 1161 w 1172"/>
                <a:gd name="T15" fmla="*/ 348 h 384"/>
                <a:gd name="T16" fmla="*/ 1172 w 1172"/>
                <a:gd name="T17" fmla="*/ 365 h 384"/>
                <a:gd name="T18" fmla="*/ 1163 w 1172"/>
                <a:gd name="T19" fmla="*/ 378 h 384"/>
                <a:gd name="T20" fmla="*/ 1137 w 1172"/>
                <a:gd name="T21" fmla="*/ 382 h 384"/>
                <a:gd name="T22" fmla="*/ 1088 w 1172"/>
                <a:gd name="T23" fmla="*/ 383 h 384"/>
                <a:gd name="T24" fmla="*/ 1017 w 1172"/>
                <a:gd name="T25" fmla="*/ 384 h 384"/>
                <a:gd name="T26" fmla="*/ 932 w 1172"/>
                <a:gd name="T27" fmla="*/ 384 h 384"/>
                <a:gd name="T28" fmla="*/ 839 w 1172"/>
                <a:gd name="T29" fmla="*/ 383 h 384"/>
                <a:gd name="T30" fmla="*/ 751 w 1172"/>
                <a:gd name="T31" fmla="*/ 383 h 384"/>
                <a:gd name="T32" fmla="*/ 674 w 1172"/>
                <a:gd name="T33" fmla="*/ 382 h 384"/>
                <a:gd name="T34" fmla="*/ 615 w 1172"/>
                <a:gd name="T35" fmla="*/ 382 h 384"/>
                <a:gd name="T36" fmla="*/ 586 w 1172"/>
                <a:gd name="T37" fmla="*/ 381 h 384"/>
                <a:gd name="T38" fmla="*/ 557 w 1172"/>
                <a:gd name="T39" fmla="*/ 382 h 384"/>
                <a:gd name="T40" fmla="*/ 498 w 1172"/>
                <a:gd name="T41" fmla="*/ 382 h 384"/>
                <a:gd name="T42" fmla="*/ 421 w 1172"/>
                <a:gd name="T43" fmla="*/ 383 h 384"/>
                <a:gd name="T44" fmla="*/ 333 w 1172"/>
                <a:gd name="T45" fmla="*/ 383 h 384"/>
                <a:gd name="T46" fmla="*/ 240 w 1172"/>
                <a:gd name="T47" fmla="*/ 384 h 384"/>
                <a:gd name="T48" fmla="*/ 155 w 1172"/>
                <a:gd name="T49" fmla="*/ 384 h 384"/>
                <a:gd name="T50" fmla="*/ 83 w 1172"/>
                <a:gd name="T51" fmla="*/ 383 h 384"/>
                <a:gd name="T52" fmla="*/ 35 w 1172"/>
                <a:gd name="T53" fmla="*/ 382 h 384"/>
                <a:gd name="T54" fmla="*/ 8 w 1172"/>
                <a:gd name="T55" fmla="*/ 378 h 384"/>
                <a:gd name="T56" fmla="*/ 0 w 1172"/>
                <a:gd name="T57" fmla="*/ 365 h 384"/>
                <a:gd name="T58" fmla="*/ 11 w 1172"/>
                <a:gd name="T59" fmla="*/ 348 h 384"/>
                <a:gd name="T60" fmla="*/ 34 w 1172"/>
                <a:gd name="T61" fmla="*/ 325 h 384"/>
                <a:gd name="T62" fmla="*/ 69 w 1172"/>
                <a:gd name="T63" fmla="*/ 297 h 384"/>
                <a:gd name="T64" fmla="*/ 111 w 1172"/>
                <a:gd name="T65" fmla="*/ 263 h 384"/>
                <a:gd name="T66" fmla="*/ 141 w 1172"/>
                <a:gd name="T67" fmla="*/ 222 h 384"/>
                <a:gd name="T68" fmla="*/ 156 w 1172"/>
                <a:gd name="T69" fmla="*/ 186 h 384"/>
                <a:gd name="T70" fmla="*/ 161 w 1172"/>
                <a:gd name="T71" fmla="*/ 162 h 384"/>
                <a:gd name="T72" fmla="*/ 187 w 1172"/>
                <a:gd name="T73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72" h="384">
                  <a:moveTo>
                    <a:pt x="187" y="0"/>
                  </a:moveTo>
                  <a:lnTo>
                    <a:pt x="985" y="0"/>
                  </a:lnTo>
                  <a:lnTo>
                    <a:pt x="1010" y="160"/>
                  </a:lnTo>
                  <a:lnTo>
                    <a:pt x="1011" y="163"/>
                  </a:lnTo>
                  <a:lnTo>
                    <a:pt x="1012" y="172"/>
                  </a:lnTo>
                  <a:lnTo>
                    <a:pt x="1016" y="186"/>
                  </a:lnTo>
                  <a:lnTo>
                    <a:pt x="1021" y="203"/>
                  </a:lnTo>
                  <a:lnTo>
                    <a:pt x="1031" y="222"/>
                  </a:lnTo>
                  <a:lnTo>
                    <a:pt x="1044" y="243"/>
                  </a:lnTo>
                  <a:lnTo>
                    <a:pt x="1061" y="263"/>
                  </a:lnTo>
                  <a:lnTo>
                    <a:pt x="1084" y="283"/>
                  </a:lnTo>
                  <a:lnTo>
                    <a:pt x="1103" y="297"/>
                  </a:lnTo>
                  <a:lnTo>
                    <a:pt x="1122" y="311"/>
                  </a:lnTo>
                  <a:lnTo>
                    <a:pt x="1138" y="325"/>
                  </a:lnTo>
                  <a:lnTo>
                    <a:pt x="1151" y="336"/>
                  </a:lnTo>
                  <a:lnTo>
                    <a:pt x="1161" y="348"/>
                  </a:lnTo>
                  <a:lnTo>
                    <a:pt x="1168" y="357"/>
                  </a:lnTo>
                  <a:lnTo>
                    <a:pt x="1172" y="365"/>
                  </a:lnTo>
                  <a:lnTo>
                    <a:pt x="1170" y="372"/>
                  </a:lnTo>
                  <a:lnTo>
                    <a:pt x="1163" y="378"/>
                  </a:lnTo>
                  <a:lnTo>
                    <a:pt x="1151" y="381"/>
                  </a:lnTo>
                  <a:lnTo>
                    <a:pt x="1137" y="382"/>
                  </a:lnTo>
                  <a:lnTo>
                    <a:pt x="1116" y="383"/>
                  </a:lnTo>
                  <a:lnTo>
                    <a:pt x="1088" y="383"/>
                  </a:lnTo>
                  <a:lnTo>
                    <a:pt x="1055" y="384"/>
                  </a:lnTo>
                  <a:lnTo>
                    <a:pt x="1017" y="384"/>
                  </a:lnTo>
                  <a:lnTo>
                    <a:pt x="975" y="384"/>
                  </a:lnTo>
                  <a:lnTo>
                    <a:pt x="932" y="384"/>
                  </a:lnTo>
                  <a:lnTo>
                    <a:pt x="886" y="384"/>
                  </a:lnTo>
                  <a:lnTo>
                    <a:pt x="839" y="383"/>
                  </a:lnTo>
                  <a:lnTo>
                    <a:pt x="794" y="383"/>
                  </a:lnTo>
                  <a:lnTo>
                    <a:pt x="751" y="383"/>
                  </a:lnTo>
                  <a:lnTo>
                    <a:pt x="710" y="382"/>
                  </a:lnTo>
                  <a:lnTo>
                    <a:pt x="674" y="382"/>
                  </a:lnTo>
                  <a:lnTo>
                    <a:pt x="641" y="382"/>
                  </a:lnTo>
                  <a:lnTo>
                    <a:pt x="615" y="382"/>
                  </a:lnTo>
                  <a:lnTo>
                    <a:pt x="597" y="381"/>
                  </a:lnTo>
                  <a:lnTo>
                    <a:pt x="586" y="381"/>
                  </a:lnTo>
                  <a:lnTo>
                    <a:pt x="575" y="381"/>
                  </a:lnTo>
                  <a:lnTo>
                    <a:pt x="557" y="382"/>
                  </a:lnTo>
                  <a:lnTo>
                    <a:pt x="531" y="382"/>
                  </a:lnTo>
                  <a:lnTo>
                    <a:pt x="498" y="382"/>
                  </a:lnTo>
                  <a:lnTo>
                    <a:pt x="462" y="382"/>
                  </a:lnTo>
                  <a:lnTo>
                    <a:pt x="421" y="383"/>
                  </a:lnTo>
                  <a:lnTo>
                    <a:pt x="378" y="383"/>
                  </a:lnTo>
                  <a:lnTo>
                    <a:pt x="333" y="383"/>
                  </a:lnTo>
                  <a:lnTo>
                    <a:pt x="286" y="384"/>
                  </a:lnTo>
                  <a:lnTo>
                    <a:pt x="240" y="384"/>
                  </a:lnTo>
                  <a:lnTo>
                    <a:pt x="196" y="384"/>
                  </a:lnTo>
                  <a:lnTo>
                    <a:pt x="155" y="384"/>
                  </a:lnTo>
                  <a:lnTo>
                    <a:pt x="117" y="384"/>
                  </a:lnTo>
                  <a:lnTo>
                    <a:pt x="83" y="383"/>
                  </a:lnTo>
                  <a:lnTo>
                    <a:pt x="56" y="383"/>
                  </a:lnTo>
                  <a:lnTo>
                    <a:pt x="35" y="382"/>
                  </a:lnTo>
                  <a:lnTo>
                    <a:pt x="21" y="381"/>
                  </a:lnTo>
                  <a:lnTo>
                    <a:pt x="8" y="378"/>
                  </a:lnTo>
                  <a:lnTo>
                    <a:pt x="1" y="372"/>
                  </a:lnTo>
                  <a:lnTo>
                    <a:pt x="0" y="365"/>
                  </a:lnTo>
                  <a:lnTo>
                    <a:pt x="2" y="357"/>
                  </a:lnTo>
                  <a:lnTo>
                    <a:pt x="11" y="348"/>
                  </a:lnTo>
                  <a:lnTo>
                    <a:pt x="21" y="336"/>
                  </a:lnTo>
                  <a:lnTo>
                    <a:pt x="34" y="325"/>
                  </a:lnTo>
                  <a:lnTo>
                    <a:pt x="50" y="311"/>
                  </a:lnTo>
                  <a:lnTo>
                    <a:pt x="69" y="297"/>
                  </a:lnTo>
                  <a:lnTo>
                    <a:pt x="88" y="283"/>
                  </a:lnTo>
                  <a:lnTo>
                    <a:pt x="111" y="263"/>
                  </a:lnTo>
                  <a:lnTo>
                    <a:pt x="127" y="243"/>
                  </a:lnTo>
                  <a:lnTo>
                    <a:pt x="141" y="222"/>
                  </a:lnTo>
                  <a:lnTo>
                    <a:pt x="151" y="202"/>
                  </a:lnTo>
                  <a:lnTo>
                    <a:pt x="156" y="186"/>
                  </a:lnTo>
                  <a:lnTo>
                    <a:pt x="160" y="172"/>
                  </a:lnTo>
                  <a:lnTo>
                    <a:pt x="161" y="162"/>
                  </a:lnTo>
                  <a:lnTo>
                    <a:pt x="162" y="160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2642" y="1700"/>
              <a:ext cx="137" cy="73"/>
            </a:xfrm>
            <a:custGeom>
              <a:avLst/>
              <a:gdLst>
                <a:gd name="T0" fmla="*/ 577 w 822"/>
                <a:gd name="T1" fmla="*/ 3 h 439"/>
                <a:gd name="T2" fmla="*/ 634 w 822"/>
                <a:gd name="T3" fmla="*/ 19 h 439"/>
                <a:gd name="T4" fmla="*/ 690 w 822"/>
                <a:gd name="T5" fmla="*/ 46 h 439"/>
                <a:gd name="T6" fmla="*/ 739 w 822"/>
                <a:gd name="T7" fmla="*/ 81 h 439"/>
                <a:gd name="T8" fmla="*/ 780 w 822"/>
                <a:gd name="T9" fmla="*/ 123 h 439"/>
                <a:gd name="T10" fmla="*/ 808 w 822"/>
                <a:gd name="T11" fmla="*/ 169 h 439"/>
                <a:gd name="T12" fmla="*/ 822 w 822"/>
                <a:gd name="T13" fmla="*/ 217 h 439"/>
                <a:gd name="T14" fmla="*/ 817 w 822"/>
                <a:gd name="T15" fmla="*/ 263 h 439"/>
                <a:gd name="T16" fmla="*/ 791 w 822"/>
                <a:gd name="T17" fmla="*/ 307 h 439"/>
                <a:gd name="T18" fmla="*/ 741 w 822"/>
                <a:gd name="T19" fmla="*/ 346 h 439"/>
                <a:gd name="T20" fmla="*/ 662 w 822"/>
                <a:gd name="T21" fmla="*/ 380 h 439"/>
                <a:gd name="T22" fmla="*/ 567 w 822"/>
                <a:gd name="T23" fmla="*/ 407 h 439"/>
                <a:gd name="T24" fmla="*/ 472 w 822"/>
                <a:gd name="T25" fmla="*/ 424 h 439"/>
                <a:gd name="T26" fmla="*/ 376 w 822"/>
                <a:gd name="T27" fmla="*/ 435 h 439"/>
                <a:gd name="T28" fmla="*/ 286 w 822"/>
                <a:gd name="T29" fmla="*/ 439 h 439"/>
                <a:gd name="T30" fmla="*/ 202 w 822"/>
                <a:gd name="T31" fmla="*/ 436 h 439"/>
                <a:gd name="T32" fmla="*/ 130 w 822"/>
                <a:gd name="T33" fmla="*/ 432 h 439"/>
                <a:gd name="T34" fmla="*/ 70 w 822"/>
                <a:gd name="T35" fmla="*/ 423 h 439"/>
                <a:gd name="T36" fmla="*/ 27 w 822"/>
                <a:gd name="T37" fmla="*/ 415 h 439"/>
                <a:gd name="T38" fmla="*/ 4 w 822"/>
                <a:gd name="T39" fmla="*/ 406 h 439"/>
                <a:gd name="T40" fmla="*/ 2 w 822"/>
                <a:gd name="T41" fmla="*/ 399 h 439"/>
                <a:gd name="T42" fmla="*/ 27 w 822"/>
                <a:gd name="T43" fmla="*/ 394 h 439"/>
                <a:gd name="T44" fmla="*/ 96 w 822"/>
                <a:gd name="T45" fmla="*/ 392 h 439"/>
                <a:gd name="T46" fmla="*/ 170 w 822"/>
                <a:gd name="T47" fmla="*/ 384 h 439"/>
                <a:gd name="T48" fmla="*/ 226 w 822"/>
                <a:gd name="T49" fmla="*/ 364 h 439"/>
                <a:gd name="T50" fmla="*/ 268 w 822"/>
                <a:gd name="T51" fmla="*/ 330 h 439"/>
                <a:gd name="T52" fmla="*/ 301 w 822"/>
                <a:gd name="T53" fmla="*/ 281 h 439"/>
                <a:gd name="T54" fmla="*/ 329 w 822"/>
                <a:gd name="T55" fmla="*/ 214 h 439"/>
                <a:gd name="T56" fmla="*/ 360 w 822"/>
                <a:gd name="T57" fmla="*/ 127 h 439"/>
                <a:gd name="T58" fmla="*/ 393 w 822"/>
                <a:gd name="T59" fmla="*/ 66 h 439"/>
                <a:gd name="T60" fmla="*/ 438 w 822"/>
                <a:gd name="T61" fmla="*/ 25 h 439"/>
                <a:gd name="T62" fmla="*/ 490 w 822"/>
                <a:gd name="T63" fmla="*/ 4 h 439"/>
                <a:gd name="T64" fmla="*/ 546 w 822"/>
                <a:gd name="T65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22" h="439">
                  <a:moveTo>
                    <a:pt x="546" y="0"/>
                  </a:moveTo>
                  <a:lnTo>
                    <a:pt x="577" y="3"/>
                  </a:lnTo>
                  <a:lnTo>
                    <a:pt x="606" y="10"/>
                  </a:lnTo>
                  <a:lnTo>
                    <a:pt x="634" y="19"/>
                  </a:lnTo>
                  <a:lnTo>
                    <a:pt x="663" y="31"/>
                  </a:lnTo>
                  <a:lnTo>
                    <a:pt x="690" y="46"/>
                  </a:lnTo>
                  <a:lnTo>
                    <a:pt x="716" y="63"/>
                  </a:lnTo>
                  <a:lnTo>
                    <a:pt x="739" y="81"/>
                  </a:lnTo>
                  <a:lnTo>
                    <a:pt x="761" y="101"/>
                  </a:lnTo>
                  <a:lnTo>
                    <a:pt x="780" y="123"/>
                  </a:lnTo>
                  <a:lnTo>
                    <a:pt x="795" y="145"/>
                  </a:lnTo>
                  <a:lnTo>
                    <a:pt x="808" y="169"/>
                  </a:lnTo>
                  <a:lnTo>
                    <a:pt x="817" y="192"/>
                  </a:lnTo>
                  <a:lnTo>
                    <a:pt x="822" y="217"/>
                  </a:lnTo>
                  <a:lnTo>
                    <a:pt x="822" y="240"/>
                  </a:lnTo>
                  <a:lnTo>
                    <a:pt x="817" y="263"/>
                  </a:lnTo>
                  <a:lnTo>
                    <a:pt x="807" y="286"/>
                  </a:lnTo>
                  <a:lnTo>
                    <a:pt x="791" y="307"/>
                  </a:lnTo>
                  <a:lnTo>
                    <a:pt x="769" y="328"/>
                  </a:lnTo>
                  <a:lnTo>
                    <a:pt x="741" y="346"/>
                  </a:lnTo>
                  <a:lnTo>
                    <a:pt x="707" y="363"/>
                  </a:lnTo>
                  <a:lnTo>
                    <a:pt x="662" y="380"/>
                  </a:lnTo>
                  <a:lnTo>
                    <a:pt x="615" y="394"/>
                  </a:lnTo>
                  <a:lnTo>
                    <a:pt x="567" y="407"/>
                  </a:lnTo>
                  <a:lnTo>
                    <a:pt x="519" y="416"/>
                  </a:lnTo>
                  <a:lnTo>
                    <a:pt x="472" y="424"/>
                  </a:lnTo>
                  <a:lnTo>
                    <a:pt x="424" y="430"/>
                  </a:lnTo>
                  <a:lnTo>
                    <a:pt x="376" y="435"/>
                  </a:lnTo>
                  <a:lnTo>
                    <a:pt x="330" y="437"/>
                  </a:lnTo>
                  <a:lnTo>
                    <a:pt x="286" y="439"/>
                  </a:lnTo>
                  <a:lnTo>
                    <a:pt x="243" y="439"/>
                  </a:lnTo>
                  <a:lnTo>
                    <a:pt x="202" y="436"/>
                  </a:lnTo>
                  <a:lnTo>
                    <a:pt x="165" y="435"/>
                  </a:lnTo>
                  <a:lnTo>
                    <a:pt x="130" y="432"/>
                  </a:lnTo>
                  <a:lnTo>
                    <a:pt x="98" y="428"/>
                  </a:lnTo>
                  <a:lnTo>
                    <a:pt x="70" y="423"/>
                  </a:lnTo>
                  <a:lnTo>
                    <a:pt x="47" y="420"/>
                  </a:lnTo>
                  <a:lnTo>
                    <a:pt x="27" y="415"/>
                  </a:lnTo>
                  <a:lnTo>
                    <a:pt x="13" y="410"/>
                  </a:lnTo>
                  <a:lnTo>
                    <a:pt x="4" y="406"/>
                  </a:lnTo>
                  <a:lnTo>
                    <a:pt x="0" y="402"/>
                  </a:lnTo>
                  <a:lnTo>
                    <a:pt x="2" y="399"/>
                  </a:lnTo>
                  <a:lnTo>
                    <a:pt x="12" y="396"/>
                  </a:lnTo>
                  <a:lnTo>
                    <a:pt x="27" y="394"/>
                  </a:lnTo>
                  <a:lnTo>
                    <a:pt x="50" y="394"/>
                  </a:lnTo>
                  <a:lnTo>
                    <a:pt x="96" y="392"/>
                  </a:lnTo>
                  <a:lnTo>
                    <a:pt x="137" y="389"/>
                  </a:lnTo>
                  <a:lnTo>
                    <a:pt x="170" y="384"/>
                  </a:lnTo>
                  <a:lnTo>
                    <a:pt x="201" y="374"/>
                  </a:lnTo>
                  <a:lnTo>
                    <a:pt x="226" y="364"/>
                  </a:lnTo>
                  <a:lnTo>
                    <a:pt x="249" y="349"/>
                  </a:lnTo>
                  <a:lnTo>
                    <a:pt x="268" y="330"/>
                  </a:lnTo>
                  <a:lnTo>
                    <a:pt x="285" y="308"/>
                  </a:lnTo>
                  <a:lnTo>
                    <a:pt x="301" y="281"/>
                  </a:lnTo>
                  <a:lnTo>
                    <a:pt x="315" y="251"/>
                  </a:lnTo>
                  <a:lnTo>
                    <a:pt x="329" y="214"/>
                  </a:lnTo>
                  <a:lnTo>
                    <a:pt x="344" y="173"/>
                  </a:lnTo>
                  <a:lnTo>
                    <a:pt x="360" y="127"/>
                  </a:lnTo>
                  <a:lnTo>
                    <a:pt x="375" y="93"/>
                  </a:lnTo>
                  <a:lnTo>
                    <a:pt x="393" y="66"/>
                  </a:lnTo>
                  <a:lnTo>
                    <a:pt x="414" y="43"/>
                  </a:lnTo>
                  <a:lnTo>
                    <a:pt x="438" y="25"/>
                  </a:lnTo>
                  <a:lnTo>
                    <a:pt x="463" y="12"/>
                  </a:lnTo>
                  <a:lnTo>
                    <a:pt x="490" y="4"/>
                  </a:lnTo>
                  <a:lnTo>
                    <a:pt x="518" y="1"/>
                  </a:lnTo>
                  <a:lnTo>
                    <a:pt x="54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EditPoints="1"/>
            </p:cNvSpPr>
            <p:nvPr/>
          </p:nvSpPr>
          <p:spPr bwMode="auto">
            <a:xfrm>
              <a:off x="2755" y="1388"/>
              <a:ext cx="272" cy="323"/>
            </a:xfrm>
            <a:custGeom>
              <a:avLst/>
              <a:gdLst>
                <a:gd name="T0" fmla="*/ 1407 w 1633"/>
                <a:gd name="T1" fmla="*/ 59 h 1940"/>
                <a:gd name="T2" fmla="*/ 1367 w 1633"/>
                <a:gd name="T3" fmla="*/ 63 h 1940"/>
                <a:gd name="T4" fmla="*/ 1320 w 1633"/>
                <a:gd name="T5" fmla="*/ 75 h 1940"/>
                <a:gd name="T6" fmla="*/ 1273 w 1633"/>
                <a:gd name="T7" fmla="*/ 100 h 1940"/>
                <a:gd name="T8" fmla="*/ 1227 w 1633"/>
                <a:gd name="T9" fmla="*/ 140 h 1940"/>
                <a:gd name="T10" fmla="*/ 1228 w 1633"/>
                <a:gd name="T11" fmla="*/ 184 h 1940"/>
                <a:gd name="T12" fmla="*/ 1257 w 1633"/>
                <a:gd name="T13" fmla="*/ 210 h 1940"/>
                <a:gd name="T14" fmla="*/ 1273 w 1633"/>
                <a:gd name="T15" fmla="*/ 224 h 1940"/>
                <a:gd name="T16" fmla="*/ 1277 w 1633"/>
                <a:gd name="T17" fmla="*/ 228 h 1940"/>
                <a:gd name="T18" fmla="*/ 1280 w 1633"/>
                <a:gd name="T19" fmla="*/ 219 h 1940"/>
                <a:gd name="T20" fmla="*/ 1292 w 1633"/>
                <a:gd name="T21" fmla="*/ 194 h 1940"/>
                <a:gd name="T22" fmla="*/ 1322 w 1633"/>
                <a:gd name="T23" fmla="*/ 158 h 1940"/>
                <a:gd name="T24" fmla="*/ 1369 w 1633"/>
                <a:gd name="T25" fmla="*/ 112 h 1940"/>
                <a:gd name="T26" fmla="*/ 1444 w 1633"/>
                <a:gd name="T27" fmla="*/ 60 h 1940"/>
                <a:gd name="T28" fmla="*/ 1434 w 1633"/>
                <a:gd name="T29" fmla="*/ 59 h 1940"/>
                <a:gd name="T30" fmla="*/ 1437 w 1633"/>
                <a:gd name="T31" fmla="*/ 0 h 1940"/>
                <a:gd name="T32" fmla="*/ 1501 w 1633"/>
                <a:gd name="T33" fmla="*/ 11 h 1940"/>
                <a:gd name="T34" fmla="*/ 1557 w 1633"/>
                <a:gd name="T35" fmla="*/ 43 h 1940"/>
                <a:gd name="T36" fmla="*/ 1601 w 1633"/>
                <a:gd name="T37" fmla="*/ 92 h 1940"/>
                <a:gd name="T38" fmla="*/ 1626 w 1633"/>
                <a:gd name="T39" fmla="*/ 151 h 1940"/>
                <a:gd name="T40" fmla="*/ 1633 w 1633"/>
                <a:gd name="T41" fmla="*/ 220 h 1940"/>
                <a:gd name="T42" fmla="*/ 1623 w 1633"/>
                <a:gd name="T43" fmla="*/ 293 h 1940"/>
                <a:gd name="T44" fmla="*/ 1595 w 1633"/>
                <a:gd name="T45" fmla="*/ 366 h 1940"/>
                <a:gd name="T46" fmla="*/ 1550 w 1633"/>
                <a:gd name="T47" fmla="*/ 436 h 1940"/>
                <a:gd name="T48" fmla="*/ 243 w 1633"/>
                <a:gd name="T49" fmla="*/ 1862 h 1940"/>
                <a:gd name="T50" fmla="*/ 210 w 1633"/>
                <a:gd name="T51" fmla="*/ 1903 h 1940"/>
                <a:gd name="T52" fmla="*/ 187 w 1633"/>
                <a:gd name="T53" fmla="*/ 1928 h 1940"/>
                <a:gd name="T54" fmla="*/ 169 w 1633"/>
                <a:gd name="T55" fmla="*/ 1939 h 1940"/>
                <a:gd name="T56" fmla="*/ 151 w 1633"/>
                <a:gd name="T57" fmla="*/ 1936 h 1940"/>
                <a:gd name="T58" fmla="*/ 129 w 1633"/>
                <a:gd name="T59" fmla="*/ 1922 h 1940"/>
                <a:gd name="T60" fmla="*/ 98 w 1633"/>
                <a:gd name="T61" fmla="*/ 1897 h 1940"/>
                <a:gd name="T62" fmla="*/ 57 w 1633"/>
                <a:gd name="T63" fmla="*/ 1864 h 1940"/>
                <a:gd name="T64" fmla="*/ 25 w 1633"/>
                <a:gd name="T65" fmla="*/ 1838 h 1940"/>
                <a:gd name="T66" fmla="*/ 6 w 1633"/>
                <a:gd name="T67" fmla="*/ 1820 h 1940"/>
                <a:gd name="T68" fmla="*/ 0 w 1633"/>
                <a:gd name="T69" fmla="*/ 1803 h 1940"/>
                <a:gd name="T70" fmla="*/ 7 w 1633"/>
                <a:gd name="T71" fmla="*/ 1783 h 1940"/>
                <a:gd name="T72" fmla="*/ 27 w 1633"/>
                <a:gd name="T73" fmla="*/ 1755 h 1940"/>
                <a:gd name="T74" fmla="*/ 60 w 1633"/>
                <a:gd name="T75" fmla="*/ 1715 h 1940"/>
                <a:gd name="T76" fmla="*/ 1176 w 1633"/>
                <a:gd name="T77" fmla="*/ 134 h 1940"/>
                <a:gd name="T78" fmla="*/ 1234 w 1633"/>
                <a:gd name="T79" fmla="*/ 75 h 1940"/>
                <a:gd name="T80" fmla="*/ 1299 w 1633"/>
                <a:gd name="T81" fmla="*/ 32 h 1940"/>
                <a:gd name="T82" fmla="*/ 1368 w 1633"/>
                <a:gd name="T83" fmla="*/ 7 h 1940"/>
                <a:gd name="T84" fmla="*/ 1437 w 1633"/>
                <a:gd name="T85" fmla="*/ 0 h 19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33" h="1940">
                  <a:moveTo>
                    <a:pt x="1422" y="59"/>
                  </a:moveTo>
                  <a:lnTo>
                    <a:pt x="1407" y="59"/>
                  </a:lnTo>
                  <a:lnTo>
                    <a:pt x="1388" y="60"/>
                  </a:lnTo>
                  <a:lnTo>
                    <a:pt x="1367" y="63"/>
                  </a:lnTo>
                  <a:lnTo>
                    <a:pt x="1345" y="67"/>
                  </a:lnTo>
                  <a:lnTo>
                    <a:pt x="1320" y="75"/>
                  </a:lnTo>
                  <a:lnTo>
                    <a:pt x="1296" y="86"/>
                  </a:lnTo>
                  <a:lnTo>
                    <a:pt x="1273" y="100"/>
                  </a:lnTo>
                  <a:lnTo>
                    <a:pt x="1249" y="117"/>
                  </a:lnTo>
                  <a:lnTo>
                    <a:pt x="1227" y="140"/>
                  </a:lnTo>
                  <a:lnTo>
                    <a:pt x="1207" y="168"/>
                  </a:lnTo>
                  <a:lnTo>
                    <a:pt x="1228" y="184"/>
                  </a:lnTo>
                  <a:lnTo>
                    <a:pt x="1245" y="198"/>
                  </a:lnTo>
                  <a:lnTo>
                    <a:pt x="1257" y="210"/>
                  </a:lnTo>
                  <a:lnTo>
                    <a:pt x="1267" y="218"/>
                  </a:lnTo>
                  <a:lnTo>
                    <a:pt x="1273" y="224"/>
                  </a:lnTo>
                  <a:lnTo>
                    <a:pt x="1276" y="227"/>
                  </a:lnTo>
                  <a:lnTo>
                    <a:pt x="1277" y="228"/>
                  </a:lnTo>
                  <a:lnTo>
                    <a:pt x="1277" y="226"/>
                  </a:lnTo>
                  <a:lnTo>
                    <a:pt x="1280" y="219"/>
                  </a:lnTo>
                  <a:lnTo>
                    <a:pt x="1285" y="208"/>
                  </a:lnTo>
                  <a:lnTo>
                    <a:pt x="1292" y="194"/>
                  </a:lnTo>
                  <a:lnTo>
                    <a:pt x="1305" y="177"/>
                  </a:lnTo>
                  <a:lnTo>
                    <a:pt x="1322" y="158"/>
                  </a:lnTo>
                  <a:lnTo>
                    <a:pt x="1343" y="136"/>
                  </a:lnTo>
                  <a:lnTo>
                    <a:pt x="1369" y="112"/>
                  </a:lnTo>
                  <a:lnTo>
                    <a:pt x="1403" y="87"/>
                  </a:lnTo>
                  <a:lnTo>
                    <a:pt x="1444" y="60"/>
                  </a:lnTo>
                  <a:lnTo>
                    <a:pt x="1442" y="60"/>
                  </a:lnTo>
                  <a:lnTo>
                    <a:pt x="1434" y="59"/>
                  </a:lnTo>
                  <a:lnTo>
                    <a:pt x="1422" y="59"/>
                  </a:lnTo>
                  <a:close/>
                  <a:moveTo>
                    <a:pt x="1437" y="0"/>
                  </a:moveTo>
                  <a:lnTo>
                    <a:pt x="1470" y="3"/>
                  </a:lnTo>
                  <a:lnTo>
                    <a:pt x="1501" y="11"/>
                  </a:lnTo>
                  <a:lnTo>
                    <a:pt x="1530" y="24"/>
                  </a:lnTo>
                  <a:lnTo>
                    <a:pt x="1557" y="43"/>
                  </a:lnTo>
                  <a:lnTo>
                    <a:pt x="1582" y="65"/>
                  </a:lnTo>
                  <a:lnTo>
                    <a:pt x="1601" y="92"/>
                  </a:lnTo>
                  <a:lnTo>
                    <a:pt x="1616" y="120"/>
                  </a:lnTo>
                  <a:lnTo>
                    <a:pt x="1626" y="151"/>
                  </a:lnTo>
                  <a:lnTo>
                    <a:pt x="1632" y="185"/>
                  </a:lnTo>
                  <a:lnTo>
                    <a:pt x="1633" y="220"/>
                  </a:lnTo>
                  <a:lnTo>
                    <a:pt x="1630" y="256"/>
                  </a:lnTo>
                  <a:lnTo>
                    <a:pt x="1623" y="293"/>
                  </a:lnTo>
                  <a:lnTo>
                    <a:pt x="1611" y="330"/>
                  </a:lnTo>
                  <a:lnTo>
                    <a:pt x="1595" y="366"/>
                  </a:lnTo>
                  <a:lnTo>
                    <a:pt x="1575" y="402"/>
                  </a:lnTo>
                  <a:lnTo>
                    <a:pt x="1550" y="436"/>
                  </a:lnTo>
                  <a:lnTo>
                    <a:pt x="264" y="1835"/>
                  </a:lnTo>
                  <a:lnTo>
                    <a:pt x="243" y="1862"/>
                  </a:lnTo>
                  <a:lnTo>
                    <a:pt x="225" y="1884"/>
                  </a:lnTo>
                  <a:lnTo>
                    <a:pt x="210" y="1903"/>
                  </a:lnTo>
                  <a:lnTo>
                    <a:pt x="197" y="1918"/>
                  </a:lnTo>
                  <a:lnTo>
                    <a:pt x="187" y="1928"/>
                  </a:lnTo>
                  <a:lnTo>
                    <a:pt x="178" y="1935"/>
                  </a:lnTo>
                  <a:lnTo>
                    <a:pt x="169" y="1939"/>
                  </a:lnTo>
                  <a:lnTo>
                    <a:pt x="160" y="1940"/>
                  </a:lnTo>
                  <a:lnTo>
                    <a:pt x="151" y="1936"/>
                  </a:lnTo>
                  <a:lnTo>
                    <a:pt x="140" y="1931"/>
                  </a:lnTo>
                  <a:lnTo>
                    <a:pt x="129" y="1922"/>
                  </a:lnTo>
                  <a:lnTo>
                    <a:pt x="115" y="1911"/>
                  </a:lnTo>
                  <a:lnTo>
                    <a:pt x="98" y="1897"/>
                  </a:lnTo>
                  <a:lnTo>
                    <a:pt x="77" y="1880"/>
                  </a:lnTo>
                  <a:lnTo>
                    <a:pt x="57" y="1864"/>
                  </a:lnTo>
                  <a:lnTo>
                    <a:pt x="40" y="1850"/>
                  </a:lnTo>
                  <a:lnTo>
                    <a:pt x="25" y="1838"/>
                  </a:lnTo>
                  <a:lnTo>
                    <a:pt x="14" y="1829"/>
                  </a:lnTo>
                  <a:lnTo>
                    <a:pt x="6" y="1820"/>
                  </a:lnTo>
                  <a:lnTo>
                    <a:pt x="1" y="1811"/>
                  </a:lnTo>
                  <a:lnTo>
                    <a:pt x="0" y="1803"/>
                  </a:lnTo>
                  <a:lnTo>
                    <a:pt x="3" y="1794"/>
                  </a:lnTo>
                  <a:lnTo>
                    <a:pt x="7" y="1783"/>
                  </a:lnTo>
                  <a:lnTo>
                    <a:pt x="15" y="1771"/>
                  </a:lnTo>
                  <a:lnTo>
                    <a:pt x="27" y="1755"/>
                  </a:lnTo>
                  <a:lnTo>
                    <a:pt x="42" y="1737"/>
                  </a:lnTo>
                  <a:lnTo>
                    <a:pt x="60" y="1715"/>
                  </a:lnTo>
                  <a:lnTo>
                    <a:pt x="82" y="1688"/>
                  </a:lnTo>
                  <a:lnTo>
                    <a:pt x="1176" y="134"/>
                  </a:lnTo>
                  <a:lnTo>
                    <a:pt x="1204" y="102"/>
                  </a:lnTo>
                  <a:lnTo>
                    <a:pt x="1234" y="75"/>
                  </a:lnTo>
                  <a:lnTo>
                    <a:pt x="1266" y="52"/>
                  </a:lnTo>
                  <a:lnTo>
                    <a:pt x="1299" y="32"/>
                  </a:lnTo>
                  <a:lnTo>
                    <a:pt x="1333" y="17"/>
                  </a:lnTo>
                  <a:lnTo>
                    <a:pt x="1368" y="7"/>
                  </a:lnTo>
                  <a:lnTo>
                    <a:pt x="1403" y="1"/>
                  </a:lnTo>
                  <a:lnTo>
                    <a:pt x="14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2479" y="1483"/>
              <a:ext cx="642" cy="423"/>
            </a:xfrm>
            <a:custGeom>
              <a:avLst/>
              <a:gdLst>
                <a:gd name="T0" fmla="*/ 154 w 3852"/>
                <a:gd name="T1" fmla="*/ 0 h 2543"/>
                <a:gd name="T2" fmla="*/ 2366 w 3852"/>
                <a:gd name="T3" fmla="*/ 0 h 2543"/>
                <a:gd name="T4" fmla="*/ 2203 w 3852"/>
                <a:gd name="T5" fmla="*/ 231 h 2543"/>
                <a:gd name="T6" fmla="*/ 231 w 3852"/>
                <a:gd name="T7" fmla="*/ 231 h 2543"/>
                <a:gd name="T8" fmla="*/ 231 w 3852"/>
                <a:gd name="T9" fmla="*/ 2081 h 2543"/>
                <a:gd name="T10" fmla="*/ 3621 w 3852"/>
                <a:gd name="T11" fmla="*/ 2081 h 2543"/>
                <a:gd name="T12" fmla="*/ 3621 w 3852"/>
                <a:gd name="T13" fmla="*/ 231 h 2543"/>
                <a:gd name="T14" fmla="*/ 3005 w 3852"/>
                <a:gd name="T15" fmla="*/ 231 h 2543"/>
                <a:gd name="T16" fmla="*/ 3217 w 3852"/>
                <a:gd name="T17" fmla="*/ 0 h 2543"/>
                <a:gd name="T18" fmla="*/ 3698 w 3852"/>
                <a:gd name="T19" fmla="*/ 0 h 2543"/>
                <a:gd name="T20" fmla="*/ 3729 w 3852"/>
                <a:gd name="T21" fmla="*/ 2 h 2543"/>
                <a:gd name="T22" fmla="*/ 3757 w 3852"/>
                <a:gd name="T23" fmla="*/ 12 h 2543"/>
                <a:gd name="T24" fmla="*/ 3784 w 3852"/>
                <a:gd name="T25" fmla="*/ 26 h 2543"/>
                <a:gd name="T26" fmla="*/ 3806 w 3852"/>
                <a:gd name="T27" fmla="*/ 44 h 2543"/>
                <a:gd name="T28" fmla="*/ 3825 w 3852"/>
                <a:gd name="T29" fmla="*/ 68 h 2543"/>
                <a:gd name="T30" fmla="*/ 3840 w 3852"/>
                <a:gd name="T31" fmla="*/ 93 h 2543"/>
                <a:gd name="T32" fmla="*/ 3848 w 3852"/>
                <a:gd name="T33" fmla="*/ 123 h 2543"/>
                <a:gd name="T34" fmla="*/ 3852 w 3852"/>
                <a:gd name="T35" fmla="*/ 154 h 2543"/>
                <a:gd name="T36" fmla="*/ 3852 w 3852"/>
                <a:gd name="T37" fmla="*/ 2388 h 2543"/>
                <a:gd name="T38" fmla="*/ 3848 w 3852"/>
                <a:gd name="T39" fmla="*/ 2419 h 2543"/>
                <a:gd name="T40" fmla="*/ 3840 w 3852"/>
                <a:gd name="T41" fmla="*/ 2448 h 2543"/>
                <a:gd name="T42" fmla="*/ 3825 w 3852"/>
                <a:gd name="T43" fmla="*/ 2474 h 2543"/>
                <a:gd name="T44" fmla="*/ 3806 w 3852"/>
                <a:gd name="T45" fmla="*/ 2497 h 2543"/>
                <a:gd name="T46" fmla="*/ 3784 w 3852"/>
                <a:gd name="T47" fmla="*/ 2516 h 2543"/>
                <a:gd name="T48" fmla="*/ 3757 w 3852"/>
                <a:gd name="T49" fmla="*/ 2530 h 2543"/>
                <a:gd name="T50" fmla="*/ 3729 w 3852"/>
                <a:gd name="T51" fmla="*/ 2539 h 2543"/>
                <a:gd name="T52" fmla="*/ 3698 w 3852"/>
                <a:gd name="T53" fmla="*/ 2543 h 2543"/>
                <a:gd name="T54" fmla="*/ 154 w 3852"/>
                <a:gd name="T55" fmla="*/ 2543 h 2543"/>
                <a:gd name="T56" fmla="*/ 123 w 3852"/>
                <a:gd name="T57" fmla="*/ 2539 h 2543"/>
                <a:gd name="T58" fmla="*/ 95 w 3852"/>
                <a:gd name="T59" fmla="*/ 2530 h 2543"/>
                <a:gd name="T60" fmla="*/ 68 w 3852"/>
                <a:gd name="T61" fmla="*/ 2516 h 2543"/>
                <a:gd name="T62" fmla="*/ 46 w 3852"/>
                <a:gd name="T63" fmla="*/ 2497 h 2543"/>
                <a:gd name="T64" fmla="*/ 27 w 3852"/>
                <a:gd name="T65" fmla="*/ 2474 h 2543"/>
                <a:gd name="T66" fmla="*/ 12 w 3852"/>
                <a:gd name="T67" fmla="*/ 2448 h 2543"/>
                <a:gd name="T68" fmla="*/ 4 w 3852"/>
                <a:gd name="T69" fmla="*/ 2419 h 2543"/>
                <a:gd name="T70" fmla="*/ 0 w 3852"/>
                <a:gd name="T71" fmla="*/ 2388 h 2543"/>
                <a:gd name="T72" fmla="*/ 0 w 3852"/>
                <a:gd name="T73" fmla="*/ 154 h 2543"/>
                <a:gd name="T74" fmla="*/ 4 w 3852"/>
                <a:gd name="T75" fmla="*/ 123 h 2543"/>
                <a:gd name="T76" fmla="*/ 12 w 3852"/>
                <a:gd name="T77" fmla="*/ 93 h 2543"/>
                <a:gd name="T78" fmla="*/ 27 w 3852"/>
                <a:gd name="T79" fmla="*/ 68 h 2543"/>
                <a:gd name="T80" fmla="*/ 46 w 3852"/>
                <a:gd name="T81" fmla="*/ 44 h 2543"/>
                <a:gd name="T82" fmla="*/ 68 w 3852"/>
                <a:gd name="T83" fmla="*/ 26 h 2543"/>
                <a:gd name="T84" fmla="*/ 95 w 3852"/>
                <a:gd name="T85" fmla="*/ 12 h 2543"/>
                <a:gd name="T86" fmla="*/ 123 w 3852"/>
                <a:gd name="T87" fmla="*/ 2 h 2543"/>
                <a:gd name="T88" fmla="*/ 154 w 3852"/>
                <a:gd name="T89" fmla="*/ 0 h 2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852" h="2543">
                  <a:moveTo>
                    <a:pt x="154" y="0"/>
                  </a:moveTo>
                  <a:lnTo>
                    <a:pt x="2366" y="0"/>
                  </a:lnTo>
                  <a:lnTo>
                    <a:pt x="2203" y="231"/>
                  </a:lnTo>
                  <a:lnTo>
                    <a:pt x="231" y="231"/>
                  </a:lnTo>
                  <a:lnTo>
                    <a:pt x="231" y="2081"/>
                  </a:lnTo>
                  <a:lnTo>
                    <a:pt x="3621" y="2081"/>
                  </a:lnTo>
                  <a:lnTo>
                    <a:pt x="3621" y="231"/>
                  </a:lnTo>
                  <a:lnTo>
                    <a:pt x="3005" y="231"/>
                  </a:lnTo>
                  <a:lnTo>
                    <a:pt x="3217" y="0"/>
                  </a:lnTo>
                  <a:lnTo>
                    <a:pt x="3698" y="0"/>
                  </a:lnTo>
                  <a:lnTo>
                    <a:pt x="3729" y="2"/>
                  </a:lnTo>
                  <a:lnTo>
                    <a:pt x="3757" y="12"/>
                  </a:lnTo>
                  <a:lnTo>
                    <a:pt x="3784" y="26"/>
                  </a:lnTo>
                  <a:lnTo>
                    <a:pt x="3806" y="44"/>
                  </a:lnTo>
                  <a:lnTo>
                    <a:pt x="3825" y="68"/>
                  </a:lnTo>
                  <a:lnTo>
                    <a:pt x="3840" y="93"/>
                  </a:lnTo>
                  <a:lnTo>
                    <a:pt x="3848" y="123"/>
                  </a:lnTo>
                  <a:lnTo>
                    <a:pt x="3852" y="154"/>
                  </a:lnTo>
                  <a:lnTo>
                    <a:pt x="3852" y="2388"/>
                  </a:lnTo>
                  <a:lnTo>
                    <a:pt x="3848" y="2419"/>
                  </a:lnTo>
                  <a:lnTo>
                    <a:pt x="3840" y="2448"/>
                  </a:lnTo>
                  <a:lnTo>
                    <a:pt x="3825" y="2474"/>
                  </a:lnTo>
                  <a:lnTo>
                    <a:pt x="3806" y="2497"/>
                  </a:lnTo>
                  <a:lnTo>
                    <a:pt x="3784" y="2516"/>
                  </a:lnTo>
                  <a:lnTo>
                    <a:pt x="3757" y="2530"/>
                  </a:lnTo>
                  <a:lnTo>
                    <a:pt x="3729" y="2539"/>
                  </a:lnTo>
                  <a:lnTo>
                    <a:pt x="3698" y="2543"/>
                  </a:lnTo>
                  <a:lnTo>
                    <a:pt x="154" y="2543"/>
                  </a:lnTo>
                  <a:lnTo>
                    <a:pt x="123" y="2539"/>
                  </a:lnTo>
                  <a:lnTo>
                    <a:pt x="95" y="2530"/>
                  </a:lnTo>
                  <a:lnTo>
                    <a:pt x="68" y="2516"/>
                  </a:lnTo>
                  <a:lnTo>
                    <a:pt x="46" y="2497"/>
                  </a:lnTo>
                  <a:lnTo>
                    <a:pt x="27" y="2474"/>
                  </a:lnTo>
                  <a:lnTo>
                    <a:pt x="12" y="2448"/>
                  </a:lnTo>
                  <a:lnTo>
                    <a:pt x="4" y="2419"/>
                  </a:lnTo>
                  <a:lnTo>
                    <a:pt x="0" y="2388"/>
                  </a:lnTo>
                  <a:lnTo>
                    <a:pt x="0" y="154"/>
                  </a:lnTo>
                  <a:lnTo>
                    <a:pt x="4" y="123"/>
                  </a:lnTo>
                  <a:lnTo>
                    <a:pt x="12" y="93"/>
                  </a:lnTo>
                  <a:lnTo>
                    <a:pt x="27" y="68"/>
                  </a:lnTo>
                  <a:lnTo>
                    <a:pt x="46" y="44"/>
                  </a:lnTo>
                  <a:lnTo>
                    <a:pt x="68" y="26"/>
                  </a:lnTo>
                  <a:lnTo>
                    <a:pt x="95" y="12"/>
                  </a:lnTo>
                  <a:lnTo>
                    <a:pt x="123" y="2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Freeform 14"/>
          <p:cNvSpPr>
            <a:spLocks noEditPoints="1"/>
          </p:cNvSpPr>
          <p:nvPr/>
        </p:nvSpPr>
        <p:spPr bwMode="auto">
          <a:xfrm>
            <a:off x="5871860" y="2492124"/>
            <a:ext cx="503244" cy="505331"/>
          </a:xfrm>
          <a:custGeom>
            <a:avLst/>
            <a:gdLst>
              <a:gd name="T0" fmla="*/ 295 w 4085"/>
              <a:gd name="T1" fmla="*/ 3765 h 4376"/>
              <a:gd name="T2" fmla="*/ 249 w 4085"/>
              <a:gd name="T3" fmla="*/ 3916 h 4376"/>
              <a:gd name="T4" fmla="*/ 351 w 4085"/>
              <a:gd name="T5" fmla="*/ 4039 h 4376"/>
              <a:gd name="T6" fmla="*/ 506 w 4085"/>
              <a:gd name="T7" fmla="*/ 4024 h 4376"/>
              <a:gd name="T8" fmla="*/ 580 w 4085"/>
              <a:gd name="T9" fmla="*/ 3883 h 4376"/>
              <a:gd name="T10" fmla="*/ 506 w 4085"/>
              <a:gd name="T11" fmla="*/ 3744 h 4376"/>
              <a:gd name="T12" fmla="*/ 1236 w 4085"/>
              <a:gd name="T13" fmla="*/ 0 h 4376"/>
              <a:gd name="T14" fmla="*/ 1708 w 4085"/>
              <a:gd name="T15" fmla="*/ 816 h 4376"/>
              <a:gd name="T16" fmla="*/ 1497 w 4085"/>
              <a:gd name="T17" fmla="*/ 1008 h 4376"/>
              <a:gd name="T18" fmla="*/ 1315 w 4085"/>
              <a:gd name="T19" fmla="*/ 1114 h 4376"/>
              <a:gd name="T20" fmla="*/ 1933 w 4085"/>
              <a:gd name="T21" fmla="*/ 1858 h 4376"/>
              <a:gd name="T22" fmla="*/ 2285 w 4085"/>
              <a:gd name="T23" fmla="*/ 1249 h 4376"/>
              <a:gd name="T24" fmla="*/ 2316 w 4085"/>
              <a:gd name="T25" fmla="*/ 877 h 4376"/>
              <a:gd name="T26" fmla="*/ 2497 w 4085"/>
              <a:gd name="T27" fmla="*/ 540 h 4376"/>
              <a:gd name="T28" fmla="*/ 2814 w 4085"/>
              <a:gd name="T29" fmla="*/ 296 h 4376"/>
              <a:gd name="T30" fmla="*/ 3204 w 4085"/>
              <a:gd name="T31" fmla="*/ 209 h 4376"/>
              <a:gd name="T32" fmla="*/ 3353 w 4085"/>
              <a:gd name="T33" fmla="*/ 265 h 4376"/>
              <a:gd name="T34" fmla="*/ 2885 w 4085"/>
              <a:gd name="T35" fmla="*/ 801 h 4376"/>
              <a:gd name="T36" fmla="*/ 3959 w 4085"/>
              <a:gd name="T37" fmla="*/ 915 h 4376"/>
              <a:gd name="T38" fmla="*/ 4050 w 4085"/>
              <a:gd name="T39" fmla="*/ 963 h 4376"/>
              <a:gd name="T40" fmla="*/ 4027 w 4085"/>
              <a:gd name="T41" fmla="*/ 1309 h 4376"/>
              <a:gd name="T42" fmla="*/ 3844 w 4085"/>
              <a:gd name="T43" fmla="*/ 1663 h 4376"/>
              <a:gd name="T44" fmla="*/ 3535 w 4085"/>
              <a:gd name="T45" fmla="*/ 1904 h 4376"/>
              <a:gd name="T46" fmla="*/ 3173 w 4085"/>
              <a:gd name="T47" fmla="*/ 1995 h 4376"/>
              <a:gd name="T48" fmla="*/ 2805 w 4085"/>
              <a:gd name="T49" fmla="*/ 1937 h 4376"/>
              <a:gd name="T50" fmla="*/ 3967 w 4085"/>
              <a:gd name="T51" fmla="*/ 3686 h 4376"/>
              <a:gd name="T52" fmla="*/ 4081 w 4085"/>
              <a:gd name="T53" fmla="*/ 3920 h 4376"/>
              <a:gd name="T54" fmla="*/ 4033 w 4085"/>
              <a:gd name="T55" fmla="*/ 4172 h 4376"/>
              <a:gd name="T56" fmla="*/ 3833 w 4085"/>
              <a:gd name="T57" fmla="*/ 4346 h 4376"/>
              <a:gd name="T58" fmla="*/ 3580 w 4085"/>
              <a:gd name="T59" fmla="*/ 4362 h 4376"/>
              <a:gd name="T60" fmla="*/ 1993 w 4085"/>
              <a:gd name="T61" fmla="*/ 2848 h 4376"/>
              <a:gd name="T62" fmla="*/ 715 w 4085"/>
              <a:gd name="T63" fmla="*/ 4149 h 4376"/>
              <a:gd name="T64" fmla="*/ 489 w 4085"/>
              <a:gd name="T65" fmla="*/ 4289 h 4376"/>
              <a:gd name="T66" fmla="*/ 249 w 4085"/>
              <a:gd name="T67" fmla="*/ 4283 h 4376"/>
              <a:gd name="T68" fmla="*/ 51 w 4085"/>
              <a:gd name="T69" fmla="*/ 4107 h 4376"/>
              <a:gd name="T70" fmla="*/ 0 w 4085"/>
              <a:gd name="T71" fmla="*/ 3912 h 4376"/>
              <a:gd name="T72" fmla="*/ 77 w 4085"/>
              <a:gd name="T73" fmla="*/ 3667 h 4376"/>
              <a:gd name="T74" fmla="*/ 903 w 4085"/>
              <a:gd name="T75" fmla="*/ 1540 h 4376"/>
              <a:gd name="T76" fmla="*/ 836 w 4085"/>
              <a:gd name="T77" fmla="*/ 1504 h 4376"/>
              <a:gd name="T78" fmla="*/ 766 w 4085"/>
              <a:gd name="T79" fmla="*/ 1533 h 4376"/>
              <a:gd name="T80" fmla="*/ 628 w 4085"/>
              <a:gd name="T81" fmla="*/ 1615 h 4376"/>
              <a:gd name="T82" fmla="*/ 520 w 4085"/>
              <a:gd name="T83" fmla="*/ 1705 h 4376"/>
              <a:gd name="T84" fmla="*/ 469 w 4085"/>
              <a:gd name="T85" fmla="*/ 1761 h 4376"/>
              <a:gd name="T86" fmla="*/ 410 w 4085"/>
              <a:gd name="T87" fmla="*/ 1841 h 4376"/>
              <a:gd name="T88" fmla="*/ 344 w 4085"/>
              <a:gd name="T89" fmla="*/ 1975 h 4376"/>
              <a:gd name="T90" fmla="*/ 314 w 4085"/>
              <a:gd name="T91" fmla="*/ 2067 h 4376"/>
              <a:gd name="T92" fmla="*/ 279 w 4085"/>
              <a:gd name="T93" fmla="*/ 2251 h 4376"/>
              <a:gd name="T94" fmla="*/ 213 w 4085"/>
              <a:gd name="T95" fmla="*/ 2301 h 4376"/>
              <a:gd name="T96" fmla="*/ 133 w 4085"/>
              <a:gd name="T97" fmla="*/ 2245 h 4376"/>
              <a:gd name="T98" fmla="*/ 76 w 4085"/>
              <a:gd name="T99" fmla="*/ 1991 h 4376"/>
              <a:gd name="T100" fmla="*/ 71 w 4085"/>
              <a:gd name="T101" fmla="*/ 1899 h 4376"/>
              <a:gd name="T102" fmla="*/ 81 w 4085"/>
              <a:gd name="T103" fmla="*/ 1726 h 4376"/>
              <a:gd name="T104" fmla="*/ 124 w 4085"/>
              <a:gd name="T105" fmla="*/ 1535 h 4376"/>
              <a:gd name="T106" fmla="*/ 197 w 4085"/>
              <a:gd name="T107" fmla="*/ 1351 h 4376"/>
              <a:gd name="T108" fmla="*/ 280 w 4085"/>
              <a:gd name="T109" fmla="*/ 1202 h 4376"/>
              <a:gd name="T110" fmla="*/ 342 w 4085"/>
              <a:gd name="T111" fmla="*/ 1114 h 4376"/>
              <a:gd name="T112" fmla="*/ 430 w 4085"/>
              <a:gd name="T113" fmla="*/ 949 h 4376"/>
              <a:gd name="T114" fmla="*/ 635 w 4085"/>
              <a:gd name="T115" fmla="*/ 708 h 4376"/>
              <a:gd name="T116" fmla="*/ 770 w 4085"/>
              <a:gd name="T117" fmla="*/ 555 h 4376"/>
              <a:gd name="T118" fmla="*/ 903 w 4085"/>
              <a:gd name="T119" fmla="*/ 343 h 4376"/>
              <a:gd name="T120" fmla="*/ 1172 w 4085"/>
              <a:gd name="T121" fmla="*/ 65 h 4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085" h="4376">
                <a:moveTo>
                  <a:pt x="414" y="3717"/>
                </a:moveTo>
                <a:lnTo>
                  <a:pt x="382" y="3719"/>
                </a:lnTo>
                <a:lnTo>
                  <a:pt x="351" y="3729"/>
                </a:lnTo>
                <a:lnTo>
                  <a:pt x="322" y="3744"/>
                </a:lnTo>
                <a:lnTo>
                  <a:pt x="295" y="3765"/>
                </a:lnTo>
                <a:lnTo>
                  <a:pt x="274" y="3791"/>
                </a:lnTo>
                <a:lnTo>
                  <a:pt x="259" y="3821"/>
                </a:lnTo>
                <a:lnTo>
                  <a:pt x="249" y="3852"/>
                </a:lnTo>
                <a:lnTo>
                  <a:pt x="247" y="3883"/>
                </a:lnTo>
                <a:lnTo>
                  <a:pt x="249" y="3916"/>
                </a:lnTo>
                <a:lnTo>
                  <a:pt x="259" y="3947"/>
                </a:lnTo>
                <a:lnTo>
                  <a:pt x="274" y="3975"/>
                </a:lnTo>
                <a:lnTo>
                  <a:pt x="295" y="4002"/>
                </a:lnTo>
                <a:lnTo>
                  <a:pt x="322" y="4024"/>
                </a:lnTo>
                <a:lnTo>
                  <a:pt x="351" y="4039"/>
                </a:lnTo>
                <a:lnTo>
                  <a:pt x="382" y="4048"/>
                </a:lnTo>
                <a:lnTo>
                  <a:pt x="414" y="4051"/>
                </a:lnTo>
                <a:lnTo>
                  <a:pt x="445" y="4048"/>
                </a:lnTo>
                <a:lnTo>
                  <a:pt x="476" y="4039"/>
                </a:lnTo>
                <a:lnTo>
                  <a:pt x="506" y="4024"/>
                </a:lnTo>
                <a:lnTo>
                  <a:pt x="531" y="4002"/>
                </a:lnTo>
                <a:lnTo>
                  <a:pt x="553" y="3975"/>
                </a:lnTo>
                <a:lnTo>
                  <a:pt x="568" y="3947"/>
                </a:lnTo>
                <a:lnTo>
                  <a:pt x="577" y="3916"/>
                </a:lnTo>
                <a:lnTo>
                  <a:pt x="580" y="3883"/>
                </a:lnTo>
                <a:lnTo>
                  <a:pt x="577" y="3852"/>
                </a:lnTo>
                <a:lnTo>
                  <a:pt x="568" y="3821"/>
                </a:lnTo>
                <a:lnTo>
                  <a:pt x="553" y="3791"/>
                </a:lnTo>
                <a:lnTo>
                  <a:pt x="531" y="3765"/>
                </a:lnTo>
                <a:lnTo>
                  <a:pt x="506" y="3744"/>
                </a:lnTo>
                <a:lnTo>
                  <a:pt x="476" y="3729"/>
                </a:lnTo>
                <a:lnTo>
                  <a:pt x="445" y="3719"/>
                </a:lnTo>
                <a:lnTo>
                  <a:pt x="414" y="3717"/>
                </a:lnTo>
                <a:close/>
                <a:moveTo>
                  <a:pt x="1236" y="0"/>
                </a:moveTo>
                <a:lnTo>
                  <a:pt x="1236" y="0"/>
                </a:lnTo>
                <a:lnTo>
                  <a:pt x="1878" y="645"/>
                </a:lnTo>
                <a:lnTo>
                  <a:pt x="1836" y="687"/>
                </a:lnTo>
                <a:lnTo>
                  <a:pt x="1795" y="731"/>
                </a:lnTo>
                <a:lnTo>
                  <a:pt x="1751" y="774"/>
                </a:lnTo>
                <a:lnTo>
                  <a:pt x="1708" y="816"/>
                </a:lnTo>
                <a:lnTo>
                  <a:pt x="1665" y="858"/>
                </a:lnTo>
                <a:lnTo>
                  <a:pt x="1622" y="898"/>
                </a:lnTo>
                <a:lnTo>
                  <a:pt x="1580" y="938"/>
                </a:lnTo>
                <a:lnTo>
                  <a:pt x="1538" y="974"/>
                </a:lnTo>
                <a:lnTo>
                  <a:pt x="1497" y="1008"/>
                </a:lnTo>
                <a:lnTo>
                  <a:pt x="1458" y="1038"/>
                </a:lnTo>
                <a:lnTo>
                  <a:pt x="1420" y="1064"/>
                </a:lnTo>
                <a:lnTo>
                  <a:pt x="1382" y="1085"/>
                </a:lnTo>
                <a:lnTo>
                  <a:pt x="1348" y="1103"/>
                </a:lnTo>
                <a:lnTo>
                  <a:pt x="1315" y="1114"/>
                </a:lnTo>
                <a:lnTo>
                  <a:pt x="1285" y="1118"/>
                </a:lnTo>
                <a:lnTo>
                  <a:pt x="1257" y="1116"/>
                </a:lnTo>
                <a:lnTo>
                  <a:pt x="1234" y="1160"/>
                </a:lnTo>
                <a:lnTo>
                  <a:pt x="1261" y="1183"/>
                </a:lnTo>
                <a:lnTo>
                  <a:pt x="1933" y="1858"/>
                </a:lnTo>
                <a:lnTo>
                  <a:pt x="2299" y="1505"/>
                </a:lnTo>
                <a:lnTo>
                  <a:pt x="2339" y="1468"/>
                </a:lnTo>
                <a:lnTo>
                  <a:pt x="2315" y="1397"/>
                </a:lnTo>
                <a:lnTo>
                  <a:pt x="2298" y="1322"/>
                </a:lnTo>
                <a:lnTo>
                  <a:pt x="2285" y="1249"/>
                </a:lnTo>
                <a:lnTo>
                  <a:pt x="2280" y="1173"/>
                </a:lnTo>
                <a:lnTo>
                  <a:pt x="2280" y="1099"/>
                </a:lnTo>
                <a:lnTo>
                  <a:pt x="2287" y="1024"/>
                </a:lnTo>
                <a:lnTo>
                  <a:pt x="2299" y="950"/>
                </a:lnTo>
                <a:lnTo>
                  <a:pt x="2316" y="877"/>
                </a:lnTo>
                <a:lnTo>
                  <a:pt x="2341" y="805"/>
                </a:lnTo>
                <a:lnTo>
                  <a:pt x="2370" y="735"/>
                </a:lnTo>
                <a:lnTo>
                  <a:pt x="2407" y="667"/>
                </a:lnTo>
                <a:lnTo>
                  <a:pt x="2449" y="602"/>
                </a:lnTo>
                <a:lnTo>
                  <a:pt x="2497" y="540"/>
                </a:lnTo>
                <a:lnTo>
                  <a:pt x="2550" y="482"/>
                </a:lnTo>
                <a:lnTo>
                  <a:pt x="2610" y="426"/>
                </a:lnTo>
                <a:lnTo>
                  <a:pt x="2675" y="376"/>
                </a:lnTo>
                <a:lnTo>
                  <a:pt x="2742" y="333"/>
                </a:lnTo>
                <a:lnTo>
                  <a:pt x="2814" y="296"/>
                </a:lnTo>
                <a:lnTo>
                  <a:pt x="2888" y="265"/>
                </a:lnTo>
                <a:lnTo>
                  <a:pt x="2964" y="241"/>
                </a:lnTo>
                <a:lnTo>
                  <a:pt x="3042" y="223"/>
                </a:lnTo>
                <a:lnTo>
                  <a:pt x="3123" y="212"/>
                </a:lnTo>
                <a:lnTo>
                  <a:pt x="3204" y="209"/>
                </a:lnTo>
                <a:lnTo>
                  <a:pt x="3285" y="212"/>
                </a:lnTo>
                <a:lnTo>
                  <a:pt x="3307" y="218"/>
                </a:lnTo>
                <a:lnTo>
                  <a:pt x="3326" y="228"/>
                </a:lnTo>
                <a:lnTo>
                  <a:pt x="3342" y="245"/>
                </a:lnTo>
                <a:lnTo>
                  <a:pt x="3353" y="265"/>
                </a:lnTo>
                <a:lnTo>
                  <a:pt x="3359" y="288"/>
                </a:lnTo>
                <a:lnTo>
                  <a:pt x="3356" y="310"/>
                </a:lnTo>
                <a:lnTo>
                  <a:pt x="3348" y="331"/>
                </a:lnTo>
                <a:lnTo>
                  <a:pt x="3334" y="349"/>
                </a:lnTo>
                <a:lnTo>
                  <a:pt x="2885" y="801"/>
                </a:lnTo>
                <a:lnTo>
                  <a:pt x="3014" y="1273"/>
                </a:lnTo>
                <a:lnTo>
                  <a:pt x="3469" y="1388"/>
                </a:lnTo>
                <a:lnTo>
                  <a:pt x="3920" y="936"/>
                </a:lnTo>
                <a:lnTo>
                  <a:pt x="3938" y="923"/>
                </a:lnTo>
                <a:lnTo>
                  <a:pt x="3959" y="915"/>
                </a:lnTo>
                <a:lnTo>
                  <a:pt x="3982" y="913"/>
                </a:lnTo>
                <a:lnTo>
                  <a:pt x="4005" y="917"/>
                </a:lnTo>
                <a:lnTo>
                  <a:pt x="4023" y="928"/>
                </a:lnTo>
                <a:lnTo>
                  <a:pt x="4040" y="944"/>
                </a:lnTo>
                <a:lnTo>
                  <a:pt x="4050" y="963"/>
                </a:lnTo>
                <a:lnTo>
                  <a:pt x="4056" y="986"/>
                </a:lnTo>
                <a:lnTo>
                  <a:pt x="4060" y="1069"/>
                </a:lnTo>
                <a:lnTo>
                  <a:pt x="4056" y="1150"/>
                </a:lnTo>
                <a:lnTo>
                  <a:pt x="4045" y="1230"/>
                </a:lnTo>
                <a:lnTo>
                  <a:pt x="4027" y="1309"/>
                </a:lnTo>
                <a:lnTo>
                  <a:pt x="4003" y="1386"/>
                </a:lnTo>
                <a:lnTo>
                  <a:pt x="3974" y="1460"/>
                </a:lnTo>
                <a:lnTo>
                  <a:pt x="3936" y="1531"/>
                </a:lnTo>
                <a:lnTo>
                  <a:pt x="3893" y="1600"/>
                </a:lnTo>
                <a:lnTo>
                  <a:pt x="3844" y="1663"/>
                </a:lnTo>
                <a:lnTo>
                  <a:pt x="3789" y="1724"/>
                </a:lnTo>
                <a:lnTo>
                  <a:pt x="3729" y="1778"/>
                </a:lnTo>
                <a:lnTo>
                  <a:pt x="3667" y="1827"/>
                </a:lnTo>
                <a:lnTo>
                  <a:pt x="3603" y="1869"/>
                </a:lnTo>
                <a:lnTo>
                  <a:pt x="3535" y="1904"/>
                </a:lnTo>
                <a:lnTo>
                  <a:pt x="3465" y="1935"/>
                </a:lnTo>
                <a:lnTo>
                  <a:pt x="3394" y="1958"/>
                </a:lnTo>
                <a:lnTo>
                  <a:pt x="3321" y="1977"/>
                </a:lnTo>
                <a:lnTo>
                  <a:pt x="3247" y="1990"/>
                </a:lnTo>
                <a:lnTo>
                  <a:pt x="3173" y="1995"/>
                </a:lnTo>
                <a:lnTo>
                  <a:pt x="3098" y="1995"/>
                </a:lnTo>
                <a:lnTo>
                  <a:pt x="3023" y="1990"/>
                </a:lnTo>
                <a:lnTo>
                  <a:pt x="2950" y="1977"/>
                </a:lnTo>
                <a:lnTo>
                  <a:pt x="2877" y="1960"/>
                </a:lnTo>
                <a:lnTo>
                  <a:pt x="2805" y="1937"/>
                </a:lnTo>
                <a:lnTo>
                  <a:pt x="2769" y="1976"/>
                </a:lnTo>
                <a:lnTo>
                  <a:pt x="2520" y="2239"/>
                </a:lnTo>
                <a:lnTo>
                  <a:pt x="2542" y="2256"/>
                </a:lnTo>
                <a:lnTo>
                  <a:pt x="2562" y="2275"/>
                </a:lnTo>
                <a:lnTo>
                  <a:pt x="3967" y="3686"/>
                </a:lnTo>
                <a:lnTo>
                  <a:pt x="4003" y="3728"/>
                </a:lnTo>
                <a:lnTo>
                  <a:pt x="4033" y="3772"/>
                </a:lnTo>
                <a:lnTo>
                  <a:pt x="4056" y="3820"/>
                </a:lnTo>
                <a:lnTo>
                  <a:pt x="4072" y="3868"/>
                </a:lnTo>
                <a:lnTo>
                  <a:pt x="4081" y="3920"/>
                </a:lnTo>
                <a:lnTo>
                  <a:pt x="4085" y="3971"/>
                </a:lnTo>
                <a:lnTo>
                  <a:pt x="4081" y="4023"/>
                </a:lnTo>
                <a:lnTo>
                  <a:pt x="4072" y="4074"/>
                </a:lnTo>
                <a:lnTo>
                  <a:pt x="4056" y="4124"/>
                </a:lnTo>
                <a:lnTo>
                  <a:pt x="4033" y="4172"/>
                </a:lnTo>
                <a:lnTo>
                  <a:pt x="4003" y="4216"/>
                </a:lnTo>
                <a:lnTo>
                  <a:pt x="3967" y="4258"/>
                </a:lnTo>
                <a:lnTo>
                  <a:pt x="3926" y="4293"/>
                </a:lnTo>
                <a:lnTo>
                  <a:pt x="3880" y="4323"/>
                </a:lnTo>
                <a:lnTo>
                  <a:pt x="3833" y="4346"/>
                </a:lnTo>
                <a:lnTo>
                  <a:pt x="3785" y="4364"/>
                </a:lnTo>
                <a:lnTo>
                  <a:pt x="3734" y="4373"/>
                </a:lnTo>
                <a:lnTo>
                  <a:pt x="3682" y="4376"/>
                </a:lnTo>
                <a:lnTo>
                  <a:pt x="3630" y="4373"/>
                </a:lnTo>
                <a:lnTo>
                  <a:pt x="3580" y="4362"/>
                </a:lnTo>
                <a:lnTo>
                  <a:pt x="3530" y="4346"/>
                </a:lnTo>
                <a:lnTo>
                  <a:pt x="3483" y="4323"/>
                </a:lnTo>
                <a:lnTo>
                  <a:pt x="3438" y="4293"/>
                </a:lnTo>
                <a:lnTo>
                  <a:pt x="3396" y="4258"/>
                </a:lnTo>
                <a:lnTo>
                  <a:pt x="1993" y="2848"/>
                </a:lnTo>
                <a:lnTo>
                  <a:pt x="1981" y="2836"/>
                </a:lnTo>
                <a:lnTo>
                  <a:pt x="1970" y="2822"/>
                </a:lnTo>
                <a:lnTo>
                  <a:pt x="717" y="4146"/>
                </a:lnTo>
                <a:lnTo>
                  <a:pt x="716" y="4147"/>
                </a:lnTo>
                <a:lnTo>
                  <a:pt x="715" y="4149"/>
                </a:lnTo>
                <a:lnTo>
                  <a:pt x="673" y="4186"/>
                </a:lnTo>
                <a:lnTo>
                  <a:pt x="628" y="4220"/>
                </a:lnTo>
                <a:lnTo>
                  <a:pt x="584" y="4249"/>
                </a:lnTo>
                <a:lnTo>
                  <a:pt x="537" y="4272"/>
                </a:lnTo>
                <a:lnTo>
                  <a:pt x="489" y="4289"/>
                </a:lnTo>
                <a:lnTo>
                  <a:pt x="441" y="4300"/>
                </a:lnTo>
                <a:lnTo>
                  <a:pt x="392" y="4306"/>
                </a:lnTo>
                <a:lnTo>
                  <a:pt x="344" y="4304"/>
                </a:lnTo>
                <a:lnTo>
                  <a:pt x="297" y="4297"/>
                </a:lnTo>
                <a:lnTo>
                  <a:pt x="249" y="4283"/>
                </a:lnTo>
                <a:lnTo>
                  <a:pt x="205" y="4260"/>
                </a:lnTo>
                <a:lnTo>
                  <a:pt x="160" y="4231"/>
                </a:lnTo>
                <a:lnTo>
                  <a:pt x="119" y="4193"/>
                </a:lnTo>
                <a:lnTo>
                  <a:pt x="82" y="4151"/>
                </a:lnTo>
                <a:lnTo>
                  <a:pt x="51" y="4107"/>
                </a:lnTo>
                <a:lnTo>
                  <a:pt x="28" y="4059"/>
                </a:lnTo>
                <a:lnTo>
                  <a:pt x="12" y="4012"/>
                </a:lnTo>
                <a:lnTo>
                  <a:pt x="3" y="3962"/>
                </a:lnTo>
                <a:lnTo>
                  <a:pt x="0" y="3912"/>
                </a:lnTo>
                <a:lnTo>
                  <a:pt x="0" y="3912"/>
                </a:lnTo>
                <a:lnTo>
                  <a:pt x="3" y="3862"/>
                </a:lnTo>
                <a:lnTo>
                  <a:pt x="12" y="3811"/>
                </a:lnTo>
                <a:lnTo>
                  <a:pt x="28" y="3761"/>
                </a:lnTo>
                <a:lnTo>
                  <a:pt x="50" y="3713"/>
                </a:lnTo>
                <a:lnTo>
                  <a:pt x="77" y="3667"/>
                </a:lnTo>
                <a:lnTo>
                  <a:pt x="109" y="3622"/>
                </a:lnTo>
                <a:lnTo>
                  <a:pt x="148" y="3579"/>
                </a:lnTo>
                <a:lnTo>
                  <a:pt x="150" y="3577"/>
                </a:lnTo>
                <a:lnTo>
                  <a:pt x="1569" y="2209"/>
                </a:lnTo>
                <a:lnTo>
                  <a:pt x="903" y="1540"/>
                </a:lnTo>
                <a:lnTo>
                  <a:pt x="885" y="1518"/>
                </a:lnTo>
                <a:lnTo>
                  <a:pt x="868" y="1494"/>
                </a:lnTo>
                <a:lnTo>
                  <a:pt x="859" y="1497"/>
                </a:lnTo>
                <a:lnTo>
                  <a:pt x="847" y="1499"/>
                </a:lnTo>
                <a:lnTo>
                  <a:pt x="836" y="1504"/>
                </a:lnTo>
                <a:lnTo>
                  <a:pt x="828" y="1508"/>
                </a:lnTo>
                <a:lnTo>
                  <a:pt x="820" y="1510"/>
                </a:lnTo>
                <a:lnTo>
                  <a:pt x="810" y="1514"/>
                </a:lnTo>
                <a:lnTo>
                  <a:pt x="801" y="1518"/>
                </a:lnTo>
                <a:lnTo>
                  <a:pt x="766" y="1533"/>
                </a:lnTo>
                <a:lnTo>
                  <a:pt x="732" y="1551"/>
                </a:lnTo>
                <a:lnTo>
                  <a:pt x="697" y="1570"/>
                </a:lnTo>
                <a:lnTo>
                  <a:pt x="676" y="1583"/>
                </a:lnTo>
                <a:lnTo>
                  <a:pt x="653" y="1597"/>
                </a:lnTo>
                <a:lnTo>
                  <a:pt x="628" y="1615"/>
                </a:lnTo>
                <a:lnTo>
                  <a:pt x="607" y="1631"/>
                </a:lnTo>
                <a:lnTo>
                  <a:pt x="581" y="1650"/>
                </a:lnTo>
                <a:lnTo>
                  <a:pt x="560" y="1669"/>
                </a:lnTo>
                <a:lnTo>
                  <a:pt x="549" y="1678"/>
                </a:lnTo>
                <a:lnTo>
                  <a:pt x="520" y="1705"/>
                </a:lnTo>
                <a:lnTo>
                  <a:pt x="493" y="1734"/>
                </a:lnTo>
                <a:lnTo>
                  <a:pt x="488" y="1740"/>
                </a:lnTo>
                <a:lnTo>
                  <a:pt x="483" y="1746"/>
                </a:lnTo>
                <a:lnTo>
                  <a:pt x="479" y="1750"/>
                </a:lnTo>
                <a:lnTo>
                  <a:pt x="469" y="1761"/>
                </a:lnTo>
                <a:lnTo>
                  <a:pt x="460" y="1772"/>
                </a:lnTo>
                <a:lnTo>
                  <a:pt x="430" y="1812"/>
                </a:lnTo>
                <a:lnTo>
                  <a:pt x="430" y="1814"/>
                </a:lnTo>
                <a:lnTo>
                  <a:pt x="429" y="1815"/>
                </a:lnTo>
                <a:lnTo>
                  <a:pt x="410" y="1841"/>
                </a:lnTo>
                <a:lnTo>
                  <a:pt x="394" y="1870"/>
                </a:lnTo>
                <a:lnTo>
                  <a:pt x="380" y="1893"/>
                </a:lnTo>
                <a:lnTo>
                  <a:pt x="367" y="1919"/>
                </a:lnTo>
                <a:lnTo>
                  <a:pt x="355" y="1946"/>
                </a:lnTo>
                <a:lnTo>
                  <a:pt x="344" y="1975"/>
                </a:lnTo>
                <a:lnTo>
                  <a:pt x="337" y="1991"/>
                </a:lnTo>
                <a:lnTo>
                  <a:pt x="333" y="2000"/>
                </a:lnTo>
                <a:lnTo>
                  <a:pt x="329" y="2008"/>
                </a:lnTo>
                <a:lnTo>
                  <a:pt x="318" y="2052"/>
                </a:lnTo>
                <a:lnTo>
                  <a:pt x="314" y="2067"/>
                </a:lnTo>
                <a:lnTo>
                  <a:pt x="310" y="2082"/>
                </a:lnTo>
                <a:lnTo>
                  <a:pt x="303" y="2102"/>
                </a:lnTo>
                <a:lnTo>
                  <a:pt x="301" y="2118"/>
                </a:lnTo>
                <a:lnTo>
                  <a:pt x="283" y="2235"/>
                </a:lnTo>
                <a:lnTo>
                  <a:pt x="279" y="2251"/>
                </a:lnTo>
                <a:lnTo>
                  <a:pt x="271" y="2266"/>
                </a:lnTo>
                <a:lnTo>
                  <a:pt x="262" y="2278"/>
                </a:lnTo>
                <a:lnTo>
                  <a:pt x="248" y="2289"/>
                </a:lnTo>
                <a:lnTo>
                  <a:pt x="231" y="2297"/>
                </a:lnTo>
                <a:lnTo>
                  <a:pt x="213" y="2301"/>
                </a:lnTo>
                <a:lnTo>
                  <a:pt x="191" y="2299"/>
                </a:lnTo>
                <a:lnTo>
                  <a:pt x="173" y="2291"/>
                </a:lnTo>
                <a:lnTo>
                  <a:pt x="155" y="2281"/>
                </a:lnTo>
                <a:lnTo>
                  <a:pt x="143" y="2264"/>
                </a:lnTo>
                <a:lnTo>
                  <a:pt x="133" y="2245"/>
                </a:lnTo>
                <a:lnTo>
                  <a:pt x="101" y="2130"/>
                </a:lnTo>
                <a:lnTo>
                  <a:pt x="93" y="2101"/>
                </a:lnTo>
                <a:lnTo>
                  <a:pt x="89" y="2069"/>
                </a:lnTo>
                <a:lnTo>
                  <a:pt x="84" y="2041"/>
                </a:lnTo>
                <a:lnTo>
                  <a:pt x="76" y="1991"/>
                </a:lnTo>
                <a:lnTo>
                  <a:pt x="74" y="1968"/>
                </a:lnTo>
                <a:lnTo>
                  <a:pt x="73" y="1946"/>
                </a:lnTo>
                <a:lnTo>
                  <a:pt x="73" y="1931"/>
                </a:lnTo>
                <a:lnTo>
                  <a:pt x="71" y="1914"/>
                </a:lnTo>
                <a:lnTo>
                  <a:pt x="71" y="1899"/>
                </a:lnTo>
                <a:lnTo>
                  <a:pt x="70" y="1868"/>
                </a:lnTo>
                <a:lnTo>
                  <a:pt x="70" y="1835"/>
                </a:lnTo>
                <a:lnTo>
                  <a:pt x="73" y="1801"/>
                </a:lnTo>
                <a:lnTo>
                  <a:pt x="76" y="1778"/>
                </a:lnTo>
                <a:lnTo>
                  <a:pt x="81" y="1726"/>
                </a:lnTo>
                <a:lnTo>
                  <a:pt x="90" y="1667"/>
                </a:lnTo>
                <a:lnTo>
                  <a:pt x="102" y="1605"/>
                </a:lnTo>
                <a:lnTo>
                  <a:pt x="111" y="1579"/>
                </a:lnTo>
                <a:lnTo>
                  <a:pt x="117" y="1554"/>
                </a:lnTo>
                <a:lnTo>
                  <a:pt x="124" y="1535"/>
                </a:lnTo>
                <a:lnTo>
                  <a:pt x="138" y="1491"/>
                </a:lnTo>
                <a:lnTo>
                  <a:pt x="154" y="1448"/>
                </a:lnTo>
                <a:lnTo>
                  <a:pt x="171" y="1406"/>
                </a:lnTo>
                <a:lnTo>
                  <a:pt x="173" y="1401"/>
                </a:lnTo>
                <a:lnTo>
                  <a:pt x="197" y="1351"/>
                </a:lnTo>
                <a:lnTo>
                  <a:pt x="221" y="1303"/>
                </a:lnTo>
                <a:lnTo>
                  <a:pt x="235" y="1277"/>
                </a:lnTo>
                <a:lnTo>
                  <a:pt x="237" y="1272"/>
                </a:lnTo>
                <a:lnTo>
                  <a:pt x="256" y="1242"/>
                </a:lnTo>
                <a:lnTo>
                  <a:pt x="280" y="1202"/>
                </a:lnTo>
                <a:lnTo>
                  <a:pt x="307" y="1162"/>
                </a:lnTo>
                <a:lnTo>
                  <a:pt x="338" y="1119"/>
                </a:lnTo>
                <a:lnTo>
                  <a:pt x="340" y="1118"/>
                </a:lnTo>
                <a:lnTo>
                  <a:pt x="341" y="1116"/>
                </a:lnTo>
                <a:lnTo>
                  <a:pt x="342" y="1114"/>
                </a:lnTo>
                <a:lnTo>
                  <a:pt x="342" y="1112"/>
                </a:lnTo>
                <a:lnTo>
                  <a:pt x="378" y="1070"/>
                </a:lnTo>
                <a:lnTo>
                  <a:pt x="403" y="1038"/>
                </a:lnTo>
                <a:lnTo>
                  <a:pt x="414" y="993"/>
                </a:lnTo>
                <a:lnTo>
                  <a:pt x="430" y="949"/>
                </a:lnTo>
                <a:lnTo>
                  <a:pt x="450" y="907"/>
                </a:lnTo>
                <a:lnTo>
                  <a:pt x="477" y="866"/>
                </a:lnTo>
                <a:lnTo>
                  <a:pt x="510" y="829"/>
                </a:lnTo>
                <a:lnTo>
                  <a:pt x="601" y="739"/>
                </a:lnTo>
                <a:lnTo>
                  <a:pt x="635" y="708"/>
                </a:lnTo>
                <a:lnTo>
                  <a:pt x="674" y="678"/>
                </a:lnTo>
                <a:lnTo>
                  <a:pt x="719" y="651"/>
                </a:lnTo>
                <a:lnTo>
                  <a:pt x="766" y="625"/>
                </a:lnTo>
                <a:lnTo>
                  <a:pt x="765" y="591"/>
                </a:lnTo>
                <a:lnTo>
                  <a:pt x="770" y="555"/>
                </a:lnTo>
                <a:lnTo>
                  <a:pt x="783" y="518"/>
                </a:lnTo>
                <a:lnTo>
                  <a:pt x="804" y="477"/>
                </a:lnTo>
                <a:lnTo>
                  <a:pt x="831" y="436"/>
                </a:lnTo>
                <a:lnTo>
                  <a:pt x="864" y="391"/>
                </a:lnTo>
                <a:lnTo>
                  <a:pt x="903" y="343"/>
                </a:lnTo>
                <a:lnTo>
                  <a:pt x="948" y="293"/>
                </a:lnTo>
                <a:lnTo>
                  <a:pt x="998" y="241"/>
                </a:lnTo>
                <a:lnTo>
                  <a:pt x="1052" y="185"/>
                </a:lnTo>
                <a:lnTo>
                  <a:pt x="1110" y="127"/>
                </a:lnTo>
                <a:lnTo>
                  <a:pt x="1172" y="65"/>
                </a:lnTo>
                <a:lnTo>
                  <a:pt x="123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Group 22"/>
          <p:cNvGrpSpPr>
            <a:grpSpLocks noChangeAspect="1"/>
          </p:cNvGrpSpPr>
          <p:nvPr/>
        </p:nvGrpSpPr>
        <p:grpSpPr bwMode="auto">
          <a:xfrm>
            <a:off x="6625652" y="4972798"/>
            <a:ext cx="613442" cy="613442"/>
            <a:chOff x="1839" y="159"/>
            <a:chExt cx="4002" cy="4002"/>
          </a:xfrm>
          <a:solidFill>
            <a:schemeClr val="bg1"/>
          </a:solidFill>
        </p:grpSpPr>
        <p:sp>
          <p:nvSpPr>
            <p:cNvPr id="17" name="Freeform 24"/>
            <p:cNvSpPr>
              <a:spLocks/>
            </p:cNvSpPr>
            <p:nvPr/>
          </p:nvSpPr>
          <p:spPr bwMode="auto">
            <a:xfrm>
              <a:off x="3292" y="1105"/>
              <a:ext cx="1094" cy="2123"/>
            </a:xfrm>
            <a:custGeom>
              <a:avLst/>
              <a:gdLst>
                <a:gd name="T0" fmla="*/ 641 w 1094"/>
                <a:gd name="T1" fmla="*/ 11 h 2123"/>
                <a:gd name="T2" fmla="*/ 720 w 1094"/>
                <a:gd name="T3" fmla="*/ 90 h 2123"/>
                <a:gd name="T4" fmla="*/ 777 w 1094"/>
                <a:gd name="T5" fmla="*/ 249 h 2123"/>
                <a:gd name="T6" fmla="*/ 934 w 1094"/>
                <a:gd name="T7" fmla="*/ 346 h 2123"/>
                <a:gd name="T8" fmla="*/ 998 w 1094"/>
                <a:gd name="T9" fmla="*/ 457 h 2123"/>
                <a:gd name="T10" fmla="*/ 979 w 1094"/>
                <a:gd name="T11" fmla="*/ 575 h 2123"/>
                <a:gd name="T12" fmla="*/ 892 w 1094"/>
                <a:gd name="T13" fmla="*/ 656 h 2123"/>
                <a:gd name="T14" fmla="*/ 772 w 1094"/>
                <a:gd name="T15" fmla="*/ 660 h 2123"/>
                <a:gd name="T16" fmla="*/ 667 w 1094"/>
                <a:gd name="T17" fmla="*/ 594 h 2123"/>
                <a:gd name="T18" fmla="*/ 532 w 1094"/>
                <a:gd name="T19" fmla="*/ 554 h 2123"/>
                <a:gd name="T20" fmla="*/ 436 w 1094"/>
                <a:gd name="T21" fmla="*/ 574 h 2123"/>
                <a:gd name="T22" fmla="*/ 392 w 1094"/>
                <a:gd name="T23" fmla="*/ 648 h 2123"/>
                <a:gd name="T24" fmla="*/ 412 w 1094"/>
                <a:gd name="T25" fmla="*/ 742 h 2123"/>
                <a:gd name="T26" fmla="*/ 497 w 1094"/>
                <a:gd name="T27" fmla="*/ 806 h 2123"/>
                <a:gd name="T28" fmla="*/ 618 w 1094"/>
                <a:gd name="T29" fmla="*/ 862 h 2123"/>
                <a:gd name="T30" fmla="*/ 797 w 1094"/>
                <a:gd name="T31" fmla="*/ 953 h 2123"/>
                <a:gd name="T32" fmla="*/ 953 w 1094"/>
                <a:gd name="T33" fmla="*/ 1063 h 2123"/>
                <a:gd name="T34" fmla="*/ 1057 w 1094"/>
                <a:gd name="T35" fmla="*/ 1202 h 2123"/>
                <a:gd name="T36" fmla="*/ 1094 w 1094"/>
                <a:gd name="T37" fmla="*/ 1384 h 2123"/>
                <a:gd name="T38" fmla="*/ 1048 w 1094"/>
                <a:gd name="T39" fmla="*/ 1619 h 2123"/>
                <a:gd name="T40" fmla="*/ 922 w 1094"/>
                <a:gd name="T41" fmla="*/ 1792 h 2123"/>
                <a:gd name="T42" fmla="*/ 732 w 1094"/>
                <a:gd name="T43" fmla="*/ 1900 h 2123"/>
                <a:gd name="T44" fmla="*/ 707 w 1094"/>
                <a:gd name="T45" fmla="*/ 2059 h 2123"/>
                <a:gd name="T46" fmla="*/ 615 w 1094"/>
                <a:gd name="T47" fmla="*/ 2121 h 2123"/>
                <a:gd name="T48" fmla="*/ 421 w 1094"/>
                <a:gd name="T49" fmla="*/ 2112 h 2123"/>
                <a:gd name="T50" fmla="*/ 342 w 1094"/>
                <a:gd name="T51" fmla="*/ 2034 h 2123"/>
                <a:gd name="T52" fmla="*/ 291 w 1094"/>
                <a:gd name="T53" fmla="*/ 1900 h 2123"/>
                <a:gd name="T54" fmla="*/ 125 w 1094"/>
                <a:gd name="T55" fmla="*/ 1824 h 2123"/>
                <a:gd name="T56" fmla="*/ 23 w 1094"/>
                <a:gd name="T57" fmla="*/ 1726 h 2123"/>
                <a:gd name="T58" fmla="*/ 2 w 1094"/>
                <a:gd name="T59" fmla="*/ 1608 h 2123"/>
                <a:gd name="T60" fmla="*/ 58 w 1094"/>
                <a:gd name="T61" fmla="*/ 1504 h 2123"/>
                <a:gd name="T62" fmla="*/ 168 w 1094"/>
                <a:gd name="T63" fmla="*/ 1458 h 2123"/>
                <a:gd name="T64" fmla="*/ 280 w 1094"/>
                <a:gd name="T65" fmla="*/ 1498 h 2123"/>
                <a:gd name="T66" fmla="*/ 394 w 1094"/>
                <a:gd name="T67" fmla="*/ 1563 h 2123"/>
                <a:gd name="T68" fmla="*/ 508 w 1094"/>
                <a:gd name="T69" fmla="*/ 1578 h 2123"/>
                <a:gd name="T70" fmla="*/ 627 w 1094"/>
                <a:gd name="T71" fmla="*/ 1553 h 2123"/>
                <a:gd name="T72" fmla="*/ 708 w 1094"/>
                <a:gd name="T73" fmla="*/ 1482 h 2123"/>
                <a:gd name="T74" fmla="*/ 726 w 1094"/>
                <a:gd name="T75" fmla="*/ 1374 h 2123"/>
                <a:gd name="T76" fmla="*/ 679 w 1094"/>
                <a:gd name="T77" fmla="*/ 1296 h 2123"/>
                <a:gd name="T78" fmla="*/ 548 w 1094"/>
                <a:gd name="T79" fmla="*/ 1216 h 2123"/>
                <a:gd name="T80" fmla="*/ 384 w 1094"/>
                <a:gd name="T81" fmla="*/ 1139 h 2123"/>
                <a:gd name="T82" fmla="*/ 235 w 1094"/>
                <a:gd name="T83" fmla="*/ 1049 h 2123"/>
                <a:gd name="T84" fmla="*/ 111 w 1094"/>
                <a:gd name="T85" fmla="*/ 933 h 2123"/>
                <a:gd name="T86" fmla="*/ 40 w 1094"/>
                <a:gd name="T87" fmla="*/ 778 h 2123"/>
                <a:gd name="T88" fmla="*/ 40 w 1094"/>
                <a:gd name="T89" fmla="*/ 586 h 2123"/>
                <a:gd name="T90" fmla="*/ 125 w 1094"/>
                <a:gd name="T91" fmla="*/ 401 h 2123"/>
                <a:gd name="T92" fmla="*/ 281 w 1094"/>
                <a:gd name="T93" fmla="*/ 263 h 2123"/>
                <a:gd name="T94" fmla="*/ 342 w 1094"/>
                <a:gd name="T95" fmla="*/ 90 h 2123"/>
                <a:gd name="T96" fmla="*/ 421 w 1094"/>
                <a:gd name="T97" fmla="*/ 11 h 2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94" h="2123">
                  <a:moveTo>
                    <a:pt x="478" y="0"/>
                  </a:moveTo>
                  <a:lnTo>
                    <a:pt x="584" y="0"/>
                  </a:lnTo>
                  <a:lnTo>
                    <a:pt x="615" y="2"/>
                  </a:lnTo>
                  <a:lnTo>
                    <a:pt x="641" y="11"/>
                  </a:lnTo>
                  <a:lnTo>
                    <a:pt x="667" y="25"/>
                  </a:lnTo>
                  <a:lnTo>
                    <a:pt x="689" y="42"/>
                  </a:lnTo>
                  <a:lnTo>
                    <a:pt x="707" y="64"/>
                  </a:lnTo>
                  <a:lnTo>
                    <a:pt x="720" y="90"/>
                  </a:lnTo>
                  <a:lnTo>
                    <a:pt x="729" y="118"/>
                  </a:lnTo>
                  <a:lnTo>
                    <a:pt x="732" y="147"/>
                  </a:lnTo>
                  <a:lnTo>
                    <a:pt x="732" y="230"/>
                  </a:lnTo>
                  <a:lnTo>
                    <a:pt x="777" y="249"/>
                  </a:lnTo>
                  <a:lnTo>
                    <a:pt x="821" y="270"/>
                  </a:lnTo>
                  <a:lnTo>
                    <a:pt x="863" y="295"/>
                  </a:lnTo>
                  <a:lnTo>
                    <a:pt x="905" y="323"/>
                  </a:lnTo>
                  <a:lnTo>
                    <a:pt x="934" y="346"/>
                  </a:lnTo>
                  <a:lnTo>
                    <a:pt x="957" y="371"/>
                  </a:lnTo>
                  <a:lnTo>
                    <a:pt x="976" y="398"/>
                  </a:lnTo>
                  <a:lnTo>
                    <a:pt x="989" y="427"/>
                  </a:lnTo>
                  <a:lnTo>
                    <a:pt x="998" y="457"/>
                  </a:lnTo>
                  <a:lnTo>
                    <a:pt x="1000" y="489"/>
                  </a:lnTo>
                  <a:lnTo>
                    <a:pt x="998" y="518"/>
                  </a:lnTo>
                  <a:lnTo>
                    <a:pt x="991" y="547"/>
                  </a:lnTo>
                  <a:lnTo>
                    <a:pt x="979" y="575"/>
                  </a:lnTo>
                  <a:lnTo>
                    <a:pt x="963" y="600"/>
                  </a:lnTo>
                  <a:lnTo>
                    <a:pt x="942" y="623"/>
                  </a:lnTo>
                  <a:lnTo>
                    <a:pt x="919" y="641"/>
                  </a:lnTo>
                  <a:lnTo>
                    <a:pt x="892" y="656"/>
                  </a:lnTo>
                  <a:lnTo>
                    <a:pt x="863" y="666"/>
                  </a:lnTo>
                  <a:lnTo>
                    <a:pt x="832" y="669"/>
                  </a:lnTo>
                  <a:lnTo>
                    <a:pt x="801" y="667"/>
                  </a:lnTo>
                  <a:lnTo>
                    <a:pt x="772" y="660"/>
                  </a:lnTo>
                  <a:lnTo>
                    <a:pt x="746" y="649"/>
                  </a:lnTo>
                  <a:lnTo>
                    <a:pt x="721" y="633"/>
                  </a:lnTo>
                  <a:lnTo>
                    <a:pt x="698" y="616"/>
                  </a:lnTo>
                  <a:lnTo>
                    <a:pt x="667" y="594"/>
                  </a:lnTo>
                  <a:lnTo>
                    <a:pt x="635" y="577"/>
                  </a:lnTo>
                  <a:lnTo>
                    <a:pt x="603" y="564"/>
                  </a:lnTo>
                  <a:lnTo>
                    <a:pt x="569" y="557"/>
                  </a:lnTo>
                  <a:lnTo>
                    <a:pt x="532" y="554"/>
                  </a:lnTo>
                  <a:lnTo>
                    <a:pt x="504" y="554"/>
                  </a:lnTo>
                  <a:lnTo>
                    <a:pt x="479" y="558"/>
                  </a:lnTo>
                  <a:lnTo>
                    <a:pt x="456" y="564"/>
                  </a:lnTo>
                  <a:lnTo>
                    <a:pt x="436" y="574"/>
                  </a:lnTo>
                  <a:lnTo>
                    <a:pt x="419" y="586"/>
                  </a:lnTo>
                  <a:lnTo>
                    <a:pt x="407" y="603"/>
                  </a:lnTo>
                  <a:lnTo>
                    <a:pt x="398" y="622"/>
                  </a:lnTo>
                  <a:lnTo>
                    <a:pt x="392" y="648"/>
                  </a:lnTo>
                  <a:lnTo>
                    <a:pt x="389" y="675"/>
                  </a:lnTo>
                  <a:lnTo>
                    <a:pt x="392" y="701"/>
                  </a:lnTo>
                  <a:lnTo>
                    <a:pt x="399" y="723"/>
                  </a:lnTo>
                  <a:lnTo>
                    <a:pt x="412" y="742"/>
                  </a:lnTo>
                  <a:lnTo>
                    <a:pt x="428" y="760"/>
                  </a:lnTo>
                  <a:lnTo>
                    <a:pt x="447" y="777"/>
                  </a:lnTo>
                  <a:lnTo>
                    <a:pt x="470" y="792"/>
                  </a:lnTo>
                  <a:lnTo>
                    <a:pt x="497" y="806"/>
                  </a:lnTo>
                  <a:lnTo>
                    <a:pt x="525" y="820"/>
                  </a:lnTo>
                  <a:lnTo>
                    <a:pt x="554" y="833"/>
                  </a:lnTo>
                  <a:lnTo>
                    <a:pt x="586" y="848"/>
                  </a:lnTo>
                  <a:lnTo>
                    <a:pt x="618" y="862"/>
                  </a:lnTo>
                  <a:lnTo>
                    <a:pt x="651" y="877"/>
                  </a:lnTo>
                  <a:lnTo>
                    <a:pt x="702" y="902"/>
                  </a:lnTo>
                  <a:lnTo>
                    <a:pt x="751" y="928"/>
                  </a:lnTo>
                  <a:lnTo>
                    <a:pt x="797" y="953"/>
                  </a:lnTo>
                  <a:lnTo>
                    <a:pt x="840" y="979"/>
                  </a:lnTo>
                  <a:lnTo>
                    <a:pt x="882" y="1006"/>
                  </a:lnTo>
                  <a:lnTo>
                    <a:pt x="919" y="1034"/>
                  </a:lnTo>
                  <a:lnTo>
                    <a:pt x="953" y="1063"/>
                  </a:lnTo>
                  <a:lnTo>
                    <a:pt x="985" y="1095"/>
                  </a:lnTo>
                  <a:lnTo>
                    <a:pt x="1012" y="1128"/>
                  </a:lnTo>
                  <a:lnTo>
                    <a:pt x="1037" y="1163"/>
                  </a:lnTo>
                  <a:lnTo>
                    <a:pt x="1057" y="1202"/>
                  </a:lnTo>
                  <a:lnTo>
                    <a:pt x="1073" y="1242"/>
                  </a:lnTo>
                  <a:lnTo>
                    <a:pt x="1084" y="1287"/>
                  </a:lnTo>
                  <a:lnTo>
                    <a:pt x="1091" y="1333"/>
                  </a:lnTo>
                  <a:lnTo>
                    <a:pt x="1094" y="1384"/>
                  </a:lnTo>
                  <a:lnTo>
                    <a:pt x="1091" y="1448"/>
                  </a:lnTo>
                  <a:lnTo>
                    <a:pt x="1083" y="1509"/>
                  </a:lnTo>
                  <a:lnTo>
                    <a:pt x="1068" y="1566"/>
                  </a:lnTo>
                  <a:lnTo>
                    <a:pt x="1048" y="1619"/>
                  </a:lnTo>
                  <a:lnTo>
                    <a:pt x="1023" y="1669"/>
                  </a:lnTo>
                  <a:lnTo>
                    <a:pt x="993" y="1714"/>
                  </a:lnTo>
                  <a:lnTo>
                    <a:pt x="959" y="1755"/>
                  </a:lnTo>
                  <a:lnTo>
                    <a:pt x="922" y="1792"/>
                  </a:lnTo>
                  <a:lnTo>
                    <a:pt x="879" y="1826"/>
                  </a:lnTo>
                  <a:lnTo>
                    <a:pt x="833" y="1855"/>
                  </a:lnTo>
                  <a:lnTo>
                    <a:pt x="784" y="1880"/>
                  </a:lnTo>
                  <a:lnTo>
                    <a:pt x="732" y="1900"/>
                  </a:lnTo>
                  <a:lnTo>
                    <a:pt x="732" y="1977"/>
                  </a:lnTo>
                  <a:lnTo>
                    <a:pt x="729" y="2006"/>
                  </a:lnTo>
                  <a:lnTo>
                    <a:pt x="720" y="2034"/>
                  </a:lnTo>
                  <a:lnTo>
                    <a:pt x="707" y="2059"/>
                  </a:lnTo>
                  <a:lnTo>
                    <a:pt x="689" y="2081"/>
                  </a:lnTo>
                  <a:lnTo>
                    <a:pt x="667" y="2098"/>
                  </a:lnTo>
                  <a:lnTo>
                    <a:pt x="641" y="2112"/>
                  </a:lnTo>
                  <a:lnTo>
                    <a:pt x="615" y="2121"/>
                  </a:lnTo>
                  <a:lnTo>
                    <a:pt x="584" y="2123"/>
                  </a:lnTo>
                  <a:lnTo>
                    <a:pt x="478" y="2123"/>
                  </a:lnTo>
                  <a:lnTo>
                    <a:pt x="447" y="2121"/>
                  </a:lnTo>
                  <a:lnTo>
                    <a:pt x="421" y="2112"/>
                  </a:lnTo>
                  <a:lnTo>
                    <a:pt x="395" y="2098"/>
                  </a:lnTo>
                  <a:lnTo>
                    <a:pt x="373" y="2081"/>
                  </a:lnTo>
                  <a:lnTo>
                    <a:pt x="355" y="2059"/>
                  </a:lnTo>
                  <a:lnTo>
                    <a:pt x="342" y="2034"/>
                  </a:lnTo>
                  <a:lnTo>
                    <a:pt x="333" y="2006"/>
                  </a:lnTo>
                  <a:lnTo>
                    <a:pt x="330" y="1977"/>
                  </a:lnTo>
                  <a:lnTo>
                    <a:pt x="330" y="1912"/>
                  </a:lnTo>
                  <a:lnTo>
                    <a:pt x="291" y="1900"/>
                  </a:lnTo>
                  <a:lnTo>
                    <a:pt x="248" y="1885"/>
                  </a:lnTo>
                  <a:lnTo>
                    <a:pt x="206" y="1866"/>
                  </a:lnTo>
                  <a:lnTo>
                    <a:pt x="165" y="1846"/>
                  </a:lnTo>
                  <a:lnTo>
                    <a:pt x="125" y="1824"/>
                  </a:lnTo>
                  <a:lnTo>
                    <a:pt x="90" y="1800"/>
                  </a:lnTo>
                  <a:lnTo>
                    <a:pt x="63" y="1775"/>
                  </a:lnTo>
                  <a:lnTo>
                    <a:pt x="40" y="1751"/>
                  </a:lnTo>
                  <a:lnTo>
                    <a:pt x="23" y="1726"/>
                  </a:lnTo>
                  <a:lnTo>
                    <a:pt x="10" y="1698"/>
                  </a:lnTo>
                  <a:lnTo>
                    <a:pt x="2" y="1669"/>
                  </a:lnTo>
                  <a:lnTo>
                    <a:pt x="0" y="1637"/>
                  </a:lnTo>
                  <a:lnTo>
                    <a:pt x="2" y="1608"/>
                  </a:lnTo>
                  <a:lnTo>
                    <a:pt x="10" y="1580"/>
                  </a:lnTo>
                  <a:lnTo>
                    <a:pt x="22" y="1552"/>
                  </a:lnTo>
                  <a:lnTo>
                    <a:pt x="37" y="1527"/>
                  </a:lnTo>
                  <a:lnTo>
                    <a:pt x="58" y="1504"/>
                  </a:lnTo>
                  <a:lnTo>
                    <a:pt x="81" y="1486"/>
                  </a:lnTo>
                  <a:lnTo>
                    <a:pt x="108" y="1471"/>
                  </a:lnTo>
                  <a:lnTo>
                    <a:pt x="137" y="1461"/>
                  </a:lnTo>
                  <a:lnTo>
                    <a:pt x="168" y="1458"/>
                  </a:lnTo>
                  <a:lnTo>
                    <a:pt x="199" y="1461"/>
                  </a:lnTo>
                  <a:lnTo>
                    <a:pt x="228" y="1469"/>
                  </a:lnTo>
                  <a:lnTo>
                    <a:pt x="255" y="1482"/>
                  </a:lnTo>
                  <a:lnTo>
                    <a:pt x="280" y="1498"/>
                  </a:lnTo>
                  <a:lnTo>
                    <a:pt x="303" y="1516"/>
                  </a:lnTo>
                  <a:lnTo>
                    <a:pt x="335" y="1536"/>
                  </a:lnTo>
                  <a:lnTo>
                    <a:pt x="365" y="1552"/>
                  </a:lnTo>
                  <a:lnTo>
                    <a:pt x="394" y="1563"/>
                  </a:lnTo>
                  <a:lnTo>
                    <a:pt x="423" y="1570"/>
                  </a:lnTo>
                  <a:lnTo>
                    <a:pt x="451" y="1575"/>
                  </a:lnTo>
                  <a:lnTo>
                    <a:pt x="480" y="1578"/>
                  </a:lnTo>
                  <a:lnTo>
                    <a:pt x="508" y="1578"/>
                  </a:lnTo>
                  <a:lnTo>
                    <a:pt x="541" y="1576"/>
                  </a:lnTo>
                  <a:lnTo>
                    <a:pt x="571" y="1572"/>
                  </a:lnTo>
                  <a:lnTo>
                    <a:pt x="600" y="1564"/>
                  </a:lnTo>
                  <a:lnTo>
                    <a:pt x="627" y="1553"/>
                  </a:lnTo>
                  <a:lnTo>
                    <a:pt x="651" y="1540"/>
                  </a:lnTo>
                  <a:lnTo>
                    <a:pt x="673" y="1524"/>
                  </a:lnTo>
                  <a:lnTo>
                    <a:pt x="692" y="1504"/>
                  </a:lnTo>
                  <a:lnTo>
                    <a:pt x="708" y="1482"/>
                  </a:lnTo>
                  <a:lnTo>
                    <a:pt x="719" y="1455"/>
                  </a:lnTo>
                  <a:lnTo>
                    <a:pt x="726" y="1427"/>
                  </a:lnTo>
                  <a:lnTo>
                    <a:pt x="729" y="1395"/>
                  </a:lnTo>
                  <a:lnTo>
                    <a:pt x="726" y="1374"/>
                  </a:lnTo>
                  <a:lnTo>
                    <a:pt x="721" y="1353"/>
                  </a:lnTo>
                  <a:lnTo>
                    <a:pt x="712" y="1334"/>
                  </a:lnTo>
                  <a:lnTo>
                    <a:pt x="697" y="1316"/>
                  </a:lnTo>
                  <a:lnTo>
                    <a:pt x="679" y="1296"/>
                  </a:lnTo>
                  <a:lnTo>
                    <a:pt x="655" y="1278"/>
                  </a:lnTo>
                  <a:lnTo>
                    <a:pt x="626" y="1259"/>
                  </a:lnTo>
                  <a:lnTo>
                    <a:pt x="590" y="1238"/>
                  </a:lnTo>
                  <a:lnTo>
                    <a:pt x="548" y="1216"/>
                  </a:lnTo>
                  <a:lnTo>
                    <a:pt x="501" y="1194"/>
                  </a:lnTo>
                  <a:lnTo>
                    <a:pt x="462" y="1176"/>
                  </a:lnTo>
                  <a:lnTo>
                    <a:pt x="423" y="1158"/>
                  </a:lnTo>
                  <a:lnTo>
                    <a:pt x="384" y="1139"/>
                  </a:lnTo>
                  <a:lnTo>
                    <a:pt x="345" y="1118"/>
                  </a:lnTo>
                  <a:lnTo>
                    <a:pt x="308" y="1096"/>
                  </a:lnTo>
                  <a:lnTo>
                    <a:pt x="270" y="1073"/>
                  </a:lnTo>
                  <a:lnTo>
                    <a:pt x="235" y="1049"/>
                  </a:lnTo>
                  <a:lnTo>
                    <a:pt x="201" y="1023"/>
                  </a:lnTo>
                  <a:lnTo>
                    <a:pt x="168" y="996"/>
                  </a:lnTo>
                  <a:lnTo>
                    <a:pt x="139" y="965"/>
                  </a:lnTo>
                  <a:lnTo>
                    <a:pt x="111" y="933"/>
                  </a:lnTo>
                  <a:lnTo>
                    <a:pt x="88" y="899"/>
                  </a:lnTo>
                  <a:lnTo>
                    <a:pt x="68" y="861"/>
                  </a:lnTo>
                  <a:lnTo>
                    <a:pt x="52" y="821"/>
                  </a:lnTo>
                  <a:lnTo>
                    <a:pt x="40" y="778"/>
                  </a:lnTo>
                  <a:lnTo>
                    <a:pt x="31" y="732"/>
                  </a:lnTo>
                  <a:lnTo>
                    <a:pt x="29" y="684"/>
                  </a:lnTo>
                  <a:lnTo>
                    <a:pt x="33" y="634"/>
                  </a:lnTo>
                  <a:lnTo>
                    <a:pt x="40" y="586"/>
                  </a:lnTo>
                  <a:lnTo>
                    <a:pt x="54" y="537"/>
                  </a:lnTo>
                  <a:lnTo>
                    <a:pt x="73" y="490"/>
                  </a:lnTo>
                  <a:lnTo>
                    <a:pt x="96" y="445"/>
                  </a:lnTo>
                  <a:lnTo>
                    <a:pt x="125" y="401"/>
                  </a:lnTo>
                  <a:lnTo>
                    <a:pt x="158" y="361"/>
                  </a:lnTo>
                  <a:lnTo>
                    <a:pt x="194" y="325"/>
                  </a:lnTo>
                  <a:lnTo>
                    <a:pt x="236" y="292"/>
                  </a:lnTo>
                  <a:lnTo>
                    <a:pt x="281" y="263"/>
                  </a:lnTo>
                  <a:lnTo>
                    <a:pt x="330" y="239"/>
                  </a:lnTo>
                  <a:lnTo>
                    <a:pt x="330" y="147"/>
                  </a:lnTo>
                  <a:lnTo>
                    <a:pt x="333" y="118"/>
                  </a:lnTo>
                  <a:lnTo>
                    <a:pt x="342" y="90"/>
                  </a:lnTo>
                  <a:lnTo>
                    <a:pt x="355" y="64"/>
                  </a:lnTo>
                  <a:lnTo>
                    <a:pt x="373" y="42"/>
                  </a:lnTo>
                  <a:lnTo>
                    <a:pt x="395" y="25"/>
                  </a:lnTo>
                  <a:lnTo>
                    <a:pt x="421" y="11"/>
                  </a:lnTo>
                  <a:lnTo>
                    <a:pt x="447" y="2"/>
                  </a:lnTo>
                  <a:lnTo>
                    <a:pt x="4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5"/>
            <p:cNvSpPr>
              <a:spLocks noEditPoints="1"/>
            </p:cNvSpPr>
            <p:nvPr/>
          </p:nvSpPr>
          <p:spPr bwMode="auto">
            <a:xfrm>
              <a:off x="1839" y="159"/>
              <a:ext cx="4002" cy="4002"/>
            </a:xfrm>
            <a:custGeom>
              <a:avLst/>
              <a:gdLst>
                <a:gd name="T0" fmla="*/ 1703 w 4002"/>
                <a:gd name="T1" fmla="*/ 605 h 4002"/>
                <a:gd name="T2" fmla="*/ 1338 w 4002"/>
                <a:gd name="T3" fmla="*/ 737 h 4002"/>
                <a:gd name="T4" fmla="*/ 1027 w 4002"/>
                <a:gd name="T5" fmla="*/ 959 h 4002"/>
                <a:gd name="T6" fmla="*/ 786 w 4002"/>
                <a:gd name="T7" fmla="*/ 1254 h 4002"/>
                <a:gd name="T8" fmla="*/ 631 w 4002"/>
                <a:gd name="T9" fmla="*/ 1606 h 4002"/>
                <a:gd name="T10" fmla="*/ 575 w 4002"/>
                <a:gd name="T11" fmla="*/ 2002 h 4002"/>
                <a:gd name="T12" fmla="*/ 631 w 4002"/>
                <a:gd name="T13" fmla="*/ 2398 h 4002"/>
                <a:gd name="T14" fmla="*/ 787 w 4002"/>
                <a:gd name="T15" fmla="*/ 2749 h 4002"/>
                <a:gd name="T16" fmla="*/ 1027 w 4002"/>
                <a:gd name="T17" fmla="*/ 3045 h 4002"/>
                <a:gd name="T18" fmla="*/ 1339 w 4002"/>
                <a:gd name="T19" fmla="*/ 3266 h 4002"/>
                <a:gd name="T20" fmla="*/ 1703 w 4002"/>
                <a:gd name="T21" fmla="*/ 3398 h 4002"/>
                <a:gd name="T22" fmla="*/ 2105 w 4002"/>
                <a:gd name="T23" fmla="*/ 3426 h 4002"/>
                <a:gd name="T24" fmla="*/ 2491 w 4002"/>
                <a:gd name="T25" fmla="*/ 3343 h 4002"/>
                <a:gd name="T26" fmla="*/ 2831 w 4002"/>
                <a:gd name="T27" fmla="*/ 3165 h 4002"/>
                <a:gd name="T28" fmla="*/ 3108 w 4002"/>
                <a:gd name="T29" fmla="*/ 2906 h 4002"/>
                <a:gd name="T30" fmla="*/ 3310 w 4002"/>
                <a:gd name="T31" fmla="*/ 2579 h 4002"/>
                <a:gd name="T32" fmla="*/ 3416 w 4002"/>
                <a:gd name="T33" fmla="*/ 2204 h 4002"/>
                <a:gd name="T34" fmla="*/ 3416 w 4002"/>
                <a:gd name="T35" fmla="*/ 1800 h 4002"/>
                <a:gd name="T36" fmla="*/ 3310 w 4002"/>
                <a:gd name="T37" fmla="*/ 1424 h 4002"/>
                <a:gd name="T38" fmla="*/ 3108 w 4002"/>
                <a:gd name="T39" fmla="*/ 1098 h 4002"/>
                <a:gd name="T40" fmla="*/ 2831 w 4002"/>
                <a:gd name="T41" fmla="*/ 838 h 4002"/>
                <a:gd name="T42" fmla="*/ 2491 w 4002"/>
                <a:gd name="T43" fmla="*/ 660 h 4002"/>
                <a:gd name="T44" fmla="*/ 2105 w 4002"/>
                <a:gd name="T45" fmla="*/ 577 h 4002"/>
                <a:gd name="T46" fmla="*/ 2244 w 4002"/>
                <a:gd name="T47" fmla="*/ 15 h 4002"/>
                <a:gd name="T48" fmla="*/ 2700 w 4002"/>
                <a:gd name="T49" fmla="*/ 125 h 4002"/>
                <a:gd name="T50" fmla="*/ 3108 w 4002"/>
                <a:gd name="T51" fmla="*/ 334 h 4002"/>
                <a:gd name="T52" fmla="*/ 3456 w 4002"/>
                <a:gd name="T53" fmla="*/ 627 h 4002"/>
                <a:gd name="T54" fmla="*/ 3729 w 4002"/>
                <a:gd name="T55" fmla="*/ 991 h 4002"/>
                <a:gd name="T56" fmla="*/ 3915 w 4002"/>
                <a:gd name="T57" fmla="*/ 1413 h 4002"/>
                <a:gd name="T58" fmla="*/ 3998 w 4002"/>
                <a:gd name="T59" fmla="*/ 1879 h 4002"/>
                <a:gd name="T60" fmla="*/ 3969 w 4002"/>
                <a:gd name="T61" fmla="*/ 2361 h 4002"/>
                <a:gd name="T62" fmla="*/ 3833 w 4002"/>
                <a:gd name="T63" fmla="*/ 2806 h 4002"/>
                <a:gd name="T64" fmla="*/ 3603 w 4002"/>
                <a:gd name="T65" fmla="*/ 3202 h 4002"/>
                <a:gd name="T66" fmla="*/ 3290 w 4002"/>
                <a:gd name="T67" fmla="*/ 3531 h 4002"/>
                <a:gd name="T68" fmla="*/ 2911 w 4002"/>
                <a:gd name="T69" fmla="*/ 3784 h 4002"/>
                <a:gd name="T70" fmla="*/ 2476 w 4002"/>
                <a:gd name="T71" fmla="*/ 3945 h 4002"/>
                <a:gd name="T72" fmla="*/ 2001 w 4002"/>
                <a:gd name="T73" fmla="*/ 4002 h 4002"/>
                <a:gd name="T74" fmla="*/ 1641 w 4002"/>
                <a:gd name="T75" fmla="*/ 3969 h 4002"/>
                <a:gd name="T76" fmla="*/ 1196 w 4002"/>
                <a:gd name="T77" fmla="*/ 3833 h 4002"/>
                <a:gd name="T78" fmla="*/ 800 w 4002"/>
                <a:gd name="T79" fmla="*/ 3603 h 4002"/>
                <a:gd name="T80" fmla="*/ 471 w 4002"/>
                <a:gd name="T81" fmla="*/ 3290 h 4002"/>
                <a:gd name="T82" fmla="*/ 218 w 4002"/>
                <a:gd name="T83" fmla="*/ 2911 h 4002"/>
                <a:gd name="T84" fmla="*/ 57 w 4002"/>
                <a:gd name="T85" fmla="*/ 2476 h 4002"/>
                <a:gd name="T86" fmla="*/ 0 w 4002"/>
                <a:gd name="T87" fmla="*/ 2001 h 4002"/>
                <a:gd name="T88" fmla="*/ 57 w 4002"/>
                <a:gd name="T89" fmla="*/ 1526 h 4002"/>
                <a:gd name="T90" fmla="*/ 218 w 4002"/>
                <a:gd name="T91" fmla="*/ 1091 h 4002"/>
                <a:gd name="T92" fmla="*/ 471 w 4002"/>
                <a:gd name="T93" fmla="*/ 712 h 4002"/>
                <a:gd name="T94" fmla="*/ 800 w 4002"/>
                <a:gd name="T95" fmla="*/ 399 h 4002"/>
                <a:gd name="T96" fmla="*/ 1196 w 4002"/>
                <a:gd name="T97" fmla="*/ 169 h 4002"/>
                <a:gd name="T98" fmla="*/ 1641 w 4002"/>
                <a:gd name="T99" fmla="*/ 33 h 4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002" h="4002">
                  <a:moveTo>
                    <a:pt x="2003" y="574"/>
                  </a:moveTo>
                  <a:lnTo>
                    <a:pt x="1900" y="577"/>
                  </a:lnTo>
                  <a:lnTo>
                    <a:pt x="1801" y="588"/>
                  </a:lnTo>
                  <a:lnTo>
                    <a:pt x="1703" y="605"/>
                  </a:lnTo>
                  <a:lnTo>
                    <a:pt x="1608" y="629"/>
                  </a:lnTo>
                  <a:lnTo>
                    <a:pt x="1515" y="660"/>
                  </a:lnTo>
                  <a:lnTo>
                    <a:pt x="1425" y="696"/>
                  </a:lnTo>
                  <a:lnTo>
                    <a:pt x="1338" y="737"/>
                  </a:lnTo>
                  <a:lnTo>
                    <a:pt x="1255" y="785"/>
                  </a:lnTo>
                  <a:lnTo>
                    <a:pt x="1175" y="838"/>
                  </a:lnTo>
                  <a:lnTo>
                    <a:pt x="1099" y="896"/>
                  </a:lnTo>
                  <a:lnTo>
                    <a:pt x="1027" y="959"/>
                  </a:lnTo>
                  <a:lnTo>
                    <a:pt x="960" y="1026"/>
                  </a:lnTo>
                  <a:lnTo>
                    <a:pt x="897" y="1098"/>
                  </a:lnTo>
                  <a:lnTo>
                    <a:pt x="839" y="1174"/>
                  </a:lnTo>
                  <a:lnTo>
                    <a:pt x="786" y="1254"/>
                  </a:lnTo>
                  <a:lnTo>
                    <a:pt x="739" y="1336"/>
                  </a:lnTo>
                  <a:lnTo>
                    <a:pt x="697" y="1424"/>
                  </a:lnTo>
                  <a:lnTo>
                    <a:pt x="661" y="1513"/>
                  </a:lnTo>
                  <a:lnTo>
                    <a:pt x="631" y="1606"/>
                  </a:lnTo>
                  <a:lnTo>
                    <a:pt x="606" y="1701"/>
                  </a:lnTo>
                  <a:lnTo>
                    <a:pt x="589" y="1800"/>
                  </a:lnTo>
                  <a:lnTo>
                    <a:pt x="578" y="1899"/>
                  </a:lnTo>
                  <a:lnTo>
                    <a:pt x="575" y="2002"/>
                  </a:lnTo>
                  <a:lnTo>
                    <a:pt x="578" y="2104"/>
                  </a:lnTo>
                  <a:lnTo>
                    <a:pt x="589" y="2204"/>
                  </a:lnTo>
                  <a:lnTo>
                    <a:pt x="606" y="2302"/>
                  </a:lnTo>
                  <a:lnTo>
                    <a:pt x="631" y="2398"/>
                  </a:lnTo>
                  <a:lnTo>
                    <a:pt x="661" y="2490"/>
                  </a:lnTo>
                  <a:lnTo>
                    <a:pt x="697" y="2579"/>
                  </a:lnTo>
                  <a:lnTo>
                    <a:pt x="739" y="2667"/>
                  </a:lnTo>
                  <a:lnTo>
                    <a:pt x="787" y="2749"/>
                  </a:lnTo>
                  <a:lnTo>
                    <a:pt x="839" y="2829"/>
                  </a:lnTo>
                  <a:lnTo>
                    <a:pt x="897" y="2906"/>
                  </a:lnTo>
                  <a:lnTo>
                    <a:pt x="960" y="2977"/>
                  </a:lnTo>
                  <a:lnTo>
                    <a:pt x="1027" y="3045"/>
                  </a:lnTo>
                  <a:lnTo>
                    <a:pt x="1100" y="3107"/>
                  </a:lnTo>
                  <a:lnTo>
                    <a:pt x="1175" y="3165"/>
                  </a:lnTo>
                  <a:lnTo>
                    <a:pt x="1255" y="3219"/>
                  </a:lnTo>
                  <a:lnTo>
                    <a:pt x="1339" y="3266"/>
                  </a:lnTo>
                  <a:lnTo>
                    <a:pt x="1425" y="3308"/>
                  </a:lnTo>
                  <a:lnTo>
                    <a:pt x="1515" y="3343"/>
                  </a:lnTo>
                  <a:lnTo>
                    <a:pt x="1608" y="3374"/>
                  </a:lnTo>
                  <a:lnTo>
                    <a:pt x="1703" y="3398"/>
                  </a:lnTo>
                  <a:lnTo>
                    <a:pt x="1801" y="3415"/>
                  </a:lnTo>
                  <a:lnTo>
                    <a:pt x="1902" y="3426"/>
                  </a:lnTo>
                  <a:lnTo>
                    <a:pt x="2003" y="3430"/>
                  </a:lnTo>
                  <a:lnTo>
                    <a:pt x="2105" y="3426"/>
                  </a:lnTo>
                  <a:lnTo>
                    <a:pt x="2205" y="3415"/>
                  </a:lnTo>
                  <a:lnTo>
                    <a:pt x="2303" y="3398"/>
                  </a:lnTo>
                  <a:lnTo>
                    <a:pt x="2398" y="3374"/>
                  </a:lnTo>
                  <a:lnTo>
                    <a:pt x="2491" y="3343"/>
                  </a:lnTo>
                  <a:lnTo>
                    <a:pt x="2581" y="3308"/>
                  </a:lnTo>
                  <a:lnTo>
                    <a:pt x="2668" y="3266"/>
                  </a:lnTo>
                  <a:lnTo>
                    <a:pt x="2750" y="3219"/>
                  </a:lnTo>
                  <a:lnTo>
                    <a:pt x="2831" y="3165"/>
                  </a:lnTo>
                  <a:lnTo>
                    <a:pt x="2907" y="3107"/>
                  </a:lnTo>
                  <a:lnTo>
                    <a:pt x="2978" y="3045"/>
                  </a:lnTo>
                  <a:lnTo>
                    <a:pt x="3045" y="2977"/>
                  </a:lnTo>
                  <a:lnTo>
                    <a:pt x="3108" y="2906"/>
                  </a:lnTo>
                  <a:lnTo>
                    <a:pt x="3166" y="2829"/>
                  </a:lnTo>
                  <a:lnTo>
                    <a:pt x="3220" y="2749"/>
                  </a:lnTo>
                  <a:lnTo>
                    <a:pt x="3267" y="2667"/>
                  </a:lnTo>
                  <a:lnTo>
                    <a:pt x="3310" y="2579"/>
                  </a:lnTo>
                  <a:lnTo>
                    <a:pt x="3345" y="2490"/>
                  </a:lnTo>
                  <a:lnTo>
                    <a:pt x="3375" y="2398"/>
                  </a:lnTo>
                  <a:lnTo>
                    <a:pt x="3399" y="2302"/>
                  </a:lnTo>
                  <a:lnTo>
                    <a:pt x="3416" y="2204"/>
                  </a:lnTo>
                  <a:lnTo>
                    <a:pt x="3427" y="2104"/>
                  </a:lnTo>
                  <a:lnTo>
                    <a:pt x="3431" y="2002"/>
                  </a:lnTo>
                  <a:lnTo>
                    <a:pt x="3427" y="1899"/>
                  </a:lnTo>
                  <a:lnTo>
                    <a:pt x="3416" y="1800"/>
                  </a:lnTo>
                  <a:lnTo>
                    <a:pt x="3399" y="1701"/>
                  </a:lnTo>
                  <a:lnTo>
                    <a:pt x="3375" y="1606"/>
                  </a:lnTo>
                  <a:lnTo>
                    <a:pt x="3345" y="1513"/>
                  </a:lnTo>
                  <a:lnTo>
                    <a:pt x="3310" y="1424"/>
                  </a:lnTo>
                  <a:lnTo>
                    <a:pt x="3267" y="1336"/>
                  </a:lnTo>
                  <a:lnTo>
                    <a:pt x="3220" y="1254"/>
                  </a:lnTo>
                  <a:lnTo>
                    <a:pt x="3166" y="1174"/>
                  </a:lnTo>
                  <a:lnTo>
                    <a:pt x="3108" y="1098"/>
                  </a:lnTo>
                  <a:lnTo>
                    <a:pt x="3046" y="1026"/>
                  </a:lnTo>
                  <a:lnTo>
                    <a:pt x="2978" y="959"/>
                  </a:lnTo>
                  <a:lnTo>
                    <a:pt x="2907" y="896"/>
                  </a:lnTo>
                  <a:lnTo>
                    <a:pt x="2831" y="838"/>
                  </a:lnTo>
                  <a:lnTo>
                    <a:pt x="2752" y="785"/>
                  </a:lnTo>
                  <a:lnTo>
                    <a:pt x="2668" y="737"/>
                  </a:lnTo>
                  <a:lnTo>
                    <a:pt x="2581" y="696"/>
                  </a:lnTo>
                  <a:lnTo>
                    <a:pt x="2491" y="660"/>
                  </a:lnTo>
                  <a:lnTo>
                    <a:pt x="2399" y="629"/>
                  </a:lnTo>
                  <a:lnTo>
                    <a:pt x="2303" y="605"/>
                  </a:lnTo>
                  <a:lnTo>
                    <a:pt x="2205" y="588"/>
                  </a:lnTo>
                  <a:lnTo>
                    <a:pt x="2105" y="577"/>
                  </a:lnTo>
                  <a:lnTo>
                    <a:pt x="2003" y="574"/>
                  </a:lnTo>
                  <a:close/>
                  <a:moveTo>
                    <a:pt x="2001" y="0"/>
                  </a:moveTo>
                  <a:lnTo>
                    <a:pt x="2123" y="4"/>
                  </a:lnTo>
                  <a:lnTo>
                    <a:pt x="2244" y="15"/>
                  </a:lnTo>
                  <a:lnTo>
                    <a:pt x="2361" y="33"/>
                  </a:lnTo>
                  <a:lnTo>
                    <a:pt x="2476" y="57"/>
                  </a:lnTo>
                  <a:lnTo>
                    <a:pt x="2589" y="87"/>
                  </a:lnTo>
                  <a:lnTo>
                    <a:pt x="2700" y="125"/>
                  </a:lnTo>
                  <a:lnTo>
                    <a:pt x="2806" y="169"/>
                  </a:lnTo>
                  <a:lnTo>
                    <a:pt x="2911" y="218"/>
                  </a:lnTo>
                  <a:lnTo>
                    <a:pt x="3011" y="273"/>
                  </a:lnTo>
                  <a:lnTo>
                    <a:pt x="3108" y="334"/>
                  </a:lnTo>
                  <a:lnTo>
                    <a:pt x="3202" y="399"/>
                  </a:lnTo>
                  <a:lnTo>
                    <a:pt x="3290" y="471"/>
                  </a:lnTo>
                  <a:lnTo>
                    <a:pt x="3375" y="546"/>
                  </a:lnTo>
                  <a:lnTo>
                    <a:pt x="3456" y="627"/>
                  </a:lnTo>
                  <a:lnTo>
                    <a:pt x="3531" y="712"/>
                  </a:lnTo>
                  <a:lnTo>
                    <a:pt x="3603" y="800"/>
                  </a:lnTo>
                  <a:lnTo>
                    <a:pt x="3669" y="894"/>
                  </a:lnTo>
                  <a:lnTo>
                    <a:pt x="3729" y="991"/>
                  </a:lnTo>
                  <a:lnTo>
                    <a:pt x="3784" y="1091"/>
                  </a:lnTo>
                  <a:lnTo>
                    <a:pt x="3833" y="1196"/>
                  </a:lnTo>
                  <a:lnTo>
                    <a:pt x="3877" y="1302"/>
                  </a:lnTo>
                  <a:lnTo>
                    <a:pt x="3915" y="1413"/>
                  </a:lnTo>
                  <a:lnTo>
                    <a:pt x="3945" y="1526"/>
                  </a:lnTo>
                  <a:lnTo>
                    <a:pt x="3969" y="1641"/>
                  </a:lnTo>
                  <a:lnTo>
                    <a:pt x="3987" y="1758"/>
                  </a:lnTo>
                  <a:lnTo>
                    <a:pt x="3998" y="1879"/>
                  </a:lnTo>
                  <a:lnTo>
                    <a:pt x="4002" y="2001"/>
                  </a:lnTo>
                  <a:lnTo>
                    <a:pt x="3998" y="2123"/>
                  </a:lnTo>
                  <a:lnTo>
                    <a:pt x="3987" y="2244"/>
                  </a:lnTo>
                  <a:lnTo>
                    <a:pt x="3969" y="2361"/>
                  </a:lnTo>
                  <a:lnTo>
                    <a:pt x="3945" y="2476"/>
                  </a:lnTo>
                  <a:lnTo>
                    <a:pt x="3915" y="2589"/>
                  </a:lnTo>
                  <a:lnTo>
                    <a:pt x="3877" y="2700"/>
                  </a:lnTo>
                  <a:lnTo>
                    <a:pt x="3833" y="2806"/>
                  </a:lnTo>
                  <a:lnTo>
                    <a:pt x="3784" y="2911"/>
                  </a:lnTo>
                  <a:lnTo>
                    <a:pt x="3729" y="3011"/>
                  </a:lnTo>
                  <a:lnTo>
                    <a:pt x="3669" y="3108"/>
                  </a:lnTo>
                  <a:lnTo>
                    <a:pt x="3603" y="3202"/>
                  </a:lnTo>
                  <a:lnTo>
                    <a:pt x="3531" y="3290"/>
                  </a:lnTo>
                  <a:lnTo>
                    <a:pt x="3456" y="3375"/>
                  </a:lnTo>
                  <a:lnTo>
                    <a:pt x="3375" y="3456"/>
                  </a:lnTo>
                  <a:lnTo>
                    <a:pt x="3290" y="3531"/>
                  </a:lnTo>
                  <a:lnTo>
                    <a:pt x="3202" y="3603"/>
                  </a:lnTo>
                  <a:lnTo>
                    <a:pt x="3108" y="3669"/>
                  </a:lnTo>
                  <a:lnTo>
                    <a:pt x="3011" y="3729"/>
                  </a:lnTo>
                  <a:lnTo>
                    <a:pt x="2911" y="3784"/>
                  </a:lnTo>
                  <a:lnTo>
                    <a:pt x="2806" y="3833"/>
                  </a:lnTo>
                  <a:lnTo>
                    <a:pt x="2700" y="3877"/>
                  </a:lnTo>
                  <a:lnTo>
                    <a:pt x="2589" y="3915"/>
                  </a:lnTo>
                  <a:lnTo>
                    <a:pt x="2476" y="3945"/>
                  </a:lnTo>
                  <a:lnTo>
                    <a:pt x="2361" y="3969"/>
                  </a:lnTo>
                  <a:lnTo>
                    <a:pt x="2244" y="3987"/>
                  </a:lnTo>
                  <a:lnTo>
                    <a:pt x="2123" y="3998"/>
                  </a:lnTo>
                  <a:lnTo>
                    <a:pt x="2001" y="4002"/>
                  </a:lnTo>
                  <a:lnTo>
                    <a:pt x="2000" y="4002"/>
                  </a:lnTo>
                  <a:lnTo>
                    <a:pt x="1879" y="3998"/>
                  </a:lnTo>
                  <a:lnTo>
                    <a:pt x="1758" y="3987"/>
                  </a:lnTo>
                  <a:lnTo>
                    <a:pt x="1641" y="3969"/>
                  </a:lnTo>
                  <a:lnTo>
                    <a:pt x="1526" y="3945"/>
                  </a:lnTo>
                  <a:lnTo>
                    <a:pt x="1413" y="3915"/>
                  </a:lnTo>
                  <a:lnTo>
                    <a:pt x="1302" y="3877"/>
                  </a:lnTo>
                  <a:lnTo>
                    <a:pt x="1196" y="3833"/>
                  </a:lnTo>
                  <a:lnTo>
                    <a:pt x="1091" y="3784"/>
                  </a:lnTo>
                  <a:lnTo>
                    <a:pt x="991" y="3729"/>
                  </a:lnTo>
                  <a:lnTo>
                    <a:pt x="894" y="3669"/>
                  </a:lnTo>
                  <a:lnTo>
                    <a:pt x="800" y="3603"/>
                  </a:lnTo>
                  <a:lnTo>
                    <a:pt x="712" y="3531"/>
                  </a:lnTo>
                  <a:lnTo>
                    <a:pt x="627" y="3456"/>
                  </a:lnTo>
                  <a:lnTo>
                    <a:pt x="546" y="3375"/>
                  </a:lnTo>
                  <a:lnTo>
                    <a:pt x="471" y="3290"/>
                  </a:lnTo>
                  <a:lnTo>
                    <a:pt x="399" y="3202"/>
                  </a:lnTo>
                  <a:lnTo>
                    <a:pt x="334" y="3108"/>
                  </a:lnTo>
                  <a:lnTo>
                    <a:pt x="273" y="3011"/>
                  </a:lnTo>
                  <a:lnTo>
                    <a:pt x="218" y="2911"/>
                  </a:lnTo>
                  <a:lnTo>
                    <a:pt x="169" y="2806"/>
                  </a:lnTo>
                  <a:lnTo>
                    <a:pt x="125" y="2700"/>
                  </a:lnTo>
                  <a:lnTo>
                    <a:pt x="87" y="2589"/>
                  </a:lnTo>
                  <a:lnTo>
                    <a:pt x="57" y="2476"/>
                  </a:lnTo>
                  <a:lnTo>
                    <a:pt x="33" y="2361"/>
                  </a:lnTo>
                  <a:lnTo>
                    <a:pt x="15" y="2244"/>
                  </a:lnTo>
                  <a:lnTo>
                    <a:pt x="4" y="2123"/>
                  </a:lnTo>
                  <a:lnTo>
                    <a:pt x="0" y="2001"/>
                  </a:lnTo>
                  <a:lnTo>
                    <a:pt x="4" y="1879"/>
                  </a:lnTo>
                  <a:lnTo>
                    <a:pt x="15" y="1758"/>
                  </a:lnTo>
                  <a:lnTo>
                    <a:pt x="33" y="1641"/>
                  </a:lnTo>
                  <a:lnTo>
                    <a:pt x="57" y="1526"/>
                  </a:lnTo>
                  <a:lnTo>
                    <a:pt x="87" y="1413"/>
                  </a:lnTo>
                  <a:lnTo>
                    <a:pt x="125" y="1302"/>
                  </a:lnTo>
                  <a:lnTo>
                    <a:pt x="169" y="1196"/>
                  </a:lnTo>
                  <a:lnTo>
                    <a:pt x="218" y="1091"/>
                  </a:lnTo>
                  <a:lnTo>
                    <a:pt x="273" y="991"/>
                  </a:lnTo>
                  <a:lnTo>
                    <a:pt x="334" y="894"/>
                  </a:lnTo>
                  <a:lnTo>
                    <a:pt x="399" y="800"/>
                  </a:lnTo>
                  <a:lnTo>
                    <a:pt x="471" y="712"/>
                  </a:lnTo>
                  <a:lnTo>
                    <a:pt x="546" y="627"/>
                  </a:lnTo>
                  <a:lnTo>
                    <a:pt x="627" y="546"/>
                  </a:lnTo>
                  <a:lnTo>
                    <a:pt x="712" y="471"/>
                  </a:lnTo>
                  <a:lnTo>
                    <a:pt x="800" y="399"/>
                  </a:lnTo>
                  <a:lnTo>
                    <a:pt x="894" y="334"/>
                  </a:lnTo>
                  <a:lnTo>
                    <a:pt x="991" y="273"/>
                  </a:lnTo>
                  <a:lnTo>
                    <a:pt x="1091" y="218"/>
                  </a:lnTo>
                  <a:lnTo>
                    <a:pt x="1196" y="169"/>
                  </a:lnTo>
                  <a:lnTo>
                    <a:pt x="1302" y="125"/>
                  </a:lnTo>
                  <a:lnTo>
                    <a:pt x="1413" y="87"/>
                  </a:lnTo>
                  <a:lnTo>
                    <a:pt x="1526" y="57"/>
                  </a:lnTo>
                  <a:lnTo>
                    <a:pt x="1641" y="33"/>
                  </a:lnTo>
                  <a:lnTo>
                    <a:pt x="1758" y="15"/>
                  </a:lnTo>
                  <a:lnTo>
                    <a:pt x="1879" y="4"/>
                  </a:lnTo>
                  <a:lnTo>
                    <a:pt x="20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Freeform 30"/>
          <p:cNvSpPr>
            <a:spLocks noEditPoints="1"/>
          </p:cNvSpPr>
          <p:nvPr/>
        </p:nvSpPr>
        <p:spPr bwMode="auto">
          <a:xfrm>
            <a:off x="4986367" y="5001844"/>
            <a:ext cx="616734" cy="589404"/>
          </a:xfrm>
          <a:custGeom>
            <a:avLst/>
            <a:gdLst>
              <a:gd name="T0" fmla="*/ 3028 w 4600"/>
              <a:gd name="T1" fmla="*/ 1685 h 4307"/>
              <a:gd name="T2" fmla="*/ 3056 w 4600"/>
              <a:gd name="T3" fmla="*/ 1706 h 4307"/>
              <a:gd name="T4" fmla="*/ 3061 w 4600"/>
              <a:gd name="T5" fmla="*/ 1606 h 4307"/>
              <a:gd name="T6" fmla="*/ 3330 w 4600"/>
              <a:gd name="T7" fmla="*/ 2494 h 4307"/>
              <a:gd name="T8" fmla="*/ 2069 w 4600"/>
              <a:gd name="T9" fmla="*/ 1338 h 4307"/>
              <a:gd name="T10" fmla="*/ 2322 w 4600"/>
              <a:gd name="T11" fmla="*/ 1447 h 4307"/>
              <a:gd name="T12" fmla="*/ 2414 w 4600"/>
              <a:gd name="T13" fmla="*/ 1734 h 4307"/>
              <a:gd name="T14" fmla="*/ 2268 w 4600"/>
              <a:gd name="T15" fmla="*/ 1987 h 4307"/>
              <a:gd name="T16" fmla="*/ 2046 w 4600"/>
              <a:gd name="T17" fmla="*/ 2140 h 4307"/>
              <a:gd name="T18" fmla="*/ 2435 w 4600"/>
              <a:gd name="T19" fmla="*/ 2256 h 4307"/>
              <a:gd name="T20" fmla="*/ 1646 w 4600"/>
              <a:gd name="T21" fmla="*/ 2266 h 4307"/>
              <a:gd name="T22" fmla="*/ 1814 w 4600"/>
              <a:gd name="T23" fmla="*/ 1999 h 4307"/>
              <a:gd name="T24" fmla="*/ 2037 w 4600"/>
              <a:gd name="T25" fmla="*/ 1836 h 4307"/>
              <a:gd name="T26" fmla="*/ 2123 w 4600"/>
              <a:gd name="T27" fmla="*/ 1685 h 4307"/>
              <a:gd name="T28" fmla="*/ 2003 w 4600"/>
              <a:gd name="T29" fmla="*/ 1599 h 4307"/>
              <a:gd name="T30" fmla="*/ 1851 w 4600"/>
              <a:gd name="T31" fmla="*/ 1694 h 4307"/>
              <a:gd name="T32" fmla="*/ 1639 w 4600"/>
              <a:gd name="T33" fmla="*/ 1560 h 4307"/>
              <a:gd name="T34" fmla="*/ 1772 w 4600"/>
              <a:gd name="T35" fmla="*/ 1415 h 4307"/>
              <a:gd name="T36" fmla="*/ 576 w 4600"/>
              <a:gd name="T37" fmla="*/ 1001 h 4307"/>
              <a:gd name="T38" fmla="*/ 881 w 4600"/>
              <a:gd name="T39" fmla="*/ 1176 h 4307"/>
              <a:gd name="T40" fmla="*/ 1121 w 4600"/>
              <a:gd name="T41" fmla="*/ 1540 h 4307"/>
              <a:gd name="T42" fmla="*/ 1128 w 4600"/>
              <a:gd name="T43" fmla="*/ 1784 h 4307"/>
              <a:gd name="T44" fmla="*/ 990 w 4600"/>
              <a:gd name="T45" fmla="*/ 1971 h 4307"/>
              <a:gd name="T46" fmla="*/ 871 w 4600"/>
              <a:gd name="T47" fmla="*/ 2168 h 4307"/>
              <a:gd name="T48" fmla="*/ 1006 w 4600"/>
              <a:gd name="T49" fmla="*/ 2461 h 4307"/>
              <a:gd name="T50" fmla="*/ 1302 w 4600"/>
              <a:gd name="T51" fmla="*/ 2809 h 4307"/>
              <a:gd name="T52" fmla="*/ 1649 w 4600"/>
              <a:gd name="T53" fmla="*/ 3144 h 4307"/>
              <a:gd name="T54" fmla="*/ 1982 w 4600"/>
              <a:gd name="T55" fmla="*/ 3385 h 4307"/>
              <a:gd name="T56" fmla="*/ 2230 w 4600"/>
              <a:gd name="T57" fmla="*/ 3417 h 4307"/>
              <a:gd name="T58" fmla="*/ 2413 w 4600"/>
              <a:gd name="T59" fmla="*/ 3246 h 4307"/>
              <a:gd name="T60" fmla="*/ 2615 w 4600"/>
              <a:gd name="T61" fmla="*/ 3158 h 4307"/>
              <a:gd name="T62" fmla="*/ 2905 w 4600"/>
              <a:gd name="T63" fmla="*/ 3256 h 4307"/>
              <a:gd name="T64" fmla="*/ 3249 w 4600"/>
              <a:gd name="T65" fmla="*/ 3564 h 4307"/>
              <a:gd name="T66" fmla="*/ 3287 w 4600"/>
              <a:gd name="T67" fmla="*/ 3844 h 4307"/>
              <a:gd name="T68" fmla="*/ 3122 w 4600"/>
              <a:gd name="T69" fmla="*/ 4076 h 4307"/>
              <a:gd name="T70" fmla="*/ 2905 w 4600"/>
              <a:gd name="T71" fmla="*/ 4267 h 4307"/>
              <a:gd name="T72" fmla="*/ 2494 w 4600"/>
              <a:gd name="T73" fmla="*/ 4286 h 4307"/>
              <a:gd name="T74" fmla="*/ 1886 w 4600"/>
              <a:gd name="T75" fmla="*/ 4055 h 4307"/>
              <a:gd name="T76" fmla="*/ 1171 w 4600"/>
              <a:gd name="T77" fmla="*/ 3547 h 4307"/>
              <a:gd name="T78" fmla="*/ 507 w 4600"/>
              <a:gd name="T79" fmla="*/ 2822 h 4307"/>
              <a:gd name="T80" fmla="*/ 121 w 4600"/>
              <a:gd name="T81" fmla="*/ 2141 h 4307"/>
              <a:gd name="T82" fmla="*/ 0 w 4600"/>
              <a:gd name="T83" fmla="*/ 1607 h 4307"/>
              <a:gd name="T84" fmla="*/ 117 w 4600"/>
              <a:gd name="T85" fmla="*/ 1303 h 4307"/>
              <a:gd name="T86" fmla="*/ 326 w 4600"/>
              <a:gd name="T87" fmla="*/ 1100 h 4307"/>
              <a:gd name="T88" fmla="*/ 576 w 4600"/>
              <a:gd name="T89" fmla="*/ 1001 h 4307"/>
              <a:gd name="T90" fmla="*/ 3318 w 4600"/>
              <a:gd name="T91" fmla="*/ 149 h 4307"/>
              <a:gd name="T92" fmla="*/ 4042 w 4600"/>
              <a:gd name="T93" fmla="*/ 647 h 4307"/>
              <a:gd name="T94" fmla="*/ 4495 w 4600"/>
              <a:gd name="T95" fmla="*/ 1404 h 4307"/>
              <a:gd name="T96" fmla="*/ 4585 w 4600"/>
              <a:gd name="T97" fmla="*/ 2307 h 4307"/>
              <a:gd name="T98" fmla="*/ 4300 w 4600"/>
              <a:gd name="T99" fmla="*/ 3118 h 4307"/>
              <a:gd name="T100" fmla="*/ 3725 w 4600"/>
              <a:gd name="T101" fmla="*/ 3731 h 4307"/>
              <a:gd name="T102" fmla="*/ 3509 w 4600"/>
              <a:gd name="T103" fmla="*/ 3590 h 4307"/>
              <a:gd name="T104" fmla="*/ 3962 w 4600"/>
              <a:gd name="T105" fmla="*/ 3081 h 4307"/>
              <a:gd name="T106" fmla="*/ 4268 w 4600"/>
              <a:gd name="T107" fmla="*/ 2374 h 4307"/>
              <a:gd name="T108" fmla="*/ 4166 w 4600"/>
              <a:gd name="T109" fmla="*/ 1384 h 4307"/>
              <a:gd name="T110" fmla="*/ 3702 w 4600"/>
              <a:gd name="T111" fmla="*/ 736 h 4307"/>
              <a:gd name="T112" fmla="*/ 2994 w 4600"/>
              <a:gd name="T113" fmla="*/ 359 h 4307"/>
              <a:gd name="T114" fmla="*/ 1993 w 4600"/>
              <a:gd name="T115" fmla="*/ 393 h 4307"/>
              <a:gd name="T116" fmla="*/ 1314 w 4600"/>
              <a:gd name="T117" fmla="*/ 815 h 4307"/>
              <a:gd name="T118" fmla="*/ 873 w 4600"/>
              <a:gd name="T119" fmla="*/ 874 h 4307"/>
              <a:gd name="T120" fmla="*/ 1486 w 4600"/>
              <a:gd name="T121" fmla="*/ 299 h 4307"/>
              <a:gd name="T122" fmla="*/ 2294 w 4600"/>
              <a:gd name="T123" fmla="*/ 16 h 4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600" h="4307">
                <a:moveTo>
                  <a:pt x="3061" y="1606"/>
                </a:moveTo>
                <a:lnTo>
                  <a:pt x="3061" y="1609"/>
                </a:lnTo>
                <a:lnTo>
                  <a:pt x="3057" y="1617"/>
                </a:lnTo>
                <a:lnTo>
                  <a:pt x="3053" y="1631"/>
                </a:lnTo>
                <a:lnTo>
                  <a:pt x="3046" y="1646"/>
                </a:lnTo>
                <a:lnTo>
                  <a:pt x="3037" y="1666"/>
                </a:lnTo>
                <a:lnTo>
                  <a:pt x="3028" y="1685"/>
                </a:lnTo>
                <a:lnTo>
                  <a:pt x="3018" y="1705"/>
                </a:lnTo>
                <a:lnTo>
                  <a:pt x="3007" y="1723"/>
                </a:lnTo>
                <a:lnTo>
                  <a:pt x="2834" y="1985"/>
                </a:lnTo>
                <a:lnTo>
                  <a:pt x="2834" y="1988"/>
                </a:lnTo>
                <a:lnTo>
                  <a:pt x="3056" y="1988"/>
                </a:lnTo>
                <a:lnTo>
                  <a:pt x="3056" y="1733"/>
                </a:lnTo>
                <a:lnTo>
                  <a:pt x="3056" y="1706"/>
                </a:lnTo>
                <a:lnTo>
                  <a:pt x="3057" y="1681"/>
                </a:lnTo>
                <a:lnTo>
                  <a:pt x="3060" y="1658"/>
                </a:lnTo>
                <a:lnTo>
                  <a:pt x="3061" y="1637"/>
                </a:lnTo>
                <a:lnTo>
                  <a:pt x="3062" y="1620"/>
                </a:lnTo>
                <a:lnTo>
                  <a:pt x="3064" y="1610"/>
                </a:lnTo>
                <a:lnTo>
                  <a:pt x="3065" y="1606"/>
                </a:lnTo>
                <a:lnTo>
                  <a:pt x="3061" y="1606"/>
                </a:lnTo>
                <a:close/>
                <a:moveTo>
                  <a:pt x="2990" y="1356"/>
                </a:moveTo>
                <a:lnTo>
                  <a:pt x="3330" y="1356"/>
                </a:lnTo>
                <a:lnTo>
                  <a:pt x="3330" y="1988"/>
                </a:lnTo>
                <a:lnTo>
                  <a:pt x="3465" y="1988"/>
                </a:lnTo>
                <a:lnTo>
                  <a:pt x="3465" y="2218"/>
                </a:lnTo>
                <a:lnTo>
                  <a:pt x="3330" y="2218"/>
                </a:lnTo>
                <a:lnTo>
                  <a:pt x="3330" y="2494"/>
                </a:lnTo>
                <a:lnTo>
                  <a:pt x="3056" y="2494"/>
                </a:lnTo>
                <a:lnTo>
                  <a:pt x="3056" y="2218"/>
                </a:lnTo>
                <a:lnTo>
                  <a:pt x="2551" y="2218"/>
                </a:lnTo>
                <a:lnTo>
                  <a:pt x="2551" y="2049"/>
                </a:lnTo>
                <a:lnTo>
                  <a:pt x="2990" y="1356"/>
                </a:lnTo>
                <a:close/>
                <a:moveTo>
                  <a:pt x="2030" y="1337"/>
                </a:moveTo>
                <a:lnTo>
                  <a:pt x="2069" y="1338"/>
                </a:lnTo>
                <a:lnTo>
                  <a:pt x="2109" y="1344"/>
                </a:lnTo>
                <a:lnTo>
                  <a:pt x="2148" y="1352"/>
                </a:lnTo>
                <a:lnTo>
                  <a:pt x="2187" y="1363"/>
                </a:lnTo>
                <a:lnTo>
                  <a:pt x="2225" y="1379"/>
                </a:lnTo>
                <a:lnTo>
                  <a:pt x="2260" y="1398"/>
                </a:lnTo>
                <a:lnTo>
                  <a:pt x="2293" y="1421"/>
                </a:lnTo>
                <a:lnTo>
                  <a:pt x="2322" y="1447"/>
                </a:lnTo>
                <a:lnTo>
                  <a:pt x="2350" y="1476"/>
                </a:lnTo>
                <a:lnTo>
                  <a:pt x="2372" y="1511"/>
                </a:lnTo>
                <a:lnTo>
                  <a:pt x="2392" y="1549"/>
                </a:lnTo>
                <a:lnTo>
                  <a:pt x="2406" y="1591"/>
                </a:lnTo>
                <a:lnTo>
                  <a:pt x="2414" y="1635"/>
                </a:lnTo>
                <a:lnTo>
                  <a:pt x="2417" y="1685"/>
                </a:lnTo>
                <a:lnTo>
                  <a:pt x="2414" y="1734"/>
                </a:lnTo>
                <a:lnTo>
                  <a:pt x="2406" y="1779"/>
                </a:lnTo>
                <a:lnTo>
                  <a:pt x="2392" y="1821"/>
                </a:lnTo>
                <a:lnTo>
                  <a:pt x="2374" y="1860"/>
                </a:lnTo>
                <a:lnTo>
                  <a:pt x="2352" y="1895"/>
                </a:lnTo>
                <a:lnTo>
                  <a:pt x="2326" y="1928"/>
                </a:lnTo>
                <a:lnTo>
                  <a:pt x="2299" y="1959"/>
                </a:lnTo>
                <a:lnTo>
                  <a:pt x="2268" y="1987"/>
                </a:lnTo>
                <a:lnTo>
                  <a:pt x="2236" y="2013"/>
                </a:lnTo>
                <a:lnTo>
                  <a:pt x="2204" y="2037"/>
                </a:lnTo>
                <a:lnTo>
                  <a:pt x="2170" y="2059"/>
                </a:lnTo>
                <a:lnTo>
                  <a:pt x="2138" y="2081"/>
                </a:lnTo>
                <a:lnTo>
                  <a:pt x="2106" y="2102"/>
                </a:lnTo>
                <a:lnTo>
                  <a:pt x="2076" y="2122"/>
                </a:lnTo>
                <a:lnTo>
                  <a:pt x="2046" y="2140"/>
                </a:lnTo>
                <a:lnTo>
                  <a:pt x="2021" y="2160"/>
                </a:lnTo>
                <a:lnTo>
                  <a:pt x="1998" y="2178"/>
                </a:lnTo>
                <a:lnTo>
                  <a:pt x="1979" y="2196"/>
                </a:lnTo>
                <a:lnTo>
                  <a:pt x="1964" y="2215"/>
                </a:lnTo>
                <a:lnTo>
                  <a:pt x="1956" y="2235"/>
                </a:lnTo>
                <a:lnTo>
                  <a:pt x="1952" y="2256"/>
                </a:lnTo>
                <a:lnTo>
                  <a:pt x="2435" y="2256"/>
                </a:lnTo>
                <a:lnTo>
                  <a:pt x="2435" y="2494"/>
                </a:lnTo>
                <a:lnTo>
                  <a:pt x="1648" y="2494"/>
                </a:lnTo>
                <a:lnTo>
                  <a:pt x="1641" y="2451"/>
                </a:lnTo>
                <a:lnTo>
                  <a:pt x="1636" y="2411"/>
                </a:lnTo>
                <a:lnTo>
                  <a:pt x="1634" y="2372"/>
                </a:lnTo>
                <a:lnTo>
                  <a:pt x="1638" y="2316"/>
                </a:lnTo>
                <a:lnTo>
                  <a:pt x="1646" y="2266"/>
                </a:lnTo>
                <a:lnTo>
                  <a:pt x="1659" y="2218"/>
                </a:lnTo>
                <a:lnTo>
                  <a:pt x="1677" y="2174"/>
                </a:lnTo>
                <a:lnTo>
                  <a:pt x="1699" y="2133"/>
                </a:lnTo>
                <a:lnTo>
                  <a:pt x="1724" y="2095"/>
                </a:lnTo>
                <a:lnTo>
                  <a:pt x="1752" y="2062"/>
                </a:lnTo>
                <a:lnTo>
                  <a:pt x="1781" y="2030"/>
                </a:lnTo>
                <a:lnTo>
                  <a:pt x="1814" y="1999"/>
                </a:lnTo>
                <a:lnTo>
                  <a:pt x="1847" y="1971"/>
                </a:lnTo>
                <a:lnTo>
                  <a:pt x="1880" y="1946"/>
                </a:lnTo>
                <a:lnTo>
                  <a:pt x="1914" y="1921"/>
                </a:lnTo>
                <a:lnTo>
                  <a:pt x="1946" y="1899"/>
                </a:lnTo>
                <a:lnTo>
                  <a:pt x="1978" y="1877"/>
                </a:lnTo>
                <a:lnTo>
                  <a:pt x="2009" y="1856"/>
                </a:lnTo>
                <a:lnTo>
                  <a:pt x="2037" y="1836"/>
                </a:lnTo>
                <a:lnTo>
                  <a:pt x="2062" y="1815"/>
                </a:lnTo>
                <a:lnTo>
                  <a:pt x="2083" y="1796"/>
                </a:lnTo>
                <a:lnTo>
                  <a:pt x="2101" y="1776"/>
                </a:lnTo>
                <a:lnTo>
                  <a:pt x="2115" y="1755"/>
                </a:lnTo>
                <a:lnTo>
                  <a:pt x="2123" y="1734"/>
                </a:lnTo>
                <a:lnTo>
                  <a:pt x="2126" y="1712"/>
                </a:lnTo>
                <a:lnTo>
                  <a:pt x="2123" y="1685"/>
                </a:lnTo>
                <a:lnTo>
                  <a:pt x="2115" y="1662"/>
                </a:lnTo>
                <a:lnTo>
                  <a:pt x="2102" y="1642"/>
                </a:lnTo>
                <a:lnTo>
                  <a:pt x="2087" y="1626"/>
                </a:lnTo>
                <a:lnTo>
                  <a:pt x="2069" y="1614"/>
                </a:lnTo>
                <a:lnTo>
                  <a:pt x="2048" y="1606"/>
                </a:lnTo>
                <a:lnTo>
                  <a:pt x="2025" y="1602"/>
                </a:lnTo>
                <a:lnTo>
                  <a:pt x="2003" y="1599"/>
                </a:lnTo>
                <a:lnTo>
                  <a:pt x="1972" y="1603"/>
                </a:lnTo>
                <a:lnTo>
                  <a:pt x="1945" y="1612"/>
                </a:lnTo>
                <a:lnTo>
                  <a:pt x="1919" y="1626"/>
                </a:lnTo>
                <a:lnTo>
                  <a:pt x="1897" y="1642"/>
                </a:lnTo>
                <a:lnTo>
                  <a:pt x="1879" y="1660"/>
                </a:lnTo>
                <a:lnTo>
                  <a:pt x="1862" y="1678"/>
                </a:lnTo>
                <a:lnTo>
                  <a:pt x="1851" y="1694"/>
                </a:lnTo>
                <a:lnTo>
                  <a:pt x="1841" y="1708"/>
                </a:lnTo>
                <a:lnTo>
                  <a:pt x="1837" y="1718"/>
                </a:lnTo>
                <a:lnTo>
                  <a:pt x="1834" y="1720"/>
                </a:lnTo>
                <a:lnTo>
                  <a:pt x="1628" y="1582"/>
                </a:lnTo>
                <a:lnTo>
                  <a:pt x="1630" y="1579"/>
                </a:lnTo>
                <a:lnTo>
                  <a:pt x="1634" y="1571"/>
                </a:lnTo>
                <a:lnTo>
                  <a:pt x="1639" y="1560"/>
                </a:lnTo>
                <a:lnTo>
                  <a:pt x="1649" y="1543"/>
                </a:lnTo>
                <a:lnTo>
                  <a:pt x="1662" y="1525"/>
                </a:lnTo>
                <a:lnTo>
                  <a:pt x="1677" y="1504"/>
                </a:lnTo>
                <a:lnTo>
                  <a:pt x="1695" y="1482"/>
                </a:lnTo>
                <a:lnTo>
                  <a:pt x="1717" y="1460"/>
                </a:lnTo>
                <a:lnTo>
                  <a:pt x="1742" y="1437"/>
                </a:lnTo>
                <a:lnTo>
                  <a:pt x="1772" y="1415"/>
                </a:lnTo>
                <a:lnTo>
                  <a:pt x="1805" y="1394"/>
                </a:lnTo>
                <a:lnTo>
                  <a:pt x="1841" y="1375"/>
                </a:lnTo>
                <a:lnTo>
                  <a:pt x="1882" y="1359"/>
                </a:lnTo>
                <a:lnTo>
                  <a:pt x="1926" y="1348"/>
                </a:lnTo>
                <a:lnTo>
                  <a:pt x="1975" y="1340"/>
                </a:lnTo>
                <a:lnTo>
                  <a:pt x="2030" y="1337"/>
                </a:lnTo>
                <a:close/>
                <a:moveTo>
                  <a:pt x="576" y="1001"/>
                </a:moveTo>
                <a:lnTo>
                  <a:pt x="616" y="1006"/>
                </a:lnTo>
                <a:lnTo>
                  <a:pt x="657" y="1016"/>
                </a:lnTo>
                <a:lnTo>
                  <a:pt x="700" y="1033"/>
                </a:lnTo>
                <a:lnTo>
                  <a:pt x="743" y="1057"/>
                </a:lnTo>
                <a:lnTo>
                  <a:pt x="788" y="1089"/>
                </a:lnTo>
                <a:lnTo>
                  <a:pt x="834" y="1128"/>
                </a:lnTo>
                <a:lnTo>
                  <a:pt x="881" y="1176"/>
                </a:lnTo>
                <a:lnTo>
                  <a:pt x="930" y="1234"/>
                </a:lnTo>
                <a:lnTo>
                  <a:pt x="976" y="1292"/>
                </a:lnTo>
                <a:lnTo>
                  <a:pt x="1016" y="1349"/>
                </a:lnTo>
                <a:lnTo>
                  <a:pt x="1051" y="1401"/>
                </a:lnTo>
                <a:lnTo>
                  <a:pt x="1079" y="1451"/>
                </a:lnTo>
                <a:lnTo>
                  <a:pt x="1103" y="1497"/>
                </a:lnTo>
                <a:lnTo>
                  <a:pt x="1121" y="1540"/>
                </a:lnTo>
                <a:lnTo>
                  <a:pt x="1135" y="1582"/>
                </a:lnTo>
                <a:lnTo>
                  <a:pt x="1143" y="1620"/>
                </a:lnTo>
                <a:lnTo>
                  <a:pt x="1147" y="1656"/>
                </a:lnTo>
                <a:lnTo>
                  <a:pt x="1149" y="1691"/>
                </a:lnTo>
                <a:lnTo>
                  <a:pt x="1146" y="1723"/>
                </a:lnTo>
                <a:lnTo>
                  <a:pt x="1139" y="1755"/>
                </a:lnTo>
                <a:lnTo>
                  <a:pt x="1128" y="1784"/>
                </a:lnTo>
                <a:lnTo>
                  <a:pt x="1115" y="1812"/>
                </a:lnTo>
                <a:lnTo>
                  <a:pt x="1100" y="1840"/>
                </a:lnTo>
                <a:lnTo>
                  <a:pt x="1082" y="1867"/>
                </a:lnTo>
                <a:lnTo>
                  <a:pt x="1061" y="1893"/>
                </a:lnTo>
                <a:lnTo>
                  <a:pt x="1038" y="1920"/>
                </a:lnTo>
                <a:lnTo>
                  <a:pt x="1015" y="1946"/>
                </a:lnTo>
                <a:lnTo>
                  <a:pt x="990" y="1971"/>
                </a:lnTo>
                <a:lnTo>
                  <a:pt x="963" y="1998"/>
                </a:lnTo>
                <a:lnTo>
                  <a:pt x="937" y="2024"/>
                </a:lnTo>
                <a:lnTo>
                  <a:pt x="909" y="2052"/>
                </a:lnTo>
                <a:lnTo>
                  <a:pt x="889" y="2076"/>
                </a:lnTo>
                <a:lnTo>
                  <a:pt x="877" y="2104"/>
                </a:lnTo>
                <a:lnTo>
                  <a:pt x="871" y="2134"/>
                </a:lnTo>
                <a:lnTo>
                  <a:pt x="871" y="2168"/>
                </a:lnTo>
                <a:lnTo>
                  <a:pt x="877" y="2203"/>
                </a:lnTo>
                <a:lnTo>
                  <a:pt x="887" y="2242"/>
                </a:lnTo>
                <a:lnTo>
                  <a:pt x="902" y="2282"/>
                </a:lnTo>
                <a:lnTo>
                  <a:pt x="923" y="2324"/>
                </a:lnTo>
                <a:lnTo>
                  <a:pt x="946" y="2369"/>
                </a:lnTo>
                <a:lnTo>
                  <a:pt x="974" y="2413"/>
                </a:lnTo>
                <a:lnTo>
                  <a:pt x="1006" y="2461"/>
                </a:lnTo>
                <a:lnTo>
                  <a:pt x="1041" y="2508"/>
                </a:lnTo>
                <a:lnTo>
                  <a:pt x="1080" y="2557"/>
                </a:lnTo>
                <a:lnTo>
                  <a:pt x="1121" y="2607"/>
                </a:lnTo>
                <a:lnTo>
                  <a:pt x="1163" y="2657"/>
                </a:lnTo>
                <a:lnTo>
                  <a:pt x="1209" y="2708"/>
                </a:lnTo>
                <a:lnTo>
                  <a:pt x="1255" y="2758"/>
                </a:lnTo>
                <a:lnTo>
                  <a:pt x="1302" y="2809"/>
                </a:lnTo>
                <a:lnTo>
                  <a:pt x="1349" y="2858"/>
                </a:lnTo>
                <a:lnTo>
                  <a:pt x="1398" y="2908"/>
                </a:lnTo>
                <a:lnTo>
                  <a:pt x="1448" y="2957"/>
                </a:lnTo>
                <a:lnTo>
                  <a:pt x="1498" y="3006"/>
                </a:lnTo>
                <a:lnTo>
                  <a:pt x="1549" y="3053"/>
                </a:lnTo>
                <a:lnTo>
                  <a:pt x="1599" y="3099"/>
                </a:lnTo>
                <a:lnTo>
                  <a:pt x="1649" y="3144"/>
                </a:lnTo>
                <a:lnTo>
                  <a:pt x="1699" y="3187"/>
                </a:lnTo>
                <a:lnTo>
                  <a:pt x="1749" y="3228"/>
                </a:lnTo>
                <a:lnTo>
                  <a:pt x="1798" y="3265"/>
                </a:lnTo>
                <a:lnTo>
                  <a:pt x="1846" y="3300"/>
                </a:lnTo>
                <a:lnTo>
                  <a:pt x="1893" y="3332"/>
                </a:lnTo>
                <a:lnTo>
                  <a:pt x="1939" y="3360"/>
                </a:lnTo>
                <a:lnTo>
                  <a:pt x="1982" y="3385"/>
                </a:lnTo>
                <a:lnTo>
                  <a:pt x="2025" y="3405"/>
                </a:lnTo>
                <a:lnTo>
                  <a:pt x="2066" y="3420"/>
                </a:lnTo>
                <a:lnTo>
                  <a:pt x="2103" y="3431"/>
                </a:lnTo>
                <a:lnTo>
                  <a:pt x="2140" y="3437"/>
                </a:lnTo>
                <a:lnTo>
                  <a:pt x="2172" y="3435"/>
                </a:lnTo>
                <a:lnTo>
                  <a:pt x="2202" y="3430"/>
                </a:lnTo>
                <a:lnTo>
                  <a:pt x="2230" y="3417"/>
                </a:lnTo>
                <a:lnTo>
                  <a:pt x="2254" y="3398"/>
                </a:lnTo>
                <a:lnTo>
                  <a:pt x="2282" y="3370"/>
                </a:lnTo>
                <a:lnTo>
                  <a:pt x="2308" y="3343"/>
                </a:lnTo>
                <a:lnTo>
                  <a:pt x="2335" y="3317"/>
                </a:lnTo>
                <a:lnTo>
                  <a:pt x="2361" y="3292"/>
                </a:lnTo>
                <a:lnTo>
                  <a:pt x="2386" y="3268"/>
                </a:lnTo>
                <a:lnTo>
                  <a:pt x="2413" y="3246"/>
                </a:lnTo>
                <a:lnTo>
                  <a:pt x="2439" y="3225"/>
                </a:lnTo>
                <a:lnTo>
                  <a:pt x="2466" y="3207"/>
                </a:lnTo>
                <a:lnTo>
                  <a:pt x="2494" y="3191"/>
                </a:lnTo>
                <a:lnTo>
                  <a:pt x="2522" y="3179"/>
                </a:lnTo>
                <a:lnTo>
                  <a:pt x="2552" y="3169"/>
                </a:lnTo>
                <a:lnTo>
                  <a:pt x="2583" y="3162"/>
                </a:lnTo>
                <a:lnTo>
                  <a:pt x="2615" y="3158"/>
                </a:lnTo>
                <a:lnTo>
                  <a:pt x="2650" y="3159"/>
                </a:lnTo>
                <a:lnTo>
                  <a:pt x="2686" y="3164"/>
                </a:lnTo>
                <a:lnTo>
                  <a:pt x="2725" y="3172"/>
                </a:lnTo>
                <a:lnTo>
                  <a:pt x="2766" y="3186"/>
                </a:lnTo>
                <a:lnTo>
                  <a:pt x="2809" y="3204"/>
                </a:lnTo>
                <a:lnTo>
                  <a:pt x="2855" y="3228"/>
                </a:lnTo>
                <a:lnTo>
                  <a:pt x="2905" y="3256"/>
                </a:lnTo>
                <a:lnTo>
                  <a:pt x="2958" y="3290"/>
                </a:lnTo>
                <a:lnTo>
                  <a:pt x="3014" y="3331"/>
                </a:lnTo>
                <a:lnTo>
                  <a:pt x="3074" y="3377"/>
                </a:lnTo>
                <a:lnTo>
                  <a:pt x="3131" y="3426"/>
                </a:lnTo>
                <a:lnTo>
                  <a:pt x="3178" y="3473"/>
                </a:lnTo>
                <a:lnTo>
                  <a:pt x="3217" y="3519"/>
                </a:lnTo>
                <a:lnTo>
                  <a:pt x="3249" y="3564"/>
                </a:lnTo>
                <a:lnTo>
                  <a:pt x="3273" y="3608"/>
                </a:lnTo>
                <a:lnTo>
                  <a:pt x="3290" y="3650"/>
                </a:lnTo>
                <a:lnTo>
                  <a:pt x="3301" y="3691"/>
                </a:lnTo>
                <a:lnTo>
                  <a:pt x="3305" y="3731"/>
                </a:lnTo>
                <a:lnTo>
                  <a:pt x="3304" y="3770"/>
                </a:lnTo>
                <a:lnTo>
                  <a:pt x="3297" y="3808"/>
                </a:lnTo>
                <a:lnTo>
                  <a:pt x="3287" y="3844"/>
                </a:lnTo>
                <a:lnTo>
                  <a:pt x="3272" y="3880"/>
                </a:lnTo>
                <a:lnTo>
                  <a:pt x="3253" y="3915"/>
                </a:lnTo>
                <a:lnTo>
                  <a:pt x="3231" y="3949"/>
                </a:lnTo>
                <a:lnTo>
                  <a:pt x="3206" y="3981"/>
                </a:lnTo>
                <a:lnTo>
                  <a:pt x="3180" y="4013"/>
                </a:lnTo>
                <a:lnTo>
                  <a:pt x="3152" y="4045"/>
                </a:lnTo>
                <a:lnTo>
                  <a:pt x="3122" y="4076"/>
                </a:lnTo>
                <a:lnTo>
                  <a:pt x="3093" y="4105"/>
                </a:lnTo>
                <a:lnTo>
                  <a:pt x="3062" y="4134"/>
                </a:lnTo>
                <a:lnTo>
                  <a:pt x="3032" y="4163"/>
                </a:lnTo>
                <a:lnTo>
                  <a:pt x="3003" y="4191"/>
                </a:lnTo>
                <a:lnTo>
                  <a:pt x="2975" y="4218"/>
                </a:lnTo>
                <a:lnTo>
                  <a:pt x="2944" y="4244"/>
                </a:lnTo>
                <a:lnTo>
                  <a:pt x="2905" y="4267"/>
                </a:lnTo>
                <a:lnTo>
                  <a:pt x="2862" y="4283"/>
                </a:lnTo>
                <a:lnTo>
                  <a:pt x="2813" y="4296"/>
                </a:lnTo>
                <a:lnTo>
                  <a:pt x="2759" y="4304"/>
                </a:lnTo>
                <a:lnTo>
                  <a:pt x="2699" y="4307"/>
                </a:lnTo>
                <a:lnTo>
                  <a:pt x="2635" y="4306"/>
                </a:lnTo>
                <a:lnTo>
                  <a:pt x="2566" y="4299"/>
                </a:lnTo>
                <a:lnTo>
                  <a:pt x="2494" y="4286"/>
                </a:lnTo>
                <a:lnTo>
                  <a:pt x="2417" y="4269"/>
                </a:lnTo>
                <a:lnTo>
                  <a:pt x="2336" y="4247"/>
                </a:lnTo>
                <a:lnTo>
                  <a:pt x="2251" y="4219"/>
                </a:lnTo>
                <a:lnTo>
                  <a:pt x="2165" y="4187"/>
                </a:lnTo>
                <a:lnTo>
                  <a:pt x="2074" y="4148"/>
                </a:lnTo>
                <a:lnTo>
                  <a:pt x="1981" y="4105"/>
                </a:lnTo>
                <a:lnTo>
                  <a:pt x="1886" y="4055"/>
                </a:lnTo>
                <a:lnTo>
                  <a:pt x="1788" y="4000"/>
                </a:lnTo>
                <a:lnTo>
                  <a:pt x="1689" y="3939"/>
                </a:lnTo>
                <a:lnTo>
                  <a:pt x="1588" y="3873"/>
                </a:lnTo>
                <a:lnTo>
                  <a:pt x="1485" y="3801"/>
                </a:lnTo>
                <a:lnTo>
                  <a:pt x="1381" y="3721"/>
                </a:lnTo>
                <a:lnTo>
                  <a:pt x="1277" y="3638"/>
                </a:lnTo>
                <a:lnTo>
                  <a:pt x="1171" y="3547"/>
                </a:lnTo>
                <a:lnTo>
                  <a:pt x="1065" y="3451"/>
                </a:lnTo>
                <a:lnTo>
                  <a:pt x="959" y="3348"/>
                </a:lnTo>
                <a:lnTo>
                  <a:pt x="857" y="3242"/>
                </a:lnTo>
                <a:lnTo>
                  <a:pt x="760" y="3136"/>
                </a:lnTo>
                <a:lnTo>
                  <a:pt x="669" y="3030"/>
                </a:lnTo>
                <a:lnTo>
                  <a:pt x="585" y="2925"/>
                </a:lnTo>
                <a:lnTo>
                  <a:pt x="507" y="2822"/>
                </a:lnTo>
                <a:lnTo>
                  <a:pt x="435" y="2719"/>
                </a:lnTo>
                <a:lnTo>
                  <a:pt x="368" y="2618"/>
                </a:lnTo>
                <a:lnTo>
                  <a:pt x="307" y="2518"/>
                </a:lnTo>
                <a:lnTo>
                  <a:pt x="252" y="2420"/>
                </a:lnTo>
                <a:lnTo>
                  <a:pt x="202" y="2326"/>
                </a:lnTo>
                <a:lnTo>
                  <a:pt x="159" y="2232"/>
                </a:lnTo>
                <a:lnTo>
                  <a:pt x="121" y="2141"/>
                </a:lnTo>
                <a:lnTo>
                  <a:pt x="88" y="2055"/>
                </a:lnTo>
                <a:lnTo>
                  <a:pt x="60" y="1971"/>
                </a:lnTo>
                <a:lnTo>
                  <a:pt x="38" y="1890"/>
                </a:lnTo>
                <a:lnTo>
                  <a:pt x="21" y="1814"/>
                </a:lnTo>
                <a:lnTo>
                  <a:pt x="8" y="1740"/>
                </a:lnTo>
                <a:lnTo>
                  <a:pt x="1" y="1672"/>
                </a:lnTo>
                <a:lnTo>
                  <a:pt x="0" y="1607"/>
                </a:lnTo>
                <a:lnTo>
                  <a:pt x="3" y="1547"/>
                </a:lnTo>
                <a:lnTo>
                  <a:pt x="11" y="1493"/>
                </a:lnTo>
                <a:lnTo>
                  <a:pt x="24" y="1444"/>
                </a:lnTo>
                <a:lnTo>
                  <a:pt x="40" y="1401"/>
                </a:lnTo>
                <a:lnTo>
                  <a:pt x="63" y="1363"/>
                </a:lnTo>
                <a:lnTo>
                  <a:pt x="89" y="1331"/>
                </a:lnTo>
                <a:lnTo>
                  <a:pt x="117" y="1303"/>
                </a:lnTo>
                <a:lnTo>
                  <a:pt x="145" y="1274"/>
                </a:lnTo>
                <a:lnTo>
                  <a:pt x="173" y="1243"/>
                </a:lnTo>
                <a:lnTo>
                  <a:pt x="202" y="1214"/>
                </a:lnTo>
                <a:lnTo>
                  <a:pt x="233" y="1183"/>
                </a:lnTo>
                <a:lnTo>
                  <a:pt x="262" y="1154"/>
                </a:lnTo>
                <a:lnTo>
                  <a:pt x="294" y="1126"/>
                </a:lnTo>
                <a:lnTo>
                  <a:pt x="326" y="1100"/>
                </a:lnTo>
                <a:lnTo>
                  <a:pt x="358" y="1075"/>
                </a:lnTo>
                <a:lnTo>
                  <a:pt x="393" y="1054"/>
                </a:lnTo>
                <a:lnTo>
                  <a:pt x="428" y="1034"/>
                </a:lnTo>
                <a:lnTo>
                  <a:pt x="463" y="1020"/>
                </a:lnTo>
                <a:lnTo>
                  <a:pt x="500" y="1009"/>
                </a:lnTo>
                <a:lnTo>
                  <a:pt x="538" y="1002"/>
                </a:lnTo>
                <a:lnTo>
                  <a:pt x="576" y="1001"/>
                </a:lnTo>
                <a:close/>
                <a:moveTo>
                  <a:pt x="2551" y="0"/>
                </a:moveTo>
                <a:lnTo>
                  <a:pt x="2685" y="5"/>
                </a:lnTo>
                <a:lnTo>
                  <a:pt x="2817" y="18"/>
                </a:lnTo>
                <a:lnTo>
                  <a:pt x="2947" y="39"/>
                </a:lnTo>
                <a:lnTo>
                  <a:pt x="3074" y="68"/>
                </a:lnTo>
                <a:lnTo>
                  <a:pt x="3198" y="104"/>
                </a:lnTo>
                <a:lnTo>
                  <a:pt x="3318" y="149"/>
                </a:lnTo>
                <a:lnTo>
                  <a:pt x="3435" y="200"/>
                </a:lnTo>
                <a:lnTo>
                  <a:pt x="3548" y="259"/>
                </a:lnTo>
                <a:lnTo>
                  <a:pt x="3656" y="324"/>
                </a:lnTo>
                <a:lnTo>
                  <a:pt x="3759" y="396"/>
                </a:lnTo>
                <a:lnTo>
                  <a:pt x="3860" y="474"/>
                </a:lnTo>
                <a:lnTo>
                  <a:pt x="3953" y="557"/>
                </a:lnTo>
                <a:lnTo>
                  <a:pt x="4042" y="647"/>
                </a:lnTo>
                <a:lnTo>
                  <a:pt x="4126" y="741"/>
                </a:lnTo>
                <a:lnTo>
                  <a:pt x="4204" y="840"/>
                </a:lnTo>
                <a:lnTo>
                  <a:pt x="4275" y="945"/>
                </a:lnTo>
                <a:lnTo>
                  <a:pt x="4341" y="1054"/>
                </a:lnTo>
                <a:lnTo>
                  <a:pt x="4399" y="1165"/>
                </a:lnTo>
                <a:lnTo>
                  <a:pt x="4451" y="1282"/>
                </a:lnTo>
                <a:lnTo>
                  <a:pt x="4495" y="1404"/>
                </a:lnTo>
                <a:lnTo>
                  <a:pt x="4532" y="1526"/>
                </a:lnTo>
                <a:lnTo>
                  <a:pt x="4561" y="1653"/>
                </a:lnTo>
                <a:lnTo>
                  <a:pt x="4583" y="1783"/>
                </a:lnTo>
                <a:lnTo>
                  <a:pt x="4596" y="1916"/>
                </a:lnTo>
                <a:lnTo>
                  <a:pt x="4600" y="2051"/>
                </a:lnTo>
                <a:lnTo>
                  <a:pt x="4596" y="2179"/>
                </a:lnTo>
                <a:lnTo>
                  <a:pt x="4585" y="2307"/>
                </a:lnTo>
                <a:lnTo>
                  <a:pt x="4565" y="2431"/>
                </a:lnTo>
                <a:lnTo>
                  <a:pt x="4537" y="2554"/>
                </a:lnTo>
                <a:lnTo>
                  <a:pt x="4504" y="2673"/>
                </a:lnTo>
                <a:lnTo>
                  <a:pt x="4462" y="2790"/>
                </a:lnTo>
                <a:lnTo>
                  <a:pt x="4415" y="2903"/>
                </a:lnTo>
                <a:lnTo>
                  <a:pt x="4360" y="3012"/>
                </a:lnTo>
                <a:lnTo>
                  <a:pt x="4300" y="3118"/>
                </a:lnTo>
                <a:lnTo>
                  <a:pt x="4233" y="3219"/>
                </a:lnTo>
                <a:lnTo>
                  <a:pt x="4162" y="3317"/>
                </a:lnTo>
                <a:lnTo>
                  <a:pt x="4084" y="3409"/>
                </a:lnTo>
                <a:lnTo>
                  <a:pt x="4002" y="3497"/>
                </a:lnTo>
                <a:lnTo>
                  <a:pt x="3914" y="3581"/>
                </a:lnTo>
                <a:lnTo>
                  <a:pt x="3821" y="3659"/>
                </a:lnTo>
                <a:lnTo>
                  <a:pt x="3725" y="3731"/>
                </a:lnTo>
                <a:lnTo>
                  <a:pt x="3623" y="3797"/>
                </a:lnTo>
                <a:lnTo>
                  <a:pt x="3517" y="3858"/>
                </a:lnTo>
                <a:lnTo>
                  <a:pt x="3525" y="3813"/>
                </a:lnTo>
                <a:lnTo>
                  <a:pt x="3529" y="3767"/>
                </a:lnTo>
                <a:lnTo>
                  <a:pt x="3531" y="3720"/>
                </a:lnTo>
                <a:lnTo>
                  <a:pt x="3524" y="3654"/>
                </a:lnTo>
                <a:lnTo>
                  <a:pt x="3509" y="3590"/>
                </a:lnTo>
                <a:lnTo>
                  <a:pt x="3485" y="3528"/>
                </a:lnTo>
                <a:lnTo>
                  <a:pt x="3575" y="3465"/>
                </a:lnTo>
                <a:lnTo>
                  <a:pt x="3662" y="3398"/>
                </a:lnTo>
                <a:lnTo>
                  <a:pt x="3744" y="3327"/>
                </a:lnTo>
                <a:lnTo>
                  <a:pt x="3821" y="3249"/>
                </a:lnTo>
                <a:lnTo>
                  <a:pt x="3893" y="3168"/>
                </a:lnTo>
                <a:lnTo>
                  <a:pt x="3962" y="3081"/>
                </a:lnTo>
                <a:lnTo>
                  <a:pt x="4023" y="2991"/>
                </a:lnTo>
                <a:lnTo>
                  <a:pt x="4080" y="2896"/>
                </a:lnTo>
                <a:lnTo>
                  <a:pt x="4130" y="2798"/>
                </a:lnTo>
                <a:lnTo>
                  <a:pt x="4175" y="2696"/>
                </a:lnTo>
                <a:lnTo>
                  <a:pt x="4212" y="2592"/>
                </a:lnTo>
                <a:lnTo>
                  <a:pt x="4245" y="2484"/>
                </a:lnTo>
                <a:lnTo>
                  <a:pt x="4268" y="2374"/>
                </a:lnTo>
                <a:lnTo>
                  <a:pt x="4286" y="2261"/>
                </a:lnTo>
                <a:lnTo>
                  <a:pt x="3930" y="2051"/>
                </a:lnTo>
                <a:lnTo>
                  <a:pt x="4286" y="1840"/>
                </a:lnTo>
                <a:lnTo>
                  <a:pt x="4268" y="1722"/>
                </a:lnTo>
                <a:lnTo>
                  <a:pt x="4242" y="1606"/>
                </a:lnTo>
                <a:lnTo>
                  <a:pt x="4208" y="1494"/>
                </a:lnTo>
                <a:lnTo>
                  <a:pt x="4166" y="1384"/>
                </a:lnTo>
                <a:lnTo>
                  <a:pt x="4119" y="1280"/>
                </a:lnTo>
                <a:lnTo>
                  <a:pt x="4065" y="1178"/>
                </a:lnTo>
                <a:lnTo>
                  <a:pt x="4003" y="1080"/>
                </a:lnTo>
                <a:lnTo>
                  <a:pt x="3936" y="987"/>
                </a:lnTo>
                <a:lnTo>
                  <a:pt x="3864" y="898"/>
                </a:lnTo>
                <a:lnTo>
                  <a:pt x="3786" y="814"/>
                </a:lnTo>
                <a:lnTo>
                  <a:pt x="3702" y="736"/>
                </a:lnTo>
                <a:lnTo>
                  <a:pt x="3614" y="663"/>
                </a:lnTo>
                <a:lnTo>
                  <a:pt x="3521" y="596"/>
                </a:lnTo>
                <a:lnTo>
                  <a:pt x="3424" y="535"/>
                </a:lnTo>
                <a:lnTo>
                  <a:pt x="3322" y="481"/>
                </a:lnTo>
                <a:lnTo>
                  <a:pt x="3216" y="433"/>
                </a:lnTo>
                <a:lnTo>
                  <a:pt x="3107" y="393"/>
                </a:lnTo>
                <a:lnTo>
                  <a:pt x="2994" y="359"/>
                </a:lnTo>
                <a:lnTo>
                  <a:pt x="2878" y="333"/>
                </a:lnTo>
                <a:lnTo>
                  <a:pt x="2760" y="315"/>
                </a:lnTo>
                <a:lnTo>
                  <a:pt x="2551" y="670"/>
                </a:lnTo>
                <a:lnTo>
                  <a:pt x="2340" y="315"/>
                </a:lnTo>
                <a:lnTo>
                  <a:pt x="2222" y="333"/>
                </a:lnTo>
                <a:lnTo>
                  <a:pt x="2106" y="359"/>
                </a:lnTo>
                <a:lnTo>
                  <a:pt x="1993" y="393"/>
                </a:lnTo>
                <a:lnTo>
                  <a:pt x="1885" y="433"/>
                </a:lnTo>
                <a:lnTo>
                  <a:pt x="1779" y="482"/>
                </a:lnTo>
                <a:lnTo>
                  <a:pt x="1677" y="536"/>
                </a:lnTo>
                <a:lnTo>
                  <a:pt x="1579" y="598"/>
                </a:lnTo>
                <a:lnTo>
                  <a:pt x="1487" y="665"/>
                </a:lnTo>
                <a:lnTo>
                  <a:pt x="1398" y="737"/>
                </a:lnTo>
                <a:lnTo>
                  <a:pt x="1314" y="815"/>
                </a:lnTo>
                <a:lnTo>
                  <a:pt x="1236" y="899"/>
                </a:lnTo>
                <a:lnTo>
                  <a:pt x="1164" y="988"/>
                </a:lnTo>
                <a:lnTo>
                  <a:pt x="1097" y="1082"/>
                </a:lnTo>
                <a:lnTo>
                  <a:pt x="1043" y="1019"/>
                </a:lnTo>
                <a:lnTo>
                  <a:pt x="987" y="963"/>
                </a:lnTo>
                <a:lnTo>
                  <a:pt x="930" y="916"/>
                </a:lnTo>
                <a:lnTo>
                  <a:pt x="873" y="874"/>
                </a:lnTo>
                <a:lnTo>
                  <a:pt x="945" y="778"/>
                </a:lnTo>
                <a:lnTo>
                  <a:pt x="1023" y="686"/>
                </a:lnTo>
                <a:lnTo>
                  <a:pt x="1107" y="598"/>
                </a:lnTo>
                <a:lnTo>
                  <a:pt x="1195" y="516"/>
                </a:lnTo>
                <a:lnTo>
                  <a:pt x="1287" y="437"/>
                </a:lnTo>
                <a:lnTo>
                  <a:pt x="1384" y="365"/>
                </a:lnTo>
                <a:lnTo>
                  <a:pt x="1486" y="299"/>
                </a:lnTo>
                <a:lnTo>
                  <a:pt x="1590" y="239"/>
                </a:lnTo>
                <a:lnTo>
                  <a:pt x="1701" y="185"/>
                </a:lnTo>
                <a:lnTo>
                  <a:pt x="1814" y="138"/>
                </a:lnTo>
                <a:lnTo>
                  <a:pt x="1929" y="96"/>
                </a:lnTo>
                <a:lnTo>
                  <a:pt x="2048" y="62"/>
                </a:lnTo>
                <a:lnTo>
                  <a:pt x="2170" y="36"/>
                </a:lnTo>
                <a:lnTo>
                  <a:pt x="2294" y="16"/>
                </a:lnTo>
                <a:lnTo>
                  <a:pt x="2421" y="4"/>
                </a:lnTo>
                <a:lnTo>
                  <a:pt x="255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roup 33"/>
          <p:cNvGrpSpPr>
            <a:grpSpLocks noChangeAspect="1"/>
          </p:cNvGrpSpPr>
          <p:nvPr/>
        </p:nvGrpSpPr>
        <p:grpSpPr bwMode="auto">
          <a:xfrm>
            <a:off x="7120088" y="3457564"/>
            <a:ext cx="630914" cy="499474"/>
            <a:chOff x="1945" y="1390"/>
            <a:chExt cx="1224" cy="969"/>
          </a:xfrm>
          <a:solidFill>
            <a:schemeClr val="bg1"/>
          </a:solidFill>
        </p:grpSpPr>
        <p:sp>
          <p:nvSpPr>
            <p:cNvPr id="21" name="Freeform 35"/>
            <p:cNvSpPr>
              <a:spLocks/>
            </p:cNvSpPr>
            <p:nvPr/>
          </p:nvSpPr>
          <p:spPr bwMode="auto">
            <a:xfrm>
              <a:off x="2200" y="1606"/>
              <a:ext cx="457" cy="537"/>
            </a:xfrm>
            <a:custGeom>
              <a:avLst/>
              <a:gdLst>
                <a:gd name="T0" fmla="*/ 777 w 1372"/>
                <a:gd name="T1" fmla="*/ 9 h 1613"/>
                <a:gd name="T2" fmla="*/ 883 w 1372"/>
                <a:gd name="T3" fmla="*/ 48 h 1613"/>
                <a:gd name="T4" fmla="*/ 959 w 1372"/>
                <a:gd name="T5" fmla="*/ 111 h 1613"/>
                <a:gd name="T6" fmla="*/ 1009 w 1372"/>
                <a:gd name="T7" fmla="*/ 194 h 1613"/>
                <a:gd name="T8" fmla="*/ 1038 w 1372"/>
                <a:gd name="T9" fmla="*/ 289 h 1613"/>
                <a:gd name="T10" fmla="*/ 1052 w 1372"/>
                <a:gd name="T11" fmla="*/ 387 h 1613"/>
                <a:gd name="T12" fmla="*/ 1064 w 1372"/>
                <a:gd name="T13" fmla="*/ 450 h 1613"/>
                <a:gd name="T14" fmla="*/ 1101 w 1372"/>
                <a:gd name="T15" fmla="*/ 458 h 1613"/>
                <a:gd name="T16" fmla="*/ 1123 w 1372"/>
                <a:gd name="T17" fmla="*/ 497 h 1613"/>
                <a:gd name="T18" fmla="*/ 1130 w 1372"/>
                <a:gd name="T19" fmla="*/ 559 h 1613"/>
                <a:gd name="T20" fmla="*/ 1122 w 1372"/>
                <a:gd name="T21" fmla="*/ 637 h 1613"/>
                <a:gd name="T22" fmla="*/ 1087 w 1372"/>
                <a:gd name="T23" fmla="*/ 714 h 1613"/>
                <a:gd name="T24" fmla="*/ 1038 w 1372"/>
                <a:gd name="T25" fmla="*/ 762 h 1613"/>
                <a:gd name="T26" fmla="*/ 1000 w 1372"/>
                <a:gd name="T27" fmla="*/ 758 h 1613"/>
                <a:gd name="T28" fmla="*/ 931 w 1372"/>
                <a:gd name="T29" fmla="*/ 879 h 1613"/>
                <a:gd name="T30" fmla="*/ 863 w 1372"/>
                <a:gd name="T31" fmla="*/ 958 h 1613"/>
                <a:gd name="T32" fmla="*/ 857 w 1372"/>
                <a:gd name="T33" fmla="*/ 1013 h 1613"/>
                <a:gd name="T34" fmla="*/ 896 w 1372"/>
                <a:gd name="T35" fmla="*/ 1061 h 1613"/>
                <a:gd name="T36" fmla="*/ 1027 w 1372"/>
                <a:gd name="T37" fmla="*/ 1073 h 1613"/>
                <a:gd name="T38" fmla="*/ 1162 w 1372"/>
                <a:gd name="T39" fmla="*/ 1099 h 1613"/>
                <a:gd name="T40" fmla="*/ 1272 w 1372"/>
                <a:gd name="T41" fmla="*/ 1172 h 1613"/>
                <a:gd name="T42" fmla="*/ 1345 w 1372"/>
                <a:gd name="T43" fmla="*/ 1280 h 1613"/>
                <a:gd name="T44" fmla="*/ 1372 w 1372"/>
                <a:gd name="T45" fmla="*/ 1412 h 1613"/>
                <a:gd name="T46" fmla="*/ 1362 w 1372"/>
                <a:gd name="T47" fmla="*/ 1553 h 1613"/>
                <a:gd name="T48" fmla="*/ 1311 w 1372"/>
                <a:gd name="T49" fmla="*/ 1601 h 1613"/>
                <a:gd name="T50" fmla="*/ 108 w 1372"/>
                <a:gd name="T51" fmla="*/ 1613 h 1613"/>
                <a:gd name="T52" fmla="*/ 40 w 1372"/>
                <a:gd name="T53" fmla="*/ 1588 h 1613"/>
                <a:gd name="T54" fmla="*/ 2 w 1372"/>
                <a:gd name="T55" fmla="*/ 1529 h 1613"/>
                <a:gd name="T56" fmla="*/ 3 w 1372"/>
                <a:gd name="T57" fmla="*/ 1365 h 1613"/>
                <a:gd name="T58" fmla="*/ 46 w 1372"/>
                <a:gd name="T59" fmla="*/ 1241 h 1613"/>
                <a:gd name="T60" fmla="*/ 134 w 1372"/>
                <a:gd name="T61" fmla="*/ 1144 h 1613"/>
                <a:gd name="T62" fmla="*/ 253 w 1372"/>
                <a:gd name="T63" fmla="*/ 1085 h 1613"/>
                <a:gd name="T64" fmla="*/ 436 w 1372"/>
                <a:gd name="T65" fmla="*/ 1073 h 1613"/>
                <a:gd name="T66" fmla="*/ 495 w 1372"/>
                <a:gd name="T67" fmla="*/ 1048 h 1613"/>
                <a:gd name="T68" fmla="*/ 518 w 1372"/>
                <a:gd name="T69" fmla="*/ 991 h 1613"/>
                <a:gd name="T70" fmla="*/ 500 w 1372"/>
                <a:gd name="T71" fmla="*/ 946 h 1613"/>
                <a:gd name="T72" fmla="*/ 418 w 1372"/>
                <a:gd name="T73" fmla="*/ 842 h 1613"/>
                <a:gd name="T74" fmla="*/ 369 w 1372"/>
                <a:gd name="T75" fmla="*/ 764 h 1613"/>
                <a:gd name="T76" fmla="*/ 339 w 1372"/>
                <a:gd name="T77" fmla="*/ 762 h 1613"/>
                <a:gd name="T78" fmla="*/ 291 w 1372"/>
                <a:gd name="T79" fmla="*/ 714 h 1613"/>
                <a:gd name="T80" fmla="*/ 256 w 1372"/>
                <a:gd name="T81" fmla="*/ 637 h 1613"/>
                <a:gd name="T82" fmla="*/ 248 w 1372"/>
                <a:gd name="T83" fmla="*/ 559 h 1613"/>
                <a:gd name="T84" fmla="*/ 254 w 1372"/>
                <a:gd name="T85" fmla="*/ 497 h 1613"/>
                <a:gd name="T86" fmla="*/ 277 w 1372"/>
                <a:gd name="T87" fmla="*/ 458 h 1613"/>
                <a:gd name="T88" fmla="*/ 309 w 1372"/>
                <a:gd name="T89" fmla="*/ 449 h 1613"/>
                <a:gd name="T90" fmla="*/ 319 w 1372"/>
                <a:gd name="T91" fmla="*/ 419 h 1613"/>
                <a:gd name="T92" fmla="*/ 327 w 1372"/>
                <a:gd name="T93" fmla="*/ 321 h 1613"/>
                <a:gd name="T94" fmla="*/ 348 w 1372"/>
                <a:gd name="T95" fmla="*/ 224 h 1613"/>
                <a:gd name="T96" fmla="*/ 389 w 1372"/>
                <a:gd name="T97" fmla="*/ 138 h 1613"/>
                <a:gd name="T98" fmla="*/ 455 w 1372"/>
                <a:gd name="T99" fmla="*/ 66 h 1613"/>
                <a:gd name="T100" fmla="*/ 552 w 1372"/>
                <a:gd name="T101" fmla="*/ 18 h 1613"/>
                <a:gd name="T102" fmla="*/ 686 w 1372"/>
                <a:gd name="T103" fmla="*/ 0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72" h="1613">
                  <a:moveTo>
                    <a:pt x="686" y="0"/>
                  </a:moveTo>
                  <a:lnTo>
                    <a:pt x="734" y="2"/>
                  </a:lnTo>
                  <a:lnTo>
                    <a:pt x="777" y="9"/>
                  </a:lnTo>
                  <a:lnTo>
                    <a:pt x="816" y="18"/>
                  </a:lnTo>
                  <a:lnTo>
                    <a:pt x="851" y="31"/>
                  </a:lnTo>
                  <a:lnTo>
                    <a:pt x="883" y="48"/>
                  </a:lnTo>
                  <a:lnTo>
                    <a:pt x="911" y="67"/>
                  </a:lnTo>
                  <a:lnTo>
                    <a:pt x="936" y="88"/>
                  </a:lnTo>
                  <a:lnTo>
                    <a:pt x="959" y="111"/>
                  </a:lnTo>
                  <a:lnTo>
                    <a:pt x="978" y="138"/>
                  </a:lnTo>
                  <a:lnTo>
                    <a:pt x="994" y="165"/>
                  </a:lnTo>
                  <a:lnTo>
                    <a:pt x="1009" y="194"/>
                  </a:lnTo>
                  <a:lnTo>
                    <a:pt x="1020" y="225"/>
                  </a:lnTo>
                  <a:lnTo>
                    <a:pt x="1030" y="256"/>
                  </a:lnTo>
                  <a:lnTo>
                    <a:pt x="1038" y="289"/>
                  </a:lnTo>
                  <a:lnTo>
                    <a:pt x="1044" y="322"/>
                  </a:lnTo>
                  <a:lnTo>
                    <a:pt x="1048" y="354"/>
                  </a:lnTo>
                  <a:lnTo>
                    <a:pt x="1052" y="387"/>
                  </a:lnTo>
                  <a:lnTo>
                    <a:pt x="1053" y="421"/>
                  </a:lnTo>
                  <a:lnTo>
                    <a:pt x="1054" y="453"/>
                  </a:lnTo>
                  <a:lnTo>
                    <a:pt x="1064" y="450"/>
                  </a:lnTo>
                  <a:lnTo>
                    <a:pt x="1073" y="449"/>
                  </a:lnTo>
                  <a:lnTo>
                    <a:pt x="1088" y="452"/>
                  </a:lnTo>
                  <a:lnTo>
                    <a:pt x="1101" y="458"/>
                  </a:lnTo>
                  <a:lnTo>
                    <a:pt x="1111" y="467"/>
                  </a:lnTo>
                  <a:lnTo>
                    <a:pt x="1118" y="480"/>
                  </a:lnTo>
                  <a:lnTo>
                    <a:pt x="1123" y="497"/>
                  </a:lnTo>
                  <a:lnTo>
                    <a:pt x="1127" y="516"/>
                  </a:lnTo>
                  <a:lnTo>
                    <a:pt x="1129" y="537"/>
                  </a:lnTo>
                  <a:lnTo>
                    <a:pt x="1130" y="559"/>
                  </a:lnTo>
                  <a:lnTo>
                    <a:pt x="1130" y="584"/>
                  </a:lnTo>
                  <a:lnTo>
                    <a:pt x="1129" y="609"/>
                  </a:lnTo>
                  <a:lnTo>
                    <a:pt x="1122" y="637"/>
                  </a:lnTo>
                  <a:lnTo>
                    <a:pt x="1113" y="663"/>
                  </a:lnTo>
                  <a:lnTo>
                    <a:pt x="1102" y="690"/>
                  </a:lnTo>
                  <a:lnTo>
                    <a:pt x="1087" y="714"/>
                  </a:lnTo>
                  <a:lnTo>
                    <a:pt x="1072" y="735"/>
                  </a:lnTo>
                  <a:lnTo>
                    <a:pt x="1055" y="751"/>
                  </a:lnTo>
                  <a:lnTo>
                    <a:pt x="1038" y="762"/>
                  </a:lnTo>
                  <a:lnTo>
                    <a:pt x="1021" y="767"/>
                  </a:lnTo>
                  <a:lnTo>
                    <a:pt x="1010" y="764"/>
                  </a:lnTo>
                  <a:lnTo>
                    <a:pt x="1000" y="758"/>
                  </a:lnTo>
                  <a:lnTo>
                    <a:pt x="979" y="800"/>
                  </a:lnTo>
                  <a:lnTo>
                    <a:pt x="957" y="841"/>
                  </a:lnTo>
                  <a:lnTo>
                    <a:pt x="931" y="879"/>
                  </a:lnTo>
                  <a:lnTo>
                    <a:pt x="904" y="914"/>
                  </a:lnTo>
                  <a:lnTo>
                    <a:pt x="873" y="946"/>
                  </a:lnTo>
                  <a:lnTo>
                    <a:pt x="863" y="958"/>
                  </a:lnTo>
                  <a:lnTo>
                    <a:pt x="856" y="974"/>
                  </a:lnTo>
                  <a:lnTo>
                    <a:pt x="854" y="991"/>
                  </a:lnTo>
                  <a:lnTo>
                    <a:pt x="857" y="1013"/>
                  </a:lnTo>
                  <a:lnTo>
                    <a:pt x="865" y="1032"/>
                  </a:lnTo>
                  <a:lnTo>
                    <a:pt x="879" y="1048"/>
                  </a:lnTo>
                  <a:lnTo>
                    <a:pt x="896" y="1061"/>
                  </a:lnTo>
                  <a:lnTo>
                    <a:pt x="915" y="1070"/>
                  </a:lnTo>
                  <a:lnTo>
                    <a:pt x="937" y="1073"/>
                  </a:lnTo>
                  <a:lnTo>
                    <a:pt x="1027" y="1073"/>
                  </a:lnTo>
                  <a:lnTo>
                    <a:pt x="1075" y="1076"/>
                  </a:lnTo>
                  <a:lnTo>
                    <a:pt x="1119" y="1085"/>
                  </a:lnTo>
                  <a:lnTo>
                    <a:pt x="1162" y="1099"/>
                  </a:lnTo>
                  <a:lnTo>
                    <a:pt x="1201" y="1119"/>
                  </a:lnTo>
                  <a:lnTo>
                    <a:pt x="1239" y="1144"/>
                  </a:lnTo>
                  <a:lnTo>
                    <a:pt x="1272" y="1172"/>
                  </a:lnTo>
                  <a:lnTo>
                    <a:pt x="1301" y="1205"/>
                  </a:lnTo>
                  <a:lnTo>
                    <a:pt x="1326" y="1240"/>
                  </a:lnTo>
                  <a:lnTo>
                    <a:pt x="1345" y="1280"/>
                  </a:lnTo>
                  <a:lnTo>
                    <a:pt x="1361" y="1321"/>
                  </a:lnTo>
                  <a:lnTo>
                    <a:pt x="1370" y="1365"/>
                  </a:lnTo>
                  <a:lnTo>
                    <a:pt x="1372" y="1412"/>
                  </a:lnTo>
                  <a:lnTo>
                    <a:pt x="1372" y="1505"/>
                  </a:lnTo>
                  <a:lnTo>
                    <a:pt x="1370" y="1529"/>
                  </a:lnTo>
                  <a:lnTo>
                    <a:pt x="1362" y="1553"/>
                  </a:lnTo>
                  <a:lnTo>
                    <a:pt x="1349" y="1573"/>
                  </a:lnTo>
                  <a:lnTo>
                    <a:pt x="1332" y="1588"/>
                  </a:lnTo>
                  <a:lnTo>
                    <a:pt x="1311" y="1601"/>
                  </a:lnTo>
                  <a:lnTo>
                    <a:pt x="1289" y="1609"/>
                  </a:lnTo>
                  <a:lnTo>
                    <a:pt x="1264" y="1613"/>
                  </a:lnTo>
                  <a:lnTo>
                    <a:pt x="108" y="1613"/>
                  </a:lnTo>
                  <a:lnTo>
                    <a:pt x="83" y="1609"/>
                  </a:lnTo>
                  <a:lnTo>
                    <a:pt x="61" y="1601"/>
                  </a:lnTo>
                  <a:lnTo>
                    <a:pt x="40" y="1588"/>
                  </a:lnTo>
                  <a:lnTo>
                    <a:pt x="23" y="1573"/>
                  </a:lnTo>
                  <a:lnTo>
                    <a:pt x="11" y="1553"/>
                  </a:lnTo>
                  <a:lnTo>
                    <a:pt x="2" y="1529"/>
                  </a:lnTo>
                  <a:lnTo>
                    <a:pt x="0" y="1505"/>
                  </a:lnTo>
                  <a:lnTo>
                    <a:pt x="0" y="1412"/>
                  </a:lnTo>
                  <a:lnTo>
                    <a:pt x="3" y="1365"/>
                  </a:lnTo>
                  <a:lnTo>
                    <a:pt x="12" y="1321"/>
                  </a:lnTo>
                  <a:lnTo>
                    <a:pt x="27" y="1280"/>
                  </a:lnTo>
                  <a:lnTo>
                    <a:pt x="46" y="1241"/>
                  </a:lnTo>
                  <a:lnTo>
                    <a:pt x="71" y="1205"/>
                  </a:lnTo>
                  <a:lnTo>
                    <a:pt x="100" y="1172"/>
                  </a:lnTo>
                  <a:lnTo>
                    <a:pt x="134" y="1144"/>
                  </a:lnTo>
                  <a:lnTo>
                    <a:pt x="171" y="1119"/>
                  </a:lnTo>
                  <a:lnTo>
                    <a:pt x="211" y="1099"/>
                  </a:lnTo>
                  <a:lnTo>
                    <a:pt x="253" y="1085"/>
                  </a:lnTo>
                  <a:lnTo>
                    <a:pt x="299" y="1076"/>
                  </a:lnTo>
                  <a:lnTo>
                    <a:pt x="346" y="1073"/>
                  </a:lnTo>
                  <a:lnTo>
                    <a:pt x="436" y="1073"/>
                  </a:lnTo>
                  <a:lnTo>
                    <a:pt x="457" y="1070"/>
                  </a:lnTo>
                  <a:lnTo>
                    <a:pt x="478" y="1061"/>
                  </a:lnTo>
                  <a:lnTo>
                    <a:pt x="495" y="1048"/>
                  </a:lnTo>
                  <a:lnTo>
                    <a:pt x="507" y="1032"/>
                  </a:lnTo>
                  <a:lnTo>
                    <a:pt x="516" y="1013"/>
                  </a:lnTo>
                  <a:lnTo>
                    <a:pt x="518" y="991"/>
                  </a:lnTo>
                  <a:lnTo>
                    <a:pt x="516" y="974"/>
                  </a:lnTo>
                  <a:lnTo>
                    <a:pt x="510" y="958"/>
                  </a:lnTo>
                  <a:lnTo>
                    <a:pt x="500" y="946"/>
                  </a:lnTo>
                  <a:lnTo>
                    <a:pt x="470" y="915"/>
                  </a:lnTo>
                  <a:lnTo>
                    <a:pt x="442" y="880"/>
                  </a:lnTo>
                  <a:lnTo>
                    <a:pt x="418" y="842"/>
                  </a:lnTo>
                  <a:lnTo>
                    <a:pt x="394" y="803"/>
                  </a:lnTo>
                  <a:lnTo>
                    <a:pt x="373" y="761"/>
                  </a:lnTo>
                  <a:lnTo>
                    <a:pt x="369" y="764"/>
                  </a:lnTo>
                  <a:lnTo>
                    <a:pt x="363" y="765"/>
                  </a:lnTo>
                  <a:lnTo>
                    <a:pt x="356" y="767"/>
                  </a:lnTo>
                  <a:lnTo>
                    <a:pt x="339" y="762"/>
                  </a:lnTo>
                  <a:lnTo>
                    <a:pt x="322" y="751"/>
                  </a:lnTo>
                  <a:lnTo>
                    <a:pt x="307" y="735"/>
                  </a:lnTo>
                  <a:lnTo>
                    <a:pt x="291" y="714"/>
                  </a:lnTo>
                  <a:lnTo>
                    <a:pt x="276" y="690"/>
                  </a:lnTo>
                  <a:lnTo>
                    <a:pt x="265" y="663"/>
                  </a:lnTo>
                  <a:lnTo>
                    <a:pt x="256" y="637"/>
                  </a:lnTo>
                  <a:lnTo>
                    <a:pt x="250" y="609"/>
                  </a:lnTo>
                  <a:lnTo>
                    <a:pt x="248" y="584"/>
                  </a:lnTo>
                  <a:lnTo>
                    <a:pt x="248" y="559"/>
                  </a:lnTo>
                  <a:lnTo>
                    <a:pt x="249" y="537"/>
                  </a:lnTo>
                  <a:lnTo>
                    <a:pt x="251" y="516"/>
                  </a:lnTo>
                  <a:lnTo>
                    <a:pt x="254" y="497"/>
                  </a:lnTo>
                  <a:lnTo>
                    <a:pt x="260" y="480"/>
                  </a:lnTo>
                  <a:lnTo>
                    <a:pt x="268" y="467"/>
                  </a:lnTo>
                  <a:lnTo>
                    <a:pt x="277" y="458"/>
                  </a:lnTo>
                  <a:lnTo>
                    <a:pt x="290" y="452"/>
                  </a:lnTo>
                  <a:lnTo>
                    <a:pt x="304" y="449"/>
                  </a:lnTo>
                  <a:lnTo>
                    <a:pt x="309" y="449"/>
                  </a:lnTo>
                  <a:lnTo>
                    <a:pt x="313" y="450"/>
                  </a:lnTo>
                  <a:lnTo>
                    <a:pt x="318" y="452"/>
                  </a:lnTo>
                  <a:lnTo>
                    <a:pt x="319" y="419"/>
                  </a:lnTo>
                  <a:lnTo>
                    <a:pt x="321" y="386"/>
                  </a:lnTo>
                  <a:lnTo>
                    <a:pt x="324" y="354"/>
                  </a:lnTo>
                  <a:lnTo>
                    <a:pt x="327" y="321"/>
                  </a:lnTo>
                  <a:lnTo>
                    <a:pt x="333" y="289"/>
                  </a:lnTo>
                  <a:lnTo>
                    <a:pt x="339" y="256"/>
                  </a:lnTo>
                  <a:lnTo>
                    <a:pt x="348" y="224"/>
                  </a:lnTo>
                  <a:lnTo>
                    <a:pt x="360" y="194"/>
                  </a:lnTo>
                  <a:lnTo>
                    <a:pt x="373" y="164"/>
                  </a:lnTo>
                  <a:lnTo>
                    <a:pt x="389" y="138"/>
                  </a:lnTo>
                  <a:lnTo>
                    <a:pt x="409" y="111"/>
                  </a:lnTo>
                  <a:lnTo>
                    <a:pt x="430" y="88"/>
                  </a:lnTo>
                  <a:lnTo>
                    <a:pt x="455" y="66"/>
                  </a:lnTo>
                  <a:lnTo>
                    <a:pt x="483" y="47"/>
                  </a:lnTo>
                  <a:lnTo>
                    <a:pt x="516" y="31"/>
                  </a:lnTo>
                  <a:lnTo>
                    <a:pt x="552" y="18"/>
                  </a:lnTo>
                  <a:lnTo>
                    <a:pt x="592" y="9"/>
                  </a:lnTo>
                  <a:lnTo>
                    <a:pt x="637" y="2"/>
                  </a:lnTo>
                  <a:lnTo>
                    <a:pt x="6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36"/>
            <p:cNvSpPr>
              <a:spLocks/>
            </p:cNvSpPr>
            <p:nvPr/>
          </p:nvSpPr>
          <p:spPr bwMode="auto">
            <a:xfrm>
              <a:off x="2565" y="1653"/>
              <a:ext cx="350" cy="95"/>
            </a:xfrm>
            <a:custGeom>
              <a:avLst/>
              <a:gdLst>
                <a:gd name="T0" fmla="*/ 0 w 1049"/>
                <a:gd name="T1" fmla="*/ 0 h 284"/>
                <a:gd name="T2" fmla="*/ 968 w 1049"/>
                <a:gd name="T3" fmla="*/ 0 h 284"/>
                <a:gd name="T4" fmla="*/ 990 w 1049"/>
                <a:gd name="T5" fmla="*/ 3 h 284"/>
                <a:gd name="T6" fmla="*/ 1009 w 1049"/>
                <a:gd name="T7" fmla="*/ 10 h 284"/>
                <a:gd name="T8" fmla="*/ 1025 w 1049"/>
                <a:gd name="T9" fmla="*/ 24 h 284"/>
                <a:gd name="T10" fmla="*/ 1038 w 1049"/>
                <a:gd name="T11" fmla="*/ 39 h 284"/>
                <a:gd name="T12" fmla="*/ 1047 w 1049"/>
                <a:gd name="T13" fmla="*/ 58 h 284"/>
                <a:gd name="T14" fmla="*/ 1049 w 1049"/>
                <a:gd name="T15" fmla="*/ 79 h 284"/>
                <a:gd name="T16" fmla="*/ 1049 w 1049"/>
                <a:gd name="T17" fmla="*/ 205 h 284"/>
                <a:gd name="T18" fmla="*/ 1047 w 1049"/>
                <a:gd name="T19" fmla="*/ 227 h 284"/>
                <a:gd name="T20" fmla="*/ 1038 w 1049"/>
                <a:gd name="T21" fmla="*/ 245 h 284"/>
                <a:gd name="T22" fmla="*/ 1025 w 1049"/>
                <a:gd name="T23" fmla="*/ 261 h 284"/>
                <a:gd name="T24" fmla="*/ 1009 w 1049"/>
                <a:gd name="T25" fmla="*/ 273 h 284"/>
                <a:gd name="T26" fmla="*/ 990 w 1049"/>
                <a:gd name="T27" fmla="*/ 282 h 284"/>
                <a:gd name="T28" fmla="*/ 968 w 1049"/>
                <a:gd name="T29" fmla="*/ 284 h 284"/>
                <a:gd name="T30" fmla="*/ 104 w 1049"/>
                <a:gd name="T31" fmla="*/ 284 h 284"/>
                <a:gd name="T32" fmla="*/ 91 w 1049"/>
                <a:gd name="T33" fmla="*/ 262 h 284"/>
                <a:gd name="T34" fmla="*/ 75 w 1049"/>
                <a:gd name="T35" fmla="*/ 242 h 284"/>
                <a:gd name="T36" fmla="*/ 55 w 1049"/>
                <a:gd name="T37" fmla="*/ 228 h 284"/>
                <a:gd name="T38" fmla="*/ 50 w 1049"/>
                <a:gd name="T39" fmla="*/ 174 h 284"/>
                <a:gd name="T40" fmla="*/ 41 w 1049"/>
                <a:gd name="T41" fmla="*/ 125 h 284"/>
                <a:gd name="T42" fmla="*/ 29 w 1049"/>
                <a:gd name="T43" fmla="*/ 79 h 284"/>
                <a:gd name="T44" fmla="*/ 16 w 1049"/>
                <a:gd name="T45" fmla="*/ 38 h 284"/>
                <a:gd name="T46" fmla="*/ 0 w 1049"/>
                <a:gd name="T4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49" h="284">
                  <a:moveTo>
                    <a:pt x="0" y="0"/>
                  </a:moveTo>
                  <a:lnTo>
                    <a:pt x="968" y="0"/>
                  </a:lnTo>
                  <a:lnTo>
                    <a:pt x="990" y="3"/>
                  </a:lnTo>
                  <a:lnTo>
                    <a:pt x="1009" y="10"/>
                  </a:lnTo>
                  <a:lnTo>
                    <a:pt x="1025" y="24"/>
                  </a:lnTo>
                  <a:lnTo>
                    <a:pt x="1038" y="39"/>
                  </a:lnTo>
                  <a:lnTo>
                    <a:pt x="1047" y="58"/>
                  </a:lnTo>
                  <a:lnTo>
                    <a:pt x="1049" y="79"/>
                  </a:lnTo>
                  <a:lnTo>
                    <a:pt x="1049" y="205"/>
                  </a:lnTo>
                  <a:lnTo>
                    <a:pt x="1047" y="227"/>
                  </a:lnTo>
                  <a:lnTo>
                    <a:pt x="1038" y="245"/>
                  </a:lnTo>
                  <a:lnTo>
                    <a:pt x="1025" y="261"/>
                  </a:lnTo>
                  <a:lnTo>
                    <a:pt x="1009" y="273"/>
                  </a:lnTo>
                  <a:lnTo>
                    <a:pt x="990" y="282"/>
                  </a:lnTo>
                  <a:lnTo>
                    <a:pt x="968" y="284"/>
                  </a:lnTo>
                  <a:lnTo>
                    <a:pt x="104" y="284"/>
                  </a:lnTo>
                  <a:lnTo>
                    <a:pt x="91" y="262"/>
                  </a:lnTo>
                  <a:lnTo>
                    <a:pt x="75" y="242"/>
                  </a:lnTo>
                  <a:lnTo>
                    <a:pt x="55" y="228"/>
                  </a:lnTo>
                  <a:lnTo>
                    <a:pt x="50" y="174"/>
                  </a:lnTo>
                  <a:lnTo>
                    <a:pt x="41" y="125"/>
                  </a:lnTo>
                  <a:lnTo>
                    <a:pt x="29" y="79"/>
                  </a:lnTo>
                  <a:lnTo>
                    <a:pt x="16" y="3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37"/>
            <p:cNvSpPr>
              <a:spLocks/>
            </p:cNvSpPr>
            <p:nvPr/>
          </p:nvSpPr>
          <p:spPr bwMode="auto">
            <a:xfrm>
              <a:off x="2551" y="1826"/>
              <a:ext cx="364" cy="95"/>
            </a:xfrm>
            <a:custGeom>
              <a:avLst/>
              <a:gdLst>
                <a:gd name="T0" fmla="*/ 166 w 1090"/>
                <a:gd name="T1" fmla="*/ 0 h 284"/>
                <a:gd name="T2" fmla="*/ 1009 w 1090"/>
                <a:gd name="T3" fmla="*/ 0 h 284"/>
                <a:gd name="T4" fmla="*/ 1031 w 1090"/>
                <a:gd name="T5" fmla="*/ 2 h 284"/>
                <a:gd name="T6" fmla="*/ 1050 w 1090"/>
                <a:gd name="T7" fmla="*/ 11 h 284"/>
                <a:gd name="T8" fmla="*/ 1066 w 1090"/>
                <a:gd name="T9" fmla="*/ 23 h 284"/>
                <a:gd name="T10" fmla="*/ 1079 w 1090"/>
                <a:gd name="T11" fmla="*/ 39 h 284"/>
                <a:gd name="T12" fmla="*/ 1088 w 1090"/>
                <a:gd name="T13" fmla="*/ 58 h 284"/>
                <a:gd name="T14" fmla="*/ 1090 w 1090"/>
                <a:gd name="T15" fmla="*/ 79 h 284"/>
                <a:gd name="T16" fmla="*/ 1090 w 1090"/>
                <a:gd name="T17" fmla="*/ 205 h 284"/>
                <a:gd name="T18" fmla="*/ 1088 w 1090"/>
                <a:gd name="T19" fmla="*/ 226 h 284"/>
                <a:gd name="T20" fmla="*/ 1079 w 1090"/>
                <a:gd name="T21" fmla="*/ 245 h 284"/>
                <a:gd name="T22" fmla="*/ 1066 w 1090"/>
                <a:gd name="T23" fmla="*/ 261 h 284"/>
                <a:gd name="T24" fmla="*/ 1050 w 1090"/>
                <a:gd name="T25" fmla="*/ 274 h 284"/>
                <a:gd name="T26" fmla="*/ 1031 w 1090"/>
                <a:gd name="T27" fmla="*/ 282 h 284"/>
                <a:gd name="T28" fmla="*/ 1009 w 1090"/>
                <a:gd name="T29" fmla="*/ 284 h 284"/>
                <a:gd name="T30" fmla="*/ 0 w 1090"/>
                <a:gd name="T31" fmla="*/ 284 h 284"/>
                <a:gd name="T32" fmla="*/ 0 w 1090"/>
                <a:gd name="T33" fmla="*/ 209 h 284"/>
                <a:gd name="T34" fmla="*/ 5 w 1090"/>
                <a:gd name="T35" fmla="*/ 203 h 284"/>
                <a:gd name="T36" fmla="*/ 8 w 1090"/>
                <a:gd name="T37" fmla="*/ 196 h 284"/>
                <a:gd name="T38" fmla="*/ 36 w 1090"/>
                <a:gd name="T39" fmla="*/ 185 h 284"/>
                <a:gd name="T40" fmla="*/ 62 w 1090"/>
                <a:gd name="T41" fmla="*/ 168 h 284"/>
                <a:gd name="T42" fmla="*/ 86 w 1090"/>
                <a:gd name="T43" fmla="*/ 147 h 284"/>
                <a:gd name="T44" fmla="*/ 108 w 1090"/>
                <a:gd name="T45" fmla="*/ 121 h 284"/>
                <a:gd name="T46" fmla="*/ 126 w 1090"/>
                <a:gd name="T47" fmla="*/ 93 h 284"/>
                <a:gd name="T48" fmla="*/ 143 w 1090"/>
                <a:gd name="T49" fmla="*/ 63 h 284"/>
                <a:gd name="T50" fmla="*/ 155 w 1090"/>
                <a:gd name="T51" fmla="*/ 32 h 284"/>
                <a:gd name="T52" fmla="*/ 166 w 1090"/>
                <a:gd name="T53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90" h="284">
                  <a:moveTo>
                    <a:pt x="166" y="0"/>
                  </a:moveTo>
                  <a:lnTo>
                    <a:pt x="1009" y="0"/>
                  </a:lnTo>
                  <a:lnTo>
                    <a:pt x="1031" y="2"/>
                  </a:lnTo>
                  <a:lnTo>
                    <a:pt x="1050" y="11"/>
                  </a:lnTo>
                  <a:lnTo>
                    <a:pt x="1066" y="23"/>
                  </a:lnTo>
                  <a:lnTo>
                    <a:pt x="1079" y="39"/>
                  </a:lnTo>
                  <a:lnTo>
                    <a:pt x="1088" y="58"/>
                  </a:lnTo>
                  <a:lnTo>
                    <a:pt x="1090" y="79"/>
                  </a:lnTo>
                  <a:lnTo>
                    <a:pt x="1090" y="205"/>
                  </a:lnTo>
                  <a:lnTo>
                    <a:pt x="1088" y="226"/>
                  </a:lnTo>
                  <a:lnTo>
                    <a:pt x="1079" y="245"/>
                  </a:lnTo>
                  <a:lnTo>
                    <a:pt x="1066" y="261"/>
                  </a:lnTo>
                  <a:lnTo>
                    <a:pt x="1050" y="274"/>
                  </a:lnTo>
                  <a:lnTo>
                    <a:pt x="1031" y="282"/>
                  </a:lnTo>
                  <a:lnTo>
                    <a:pt x="1009" y="284"/>
                  </a:lnTo>
                  <a:lnTo>
                    <a:pt x="0" y="284"/>
                  </a:lnTo>
                  <a:lnTo>
                    <a:pt x="0" y="209"/>
                  </a:lnTo>
                  <a:lnTo>
                    <a:pt x="5" y="203"/>
                  </a:lnTo>
                  <a:lnTo>
                    <a:pt x="8" y="196"/>
                  </a:lnTo>
                  <a:lnTo>
                    <a:pt x="36" y="185"/>
                  </a:lnTo>
                  <a:lnTo>
                    <a:pt x="62" y="168"/>
                  </a:lnTo>
                  <a:lnTo>
                    <a:pt x="86" y="147"/>
                  </a:lnTo>
                  <a:lnTo>
                    <a:pt x="108" y="121"/>
                  </a:lnTo>
                  <a:lnTo>
                    <a:pt x="126" y="93"/>
                  </a:lnTo>
                  <a:lnTo>
                    <a:pt x="143" y="63"/>
                  </a:lnTo>
                  <a:lnTo>
                    <a:pt x="155" y="32"/>
                  </a:lnTo>
                  <a:lnTo>
                    <a:pt x="1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38"/>
            <p:cNvSpPr>
              <a:spLocks/>
            </p:cNvSpPr>
            <p:nvPr/>
          </p:nvSpPr>
          <p:spPr bwMode="auto">
            <a:xfrm>
              <a:off x="2668" y="1999"/>
              <a:ext cx="247" cy="94"/>
            </a:xfrm>
            <a:custGeom>
              <a:avLst/>
              <a:gdLst>
                <a:gd name="T0" fmla="*/ 0 w 740"/>
                <a:gd name="T1" fmla="*/ 0 h 284"/>
                <a:gd name="T2" fmla="*/ 659 w 740"/>
                <a:gd name="T3" fmla="*/ 0 h 284"/>
                <a:gd name="T4" fmla="*/ 681 w 740"/>
                <a:gd name="T5" fmla="*/ 3 h 284"/>
                <a:gd name="T6" fmla="*/ 700 w 740"/>
                <a:gd name="T7" fmla="*/ 11 h 284"/>
                <a:gd name="T8" fmla="*/ 716 w 740"/>
                <a:gd name="T9" fmla="*/ 23 h 284"/>
                <a:gd name="T10" fmla="*/ 729 w 740"/>
                <a:gd name="T11" fmla="*/ 39 h 284"/>
                <a:gd name="T12" fmla="*/ 738 w 740"/>
                <a:gd name="T13" fmla="*/ 58 h 284"/>
                <a:gd name="T14" fmla="*/ 740 w 740"/>
                <a:gd name="T15" fmla="*/ 79 h 284"/>
                <a:gd name="T16" fmla="*/ 740 w 740"/>
                <a:gd name="T17" fmla="*/ 205 h 284"/>
                <a:gd name="T18" fmla="*/ 738 w 740"/>
                <a:gd name="T19" fmla="*/ 226 h 284"/>
                <a:gd name="T20" fmla="*/ 729 w 740"/>
                <a:gd name="T21" fmla="*/ 245 h 284"/>
                <a:gd name="T22" fmla="*/ 716 w 740"/>
                <a:gd name="T23" fmla="*/ 261 h 284"/>
                <a:gd name="T24" fmla="*/ 700 w 740"/>
                <a:gd name="T25" fmla="*/ 274 h 284"/>
                <a:gd name="T26" fmla="*/ 681 w 740"/>
                <a:gd name="T27" fmla="*/ 282 h 284"/>
                <a:gd name="T28" fmla="*/ 659 w 740"/>
                <a:gd name="T29" fmla="*/ 284 h 284"/>
                <a:gd name="T30" fmla="*/ 69 w 740"/>
                <a:gd name="T31" fmla="*/ 284 h 284"/>
                <a:gd name="T32" fmla="*/ 69 w 740"/>
                <a:gd name="T33" fmla="*/ 233 h 284"/>
                <a:gd name="T34" fmla="*/ 67 w 740"/>
                <a:gd name="T35" fmla="*/ 182 h 284"/>
                <a:gd name="T36" fmla="*/ 58 w 740"/>
                <a:gd name="T37" fmla="*/ 133 h 284"/>
                <a:gd name="T38" fmla="*/ 43 w 740"/>
                <a:gd name="T39" fmla="*/ 87 h 284"/>
                <a:gd name="T40" fmla="*/ 24 w 740"/>
                <a:gd name="T41" fmla="*/ 42 h 284"/>
                <a:gd name="T42" fmla="*/ 0 w 740"/>
                <a:gd name="T43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40" h="284">
                  <a:moveTo>
                    <a:pt x="0" y="0"/>
                  </a:moveTo>
                  <a:lnTo>
                    <a:pt x="659" y="0"/>
                  </a:lnTo>
                  <a:lnTo>
                    <a:pt x="681" y="3"/>
                  </a:lnTo>
                  <a:lnTo>
                    <a:pt x="700" y="11"/>
                  </a:lnTo>
                  <a:lnTo>
                    <a:pt x="716" y="23"/>
                  </a:lnTo>
                  <a:lnTo>
                    <a:pt x="729" y="39"/>
                  </a:lnTo>
                  <a:lnTo>
                    <a:pt x="738" y="58"/>
                  </a:lnTo>
                  <a:lnTo>
                    <a:pt x="740" y="79"/>
                  </a:lnTo>
                  <a:lnTo>
                    <a:pt x="740" y="205"/>
                  </a:lnTo>
                  <a:lnTo>
                    <a:pt x="738" y="226"/>
                  </a:lnTo>
                  <a:lnTo>
                    <a:pt x="729" y="245"/>
                  </a:lnTo>
                  <a:lnTo>
                    <a:pt x="716" y="261"/>
                  </a:lnTo>
                  <a:lnTo>
                    <a:pt x="700" y="274"/>
                  </a:lnTo>
                  <a:lnTo>
                    <a:pt x="681" y="282"/>
                  </a:lnTo>
                  <a:lnTo>
                    <a:pt x="659" y="284"/>
                  </a:lnTo>
                  <a:lnTo>
                    <a:pt x="69" y="284"/>
                  </a:lnTo>
                  <a:lnTo>
                    <a:pt x="69" y="233"/>
                  </a:lnTo>
                  <a:lnTo>
                    <a:pt x="67" y="182"/>
                  </a:lnTo>
                  <a:lnTo>
                    <a:pt x="58" y="133"/>
                  </a:lnTo>
                  <a:lnTo>
                    <a:pt x="43" y="87"/>
                  </a:lnTo>
                  <a:lnTo>
                    <a:pt x="24" y="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39"/>
            <p:cNvSpPr>
              <a:spLocks noEditPoints="1"/>
            </p:cNvSpPr>
            <p:nvPr/>
          </p:nvSpPr>
          <p:spPr bwMode="auto">
            <a:xfrm>
              <a:off x="1945" y="1390"/>
              <a:ext cx="1224" cy="969"/>
            </a:xfrm>
            <a:custGeom>
              <a:avLst/>
              <a:gdLst>
                <a:gd name="T0" fmla="*/ 455 w 3673"/>
                <a:gd name="T1" fmla="*/ 233 h 2907"/>
                <a:gd name="T2" fmla="*/ 377 w 3673"/>
                <a:gd name="T3" fmla="*/ 258 h 2907"/>
                <a:gd name="T4" fmla="*/ 312 w 3673"/>
                <a:gd name="T5" fmla="*/ 305 h 2907"/>
                <a:gd name="T6" fmla="*/ 264 w 3673"/>
                <a:gd name="T7" fmla="*/ 369 h 2907"/>
                <a:gd name="T8" fmla="*/ 238 w 3673"/>
                <a:gd name="T9" fmla="*/ 445 h 2907"/>
                <a:gd name="T10" fmla="*/ 234 w 3673"/>
                <a:gd name="T11" fmla="*/ 2420 h 2907"/>
                <a:gd name="T12" fmla="*/ 248 w 3673"/>
                <a:gd name="T13" fmla="*/ 2501 h 2907"/>
                <a:gd name="T14" fmla="*/ 285 w 3673"/>
                <a:gd name="T15" fmla="*/ 2572 h 2907"/>
                <a:gd name="T16" fmla="*/ 342 w 3673"/>
                <a:gd name="T17" fmla="*/ 2628 h 2907"/>
                <a:gd name="T18" fmla="*/ 415 w 3673"/>
                <a:gd name="T19" fmla="*/ 2664 h 2907"/>
                <a:gd name="T20" fmla="*/ 497 w 3673"/>
                <a:gd name="T21" fmla="*/ 2678 h 2907"/>
                <a:gd name="T22" fmla="*/ 3219 w 3673"/>
                <a:gd name="T23" fmla="*/ 2674 h 2907"/>
                <a:gd name="T24" fmla="*/ 3296 w 3673"/>
                <a:gd name="T25" fmla="*/ 2649 h 2907"/>
                <a:gd name="T26" fmla="*/ 3362 w 3673"/>
                <a:gd name="T27" fmla="*/ 2602 h 2907"/>
                <a:gd name="T28" fmla="*/ 3410 w 3673"/>
                <a:gd name="T29" fmla="*/ 2538 h 2907"/>
                <a:gd name="T30" fmla="*/ 3436 w 3673"/>
                <a:gd name="T31" fmla="*/ 2461 h 2907"/>
                <a:gd name="T32" fmla="*/ 3439 w 3673"/>
                <a:gd name="T33" fmla="*/ 486 h 2907"/>
                <a:gd name="T34" fmla="*/ 3425 w 3673"/>
                <a:gd name="T35" fmla="*/ 406 h 2907"/>
                <a:gd name="T36" fmla="*/ 3388 w 3673"/>
                <a:gd name="T37" fmla="*/ 335 h 2907"/>
                <a:gd name="T38" fmla="*/ 3331 w 3673"/>
                <a:gd name="T39" fmla="*/ 279 h 2907"/>
                <a:gd name="T40" fmla="*/ 3259 w 3673"/>
                <a:gd name="T41" fmla="*/ 243 h 2907"/>
                <a:gd name="T42" fmla="*/ 3176 w 3673"/>
                <a:gd name="T43" fmla="*/ 229 h 2907"/>
                <a:gd name="T44" fmla="*/ 497 w 3673"/>
                <a:gd name="T45" fmla="*/ 0 h 2907"/>
                <a:gd name="T46" fmla="*/ 3234 w 3673"/>
                <a:gd name="T47" fmla="*/ 3 h 2907"/>
                <a:gd name="T48" fmla="*/ 3344 w 3673"/>
                <a:gd name="T49" fmla="*/ 27 h 2907"/>
                <a:gd name="T50" fmla="*/ 3443 w 3673"/>
                <a:gd name="T51" fmla="*/ 75 h 2907"/>
                <a:gd name="T52" fmla="*/ 3528 w 3673"/>
                <a:gd name="T53" fmla="*/ 142 h 2907"/>
                <a:gd name="T54" fmla="*/ 3596 w 3673"/>
                <a:gd name="T55" fmla="*/ 226 h 2907"/>
                <a:gd name="T56" fmla="*/ 3644 w 3673"/>
                <a:gd name="T57" fmla="*/ 322 h 2907"/>
                <a:gd name="T58" fmla="*/ 3670 w 3673"/>
                <a:gd name="T59" fmla="*/ 430 h 2907"/>
                <a:gd name="T60" fmla="*/ 3673 w 3673"/>
                <a:gd name="T61" fmla="*/ 2420 h 2907"/>
                <a:gd name="T62" fmla="*/ 3660 w 3673"/>
                <a:gd name="T63" fmla="*/ 2532 h 2907"/>
                <a:gd name="T64" fmla="*/ 3622 w 3673"/>
                <a:gd name="T65" fmla="*/ 2634 h 2907"/>
                <a:gd name="T66" fmla="*/ 3565 w 3673"/>
                <a:gd name="T67" fmla="*/ 2725 h 2907"/>
                <a:gd name="T68" fmla="*/ 3488 w 3673"/>
                <a:gd name="T69" fmla="*/ 2801 h 2907"/>
                <a:gd name="T70" fmla="*/ 3395 w 3673"/>
                <a:gd name="T71" fmla="*/ 2858 h 2907"/>
                <a:gd name="T72" fmla="*/ 3291 w 3673"/>
                <a:gd name="T73" fmla="*/ 2895 h 2907"/>
                <a:gd name="T74" fmla="*/ 3176 w 3673"/>
                <a:gd name="T75" fmla="*/ 2907 h 2907"/>
                <a:gd name="T76" fmla="*/ 439 w 3673"/>
                <a:gd name="T77" fmla="*/ 2904 h 2907"/>
                <a:gd name="T78" fmla="*/ 330 w 3673"/>
                <a:gd name="T79" fmla="*/ 2879 h 2907"/>
                <a:gd name="T80" fmla="*/ 231 w 3673"/>
                <a:gd name="T81" fmla="*/ 2832 h 2907"/>
                <a:gd name="T82" fmla="*/ 146 w 3673"/>
                <a:gd name="T83" fmla="*/ 2765 h 2907"/>
                <a:gd name="T84" fmla="*/ 77 w 3673"/>
                <a:gd name="T85" fmla="*/ 2681 h 2907"/>
                <a:gd name="T86" fmla="*/ 29 w 3673"/>
                <a:gd name="T87" fmla="*/ 2584 h 2907"/>
                <a:gd name="T88" fmla="*/ 3 w 3673"/>
                <a:gd name="T89" fmla="*/ 2477 h 2907"/>
                <a:gd name="T90" fmla="*/ 0 w 3673"/>
                <a:gd name="T91" fmla="*/ 486 h 2907"/>
                <a:gd name="T92" fmla="*/ 14 w 3673"/>
                <a:gd name="T93" fmla="*/ 374 h 2907"/>
                <a:gd name="T94" fmla="*/ 51 w 3673"/>
                <a:gd name="T95" fmla="*/ 272 h 2907"/>
                <a:gd name="T96" fmla="*/ 109 w 3673"/>
                <a:gd name="T97" fmla="*/ 182 h 2907"/>
                <a:gd name="T98" fmla="*/ 186 w 3673"/>
                <a:gd name="T99" fmla="*/ 106 h 2907"/>
                <a:gd name="T100" fmla="*/ 279 w 3673"/>
                <a:gd name="T101" fmla="*/ 48 h 2907"/>
                <a:gd name="T102" fmla="*/ 383 w 3673"/>
                <a:gd name="T103" fmla="*/ 12 h 2907"/>
                <a:gd name="T104" fmla="*/ 497 w 3673"/>
                <a:gd name="T105" fmla="*/ 0 h 2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73" h="2907">
                  <a:moveTo>
                    <a:pt x="497" y="229"/>
                  </a:moveTo>
                  <a:lnTo>
                    <a:pt x="455" y="233"/>
                  </a:lnTo>
                  <a:lnTo>
                    <a:pt x="415" y="243"/>
                  </a:lnTo>
                  <a:lnTo>
                    <a:pt x="377" y="258"/>
                  </a:lnTo>
                  <a:lnTo>
                    <a:pt x="342" y="279"/>
                  </a:lnTo>
                  <a:lnTo>
                    <a:pt x="312" y="305"/>
                  </a:lnTo>
                  <a:lnTo>
                    <a:pt x="285" y="335"/>
                  </a:lnTo>
                  <a:lnTo>
                    <a:pt x="264" y="369"/>
                  </a:lnTo>
                  <a:lnTo>
                    <a:pt x="248" y="406"/>
                  </a:lnTo>
                  <a:lnTo>
                    <a:pt x="238" y="445"/>
                  </a:lnTo>
                  <a:lnTo>
                    <a:pt x="234" y="486"/>
                  </a:lnTo>
                  <a:lnTo>
                    <a:pt x="234" y="2420"/>
                  </a:lnTo>
                  <a:lnTo>
                    <a:pt x="238" y="2461"/>
                  </a:lnTo>
                  <a:lnTo>
                    <a:pt x="248" y="2501"/>
                  </a:lnTo>
                  <a:lnTo>
                    <a:pt x="264" y="2538"/>
                  </a:lnTo>
                  <a:lnTo>
                    <a:pt x="285" y="2572"/>
                  </a:lnTo>
                  <a:lnTo>
                    <a:pt x="312" y="2602"/>
                  </a:lnTo>
                  <a:lnTo>
                    <a:pt x="342" y="2628"/>
                  </a:lnTo>
                  <a:lnTo>
                    <a:pt x="377" y="2649"/>
                  </a:lnTo>
                  <a:lnTo>
                    <a:pt x="415" y="2664"/>
                  </a:lnTo>
                  <a:lnTo>
                    <a:pt x="455" y="2674"/>
                  </a:lnTo>
                  <a:lnTo>
                    <a:pt x="497" y="2678"/>
                  </a:lnTo>
                  <a:lnTo>
                    <a:pt x="3176" y="2678"/>
                  </a:lnTo>
                  <a:lnTo>
                    <a:pt x="3219" y="2674"/>
                  </a:lnTo>
                  <a:lnTo>
                    <a:pt x="3259" y="2664"/>
                  </a:lnTo>
                  <a:lnTo>
                    <a:pt x="3296" y="2649"/>
                  </a:lnTo>
                  <a:lnTo>
                    <a:pt x="3331" y="2628"/>
                  </a:lnTo>
                  <a:lnTo>
                    <a:pt x="3362" y="2602"/>
                  </a:lnTo>
                  <a:lnTo>
                    <a:pt x="3388" y="2572"/>
                  </a:lnTo>
                  <a:lnTo>
                    <a:pt x="3410" y="2538"/>
                  </a:lnTo>
                  <a:lnTo>
                    <a:pt x="3425" y="2501"/>
                  </a:lnTo>
                  <a:lnTo>
                    <a:pt x="3436" y="2461"/>
                  </a:lnTo>
                  <a:lnTo>
                    <a:pt x="3439" y="2420"/>
                  </a:lnTo>
                  <a:lnTo>
                    <a:pt x="3439" y="486"/>
                  </a:lnTo>
                  <a:lnTo>
                    <a:pt x="3436" y="445"/>
                  </a:lnTo>
                  <a:lnTo>
                    <a:pt x="3425" y="406"/>
                  </a:lnTo>
                  <a:lnTo>
                    <a:pt x="3410" y="369"/>
                  </a:lnTo>
                  <a:lnTo>
                    <a:pt x="3388" y="335"/>
                  </a:lnTo>
                  <a:lnTo>
                    <a:pt x="3362" y="305"/>
                  </a:lnTo>
                  <a:lnTo>
                    <a:pt x="3331" y="279"/>
                  </a:lnTo>
                  <a:lnTo>
                    <a:pt x="3296" y="258"/>
                  </a:lnTo>
                  <a:lnTo>
                    <a:pt x="3259" y="243"/>
                  </a:lnTo>
                  <a:lnTo>
                    <a:pt x="3219" y="233"/>
                  </a:lnTo>
                  <a:lnTo>
                    <a:pt x="3176" y="229"/>
                  </a:lnTo>
                  <a:lnTo>
                    <a:pt x="497" y="229"/>
                  </a:lnTo>
                  <a:close/>
                  <a:moveTo>
                    <a:pt x="497" y="0"/>
                  </a:moveTo>
                  <a:lnTo>
                    <a:pt x="3176" y="0"/>
                  </a:lnTo>
                  <a:lnTo>
                    <a:pt x="3234" y="3"/>
                  </a:lnTo>
                  <a:lnTo>
                    <a:pt x="3291" y="12"/>
                  </a:lnTo>
                  <a:lnTo>
                    <a:pt x="3344" y="27"/>
                  </a:lnTo>
                  <a:lnTo>
                    <a:pt x="3395" y="48"/>
                  </a:lnTo>
                  <a:lnTo>
                    <a:pt x="3443" y="75"/>
                  </a:lnTo>
                  <a:lnTo>
                    <a:pt x="3488" y="106"/>
                  </a:lnTo>
                  <a:lnTo>
                    <a:pt x="3528" y="142"/>
                  </a:lnTo>
                  <a:lnTo>
                    <a:pt x="3565" y="182"/>
                  </a:lnTo>
                  <a:lnTo>
                    <a:pt x="3596" y="226"/>
                  </a:lnTo>
                  <a:lnTo>
                    <a:pt x="3622" y="272"/>
                  </a:lnTo>
                  <a:lnTo>
                    <a:pt x="3644" y="322"/>
                  </a:lnTo>
                  <a:lnTo>
                    <a:pt x="3660" y="374"/>
                  </a:lnTo>
                  <a:lnTo>
                    <a:pt x="3670" y="430"/>
                  </a:lnTo>
                  <a:lnTo>
                    <a:pt x="3673" y="486"/>
                  </a:lnTo>
                  <a:lnTo>
                    <a:pt x="3673" y="2420"/>
                  </a:lnTo>
                  <a:lnTo>
                    <a:pt x="3670" y="2477"/>
                  </a:lnTo>
                  <a:lnTo>
                    <a:pt x="3660" y="2532"/>
                  </a:lnTo>
                  <a:lnTo>
                    <a:pt x="3644" y="2584"/>
                  </a:lnTo>
                  <a:lnTo>
                    <a:pt x="3622" y="2634"/>
                  </a:lnTo>
                  <a:lnTo>
                    <a:pt x="3596" y="2681"/>
                  </a:lnTo>
                  <a:lnTo>
                    <a:pt x="3565" y="2725"/>
                  </a:lnTo>
                  <a:lnTo>
                    <a:pt x="3528" y="2765"/>
                  </a:lnTo>
                  <a:lnTo>
                    <a:pt x="3488" y="2801"/>
                  </a:lnTo>
                  <a:lnTo>
                    <a:pt x="3443" y="2832"/>
                  </a:lnTo>
                  <a:lnTo>
                    <a:pt x="3395" y="2858"/>
                  </a:lnTo>
                  <a:lnTo>
                    <a:pt x="3344" y="2879"/>
                  </a:lnTo>
                  <a:lnTo>
                    <a:pt x="3291" y="2895"/>
                  </a:lnTo>
                  <a:lnTo>
                    <a:pt x="3234" y="2904"/>
                  </a:lnTo>
                  <a:lnTo>
                    <a:pt x="3176" y="2907"/>
                  </a:lnTo>
                  <a:lnTo>
                    <a:pt x="497" y="2907"/>
                  </a:lnTo>
                  <a:lnTo>
                    <a:pt x="439" y="2904"/>
                  </a:lnTo>
                  <a:lnTo>
                    <a:pt x="383" y="2895"/>
                  </a:lnTo>
                  <a:lnTo>
                    <a:pt x="330" y="2879"/>
                  </a:lnTo>
                  <a:lnTo>
                    <a:pt x="279" y="2858"/>
                  </a:lnTo>
                  <a:lnTo>
                    <a:pt x="231" y="2832"/>
                  </a:lnTo>
                  <a:lnTo>
                    <a:pt x="186" y="2801"/>
                  </a:lnTo>
                  <a:lnTo>
                    <a:pt x="146" y="2765"/>
                  </a:lnTo>
                  <a:lnTo>
                    <a:pt x="109" y="2725"/>
                  </a:lnTo>
                  <a:lnTo>
                    <a:pt x="77" y="2681"/>
                  </a:lnTo>
                  <a:lnTo>
                    <a:pt x="51" y="2634"/>
                  </a:lnTo>
                  <a:lnTo>
                    <a:pt x="29" y="2584"/>
                  </a:lnTo>
                  <a:lnTo>
                    <a:pt x="14" y="2532"/>
                  </a:lnTo>
                  <a:lnTo>
                    <a:pt x="3" y="2477"/>
                  </a:lnTo>
                  <a:lnTo>
                    <a:pt x="0" y="2420"/>
                  </a:lnTo>
                  <a:lnTo>
                    <a:pt x="0" y="486"/>
                  </a:lnTo>
                  <a:lnTo>
                    <a:pt x="3" y="430"/>
                  </a:lnTo>
                  <a:lnTo>
                    <a:pt x="14" y="374"/>
                  </a:lnTo>
                  <a:lnTo>
                    <a:pt x="29" y="322"/>
                  </a:lnTo>
                  <a:lnTo>
                    <a:pt x="51" y="272"/>
                  </a:lnTo>
                  <a:lnTo>
                    <a:pt x="77" y="226"/>
                  </a:lnTo>
                  <a:lnTo>
                    <a:pt x="109" y="182"/>
                  </a:lnTo>
                  <a:lnTo>
                    <a:pt x="146" y="142"/>
                  </a:lnTo>
                  <a:lnTo>
                    <a:pt x="186" y="106"/>
                  </a:lnTo>
                  <a:lnTo>
                    <a:pt x="231" y="75"/>
                  </a:lnTo>
                  <a:lnTo>
                    <a:pt x="279" y="48"/>
                  </a:lnTo>
                  <a:lnTo>
                    <a:pt x="330" y="27"/>
                  </a:lnTo>
                  <a:lnTo>
                    <a:pt x="383" y="12"/>
                  </a:lnTo>
                  <a:lnTo>
                    <a:pt x="439" y="3"/>
                  </a:lnTo>
                  <a:lnTo>
                    <a:pt x="4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8319267" y="3289698"/>
            <a:ext cx="26555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W" dirty="0"/>
              <a:t>Implement </a:t>
            </a:r>
            <a:r>
              <a:rPr lang="en-ZW" b="1" dirty="0"/>
              <a:t>Role-Based Access Control (RBAC)</a:t>
            </a:r>
            <a:r>
              <a:rPr lang="en-ZW" dirty="0"/>
              <a:t> to limit and define system access.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319267" y="4817854"/>
            <a:ext cx="26555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W" dirty="0"/>
              <a:t>Maintain </a:t>
            </a:r>
            <a:r>
              <a:rPr lang="en-ZW" b="1" dirty="0"/>
              <a:t>data confidentiality, system integrity, and traceability</a:t>
            </a:r>
            <a:r>
              <a:rPr lang="en-ZW" dirty="0"/>
              <a:t> through audit trails.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53350" y="4817854"/>
            <a:ext cx="26555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ZW" b="1" dirty="0"/>
              <a:t>Securely collect, manage, and triage reports</a:t>
            </a:r>
            <a:r>
              <a:rPr lang="en-ZW" dirty="0"/>
              <a:t> in a structured and auditable manner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53350" y="3289698"/>
            <a:ext cx="26555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ZW" b="1" dirty="0"/>
              <a:t>Ensure anonymity</a:t>
            </a:r>
            <a:r>
              <a:rPr lang="en-ZW" dirty="0"/>
              <a:t> of whistleblowers through encrypted, identity-free submission.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52902" y="654469"/>
            <a:ext cx="10686196" cy="1338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OBJECTIVES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42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4267327"/>
            <a:ext cx="12192000" cy="3004456"/>
            <a:chOff x="0" y="3365839"/>
            <a:chExt cx="12192000" cy="3004456"/>
          </a:xfrm>
          <a:solidFill>
            <a:schemeClr val="bg1">
              <a:lumMod val="95000"/>
            </a:schemeClr>
          </a:solidFill>
        </p:grpSpPr>
        <p:sp>
          <p:nvSpPr>
            <p:cNvPr id="3" name="Rectangle 2"/>
            <p:cNvSpPr/>
            <p:nvPr/>
          </p:nvSpPr>
          <p:spPr>
            <a:xfrm>
              <a:off x="0" y="5018316"/>
              <a:ext cx="12192000" cy="9710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0" y="3853543"/>
              <a:ext cx="2383971" cy="23295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872343" y="3513931"/>
              <a:ext cx="1665514" cy="16524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056469" y="4359728"/>
              <a:ext cx="1047445" cy="109401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853543" y="4530611"/>
              <a:ext cx="1665514" cy="16524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007429" y="3365839"/>
              <a:ext cx="2383971" cy="23295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827160" y="4367892"/>
              <a:ext cx="1047445" cy="109401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624234" y="4538775"/>
              <a:ext cx="1665514" cy="16524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699503" y="3533490"/>
              <a:ext cx="1665514" cy="16524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808029" y="4040752"/>
              <a:ext cx="2383971" cy="23295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622925" y="881063"/>
            <a:ext cx="6570662" cy="5861050"/>
            <a:chOff x="5622925" y="881063"/>
            <a:chExt cx="6570662" cy="5861050"/>
          </a:xfrm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5649913" y="4852988"/>
              <a:ext cx="60325" cy="65088"/>
            </a:xfrm>
            <a:custGeom>
              <a:avLst/>
              <a:gdLst>
                <a:gd name="T0" fmla="*/ 14 w 26"/>
                <a:gd name="T1" fmla="*/ 28 h 28"/>
                <a:gd name="T2" fmla="*/ 0 w 26"/>
                <a:gd name="T3" fmla="*/ 28 h 28"/>
                <a:gd name="T4" fmla="*/ 0 w 26"/>
                <a:gd name="T5" fmla="*/ 13 h 28"/>
                <a:gd name="T6" fmla="*/ 12 w 26"/>
                <a:gd name="T7" fmla="*/ 0 h 28"/>
                <a:gd name="T8" fmla="*/ 12 w 26"/>
                <a:gd name="T9" fmla="*/ 0 h 28"/>
                <a:gd name="T10" fmla="*/ 21 w 26"/>
                <a:gd name="T11" fmla="*/ 5 h 28"/>
                <a:gd name="T12" fmla="*/ 26 w 26"/>
                <a:gd name="T13" fmla="*/ 15 h 28"/>
                <a:gd name="T14" fmla="*/ 14 w 26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8">
                  <a:moveTo>
                    <a:pt x="14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6" y="0"/>
                    <a:pt x="19" y="2"/>
                    <a:pt x="21" y="5"/>
                  </a:cubicBezTo>
                  <a:cubicBezTo>
                    <a:pt x="24" y="7"/>
                    <a:pt x="26" y="11"/>
                    <a:pt x="26" y="15"/>
                  </a:cubicBezTo>
                  <a:cubicBezTo>
                    <a:pt x="26" y="22"/>
                    <a:pt x="21" y="28"/>
                    <a:pt x="14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5622925" y="881063"/>
              <a:ext cx="2555875" cy="3898900"/>
            </a:xfrm>
            <a:custGeom>
              <a:avLst/>
              <a:gdLst>
                <a:gd name="T0" fmla="*/ 1084 w 1108"/>
                <a:gd name="T1" fmla="*/ 1689 h 1689"/>
                <a:gd name="T2" fmla="*/ 1084 w 1108"/>
                <a:gd name="T3" fmla="*/ 1629 h 1689"/>
                <a:gd name="T4" fmla="*/ 23 w 1108"/>
                <a:gd name="T5" fmla="*/ 1629 h 1689"/>
                <a:gd name="T6" fmla="*/ 1085 w 1108"/>
                <a:gd name="T7" fmla="*/ 1569 h 1689"/>
                <a:gd name="T8" fmla="*/ 22 w 1108"/>
                <a:gd name="T9" fmla="*/ 1569 h 1689"/>
                <a:gd name="T10" fmla="*/ 1085 w 1108"/>
                <a:gd name="T11" fmla="*/ 1509 h 1689"/>
                <a:gd name="T12" fmla="*/ 10 w 1108"/>
                <a:gd name="T13" fmla="*/ 1497 h 1689"/>
                <a:gd name="T14" fmla="*/ 1074 w 1108"/>
                <a:gd name="T15" fmla="*/ 1437 h 1689"/>
                <a:gd name="T16" fmla="*/ 21 w 1108"/>
                <a:gd name="T17" fmla="*/ 1421 h 1689"/>
                <a:gd name="T18" fmla="*/ 1075 w 1108"/>
                <a:gd name="T19" fmla="*/ 1373 h 1689"/>
                <a:gd name="T20" fmla="*/ 20 w 1108"/>
                <a:gd name="T21" fmla="*/ 1361 h 1689"/>
                <a:gd name="T22" fmla="*/ 1075 w 1108"/>
                <a:gd name="T23" fmla="*/ 1313 h 1689"/>
                <a:gd name="T24" fmla="*/ 20 w 1108"/>
                <a:gd name="T25" fmla="*/ 1301 h 1689"/>
                <a:gd name="T26" fmla="*/ 1076 w 1108"/>
                <a:gd name="T27" fmla="*/ 1253 h 1689"/>
                <a:gd name="T28" fmla="*/ 19 w 1108"/>
                <a:gd name="T29" fmla="*/ 1241 h 1689"/>
                <a:gd name="T30" fmla="*/ 1088 w 1108"/>
                <a:gd name="T31" fmla="*/ 1181 h 1689"/>
                <a:gd name="T32" fmla="*/ 31 w 1108"/>
                <a:gd name="T33" fmla="*/ 1197 h 1689"/>
                <a:gd name="T34" fmla="*/ 19 w 1108"/>
                <a:gd name="T35" fmla="*/ 1149 h 1689"/>
                <a:gd name="T36" fmla="*/ 1101 w 1108"/>
                <a:gd name="T37" fmla="*/ 1137 h 1689"/>
                <a:gd name="T38" fmla="*/ 18 w 1108"/>
                <a:gd name="T39" fmla="*/ 1089 h 1689"/>
                <a:gd name="T40" fmla="*/ 1089 w 1108"/>
                <a:gd name="T41" fmla="*/ 1089 h 1689"/>
                <a:gd name="T42" fmla="*/ 1090 w 1108"/>
                <a:gd name="T43" fmla="*/ 1029 h 1689"/>
                <a:gd name="T44" fmla="*/ 18 w 1108"/>
                <a:gd name="T45" fmla="*/ 1029 h 1689"/>
                <a:gd name="T46" fmla="*/ 17 w 1108"/>
                <a:gd name="T47" fmla="*/ 969 h 1689"/>
                <a:gd name="T48" fmla="*/ 1091 w 1108"/>
                <a:gd name="T49" fmla="*/ 909 h 1689"/>
                <a:gd name="T50" fmla="*/ 17 w 1108"/>
                <a:gd name="T51" fmla="*/ 909 h 1689"/>
                <a:gd name="T52" fmla="*/ 1091 w 1108"/>
                <a:gd name="T53" fmla="*/ 849 h 1689"/>
                <a:gd name="T54" fmla="*/ 16 w 1108"/>
                <a:gd name="T55" fmla="*/ 849 h 1689"/>
                <a:gd name="T56" fmla="*/ 1092 w 1108"/>
                <a:gd name="T57" fmla="*/ 789 h 1689"/>
                <a:gd name="T58" fmla="*/ 16 w 1108"/>
                <a:gd name="T59" fmla="*/ 777 h 1689"/>
                <a:gd name="T60" fmla="*/ 1080 w 1108"/>
                <a:gd name="T61" fmla="*/ 717 h 1689"/>
                <a:gd name="T62" fmla="*/ 3 w 1108"/>
                <a:gd name="T63" fmla="*/ 717 h 1689"/>
                <a:gd name="T64" fmla="*/ 1081 w 1108"/>
                <a:gd name="T65" fmla="*/ 653 h 1689"/>
                <a:gd name="T66" fmla="*/ 14 w 1108"/>
                <a:gd name="T67" fmla="*/ 641 h 1689"/>
                <a:gd name="T68" fmla="*/ 1081 w 1108"/>
                <a:gd name="T69" fmla="*/ 593 h 1689"/>
                <a:gd name="T70" fmla="*/ 26 w 1108"/>
                <a:gd name="T71" fmla="*/ 593 h 1689"/>
                <a:gd name="T72" fmla="*/ 1094 w 1108"/>
                <a:gd name="T73" fmla="*/ 521 h 1689"/>
                <a:gd name="T74" fmla="*/ 25 w 1108"/>
                <a:gd name="T75" fmla="*/ 537 h 1689"/>
                <a:gd name="T76" fmla="*/ 1094 w 1108"/>
                <a:gd name="T77" fmla="*/ 489 h 1689"/>
                <a:gd name="T78" fmla="*/ 1095 w 1108"/>
                <a:gd name="T79" fmla="*/ 429 h 1689"/>
                <a:gd name="T80" fmla="*/ 0 w 1108"/>
                <a:gd name="T81" fmla="*/ 418 h 1689"/>
                <a:gd name="T82" fmla="*/ 1096 w 1108"/>
                <a:gd name="T83" fmla="*/ 369 h 1689"/>
                <a:gd name="T84" fmla="*/ 0 w 1108"/>
                <a:gd name="T85" fmla="*/ 357 h 1689"/>
                <a:gd name="T86" fmla="*/ 1075 w 1108"/>
                <a:gd name="T87" fmla="*/ 304 h 1689"/>
                <a:gd name="T88" fmla="*/ 13 w 1108"/>
                <a:gd name="T89" fmla="*/ 290 h 1689"/>
                <a:gd name="T90" fmla="*/ 1058 w 1108"/>
                <a:gd name="T91" fmla="*/ 242 h 1689"/>
                <a:gd name="T92" fmla="*/ 68 w 1108"/>
                <a:gd name="T93" fmla="*/ 257 h 1689"/>
                <a:gd name="T94" fmla="*/ 1020 w 1108"/>
                <a:gd name="T95" fmla="*/ 216 h 1689"/>
                <a:gd name="T96" fmla="*/ 96 w 1108"/>
                <a:gd name="T97" fmla="*/ 219 h 1689"/>
                <a:gd name="T98" fmla="*/ 140 w 1108"/>
                <a:gd name="T99" fmla="*/ 178 h 1689"/>
                <a:gd name="T100" fmla="*/ 914 w 1108"/>
                <a:gd name="T101" fmla="*/ 139 h 1689"/>
                <a:gd name="T102" fmla="*/ 180 w 1108"/>
                <a:gd name="T103" fmla="*/ 119 h 1689"/>
                <a:gd name="T104" fmla="*/ 857 w 1108"/>
                <a:gd name="T105" fmla="*/ 89 h 1689"/>
                <a:gd name="T106" fmla="*/ 251 w 1108"/>
                <a:gd name="T107" fmla="*/ 89 h 1689"/>
                <a:gd name="T108" fmla="*/ 822 w 1108"/>
                <a:gd name="T109" fmla="*/ 58 h 1689"/>
                <a:gd name="T110" fmla="*/ 295 w 1108"/>
                <a:gd name="T111" fmla="*/ 80 h 1689"/>
                <a:gd name="T112" fmla="*/ 762 w 1108"/>
                <a:gd name="T113" fmla="*/ 59 h 1689"/>
                <a:gd name="T114" fmla="*/ 704 w 1108"/>
                <a:gd name="T115" fmla="*/ 42 h 1689"/>
                <a:gd name="T116" fmla="*/ 392 w 1108"/>
                <a:gd name="T117" fmla="*/ 33 h 1689"/>
                <a:gd name="T118" fmla="*/ 640 w 1108"/>
                <a:gd name="T119" fmla="*/ 30 h 1689"/>
                <a:gd name="T120" fmla="*/ 465 w 1108"/>
                <a:gd name="T121" fmla="*/ 6 h 1689"/>
                <a:gd name="T122" fmla="*/ 582 w 1108"/>
                <a:gd name="T123" fmla="*/ 1 h 1689"/>
                <a:gd name="T124" fmla="*/ 526 w 1108"/>
                <a:gd name="T125" fmla="*/ 24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08" h="1689">
                  <a:moveTo>
                    <a:pt x="1084" y="1689"/>
                  </a:moveTo>
                  <a:cubicBezTo>
                    <a:pt x="1084" y="1689"/>
                    <a:pt x="1084" y="1689"/>
                    <a:pt x="1084" y="1689"/>
                  </a:cubicBezTo>
                  <a:cubicBezTo>
                    <a:pt x="1077" y="1689"/>
                    <a:pt x="1072" y="1684"/>
                    <a:pt x="1072" y="1677"/>
                  </a:cubicBezTo>
                  <a:cubicBezTo>
                    <a:pt x="1072" y="1673"/>
                    <a:pt x="1072" y="1673"/>
                    <a:pt x="1072" y="1673"/>
                  </a:cubicBezTo>
                  <a:cubicBezTo>
                    <a:pt x="1072" y="1666"/>
                    <a:pt x="1077" y="1661"/>
                    <a:pt x="1084" y="1661"/>
                  </a:cubicBezTo>
                  <a:cubicBezTo>
                    <a:pt x="1084" y="1661"/>
                    <a:pt x="1084" y="1661"/>
                    <a:pt x="1084" y="1661"/>
                  </a:cubicBezTo>
                  <a:cubicBezTo>
                    <a:pt x="1091" y="1661"/>
                    <a:pt x="1096" y="1667"/>
                    <a:pt x="1096" y="1673"/>
                  </a:cubicBezTo>
                  <a:cubicBezTo>
                    <a:pt x="1096" y="1677"/>
                    <a:pt x="1096" y="1677"/>
                    <a:pt x="1096" y="1677"/>
                  </a:cubicBezTo>
                  <a:cubicBezTo>
                    <a:pt x="1096" y="1684"/>
                    <a:pt x="1090" y="1689"/>
                    <a:pt x="1084" y="1689"/>
                  </a:cubicBezTo>
                  <a:moveTo>
                    <a:pt x="23" y="1689"/>
                  </a:moveTo>
                  <a:cubicBezTo>
                    <a:pt x="17" y="1689"/>
                    <a:pt x="11" y="1684"/>
                    <a:pt x="11" y="1677"/>
                  </a:cubicBezTo>
                  <a:cubicBezTo>
                    <a:pt x="11" y="1673"/>
                    <a:pt x="11" y="1673"/>
                    <a:pt x="11" y="1673"/>
                  </a:cubicBezTo>
                  <a:cubicBezTo>
                    <a:pt x="11" y="1667"/>
                    <a:pt x="17" y="1661"/>
                    <a:pt x="23" y="1661"/>
                  </a:cubicBezTo>
                  <a:cubicBezTo>
                    <a:pt x="30" y="1661"/>
                    <a:pt x="35" y="1666"/>
                    <a:pt x="35" y="1673"/>
                  </a:cubicBezTo>
                  <a:cubicBezTo>
                    <a:pt x="35" y="1677"/>
                    <a:pt x="35" y="1677"/>
                    <a:pt x="35" y="1677"/>
                  </a:cubicBezTo>
                  <a:cubicBezTo>
                    <a:pt x="35" y="1684"/>
                    <a:pt x="30" y="1689"/>
                    <a:pt x="24" y="1689"/>
                  </a:cubicBezTo>
                  <a:cubicBezTo>
                    <a:pt x="23" y="1689"/>
                    <a:pt x="23" y="1689"/>
                    <a:pt x="23" y="1689"/>
                  </a:cubicBezTo>
                  <a:moveTo>
                    <a:pt x="1084" y="1629"/>
                  </a:moveTo>
                  <a:cubicBezTo>
                    <a:pt x="1084" y="1629"/>
                    <a:pt x="1084" y="1629"/>
                    <a:pt x="1084" y="1629"/>
                  </a:cubicBezTo>
                  <a:cubicBezTo>
                    <a:pt x="1078" y="1629"/>
                    <a:pt x="1072" y="1624"/>
                    <a:pt x="1072" y="1617"/>
                  </a:cubicBezTo>
                  <a:cubicBezTo>
                    <a:pt x="1072" y="1613"/>
                    <a:pt x="1072" y="1613"/>
                    <a:pt x="1072" y="1613"/>
                  </a:cubicBezTo>
                  <a:cubicBezTo>
                    <a:pt x="1073" y="1606"/>
                    <a:pt x="1078" y="1601"/>
                    <a:pt x="1084" y="1601"/>
                  </a:cubicBezTo>
                  <a:cubicBezTo>
                    <a:pt x="1085" y="1601"/>
                    <a:pt x="1085" y="1601"/>
                    <a:pt x="1085" y="1601"/>
                  </a:cubicBezTo>
                  <a:cubicBezTo>
                    <a:pt x="1091" y="1601"/>
                    <a:pt x="1097" y="1607"/>
                    <a:pt x="1096" y="1613"/>
                  </a:cubicBezTo>
                  <a:cubicBezTo>
                    <a:pt x="1096" y="1617"/>
                    <a:pt x="1096" y="1617"/>
                    <a:pt x="1096" y="1617"/>
                  </a:cubicBezTo>
                  <a:cubicBezTo>
                    <a:pt x="1096" y="1624"/>
                    <a:pt x="1091" y="1629"/>
                    <a:pt x="1084" y="1629"/>
                  </a:cubicBezTo>
                  <a:moveTo>
                    <a:pt x="23" y="1629"/>
                  </a:moveTo>
                  <a:cubicBezTo>
                    <a:pt x="16" y="1629"/>
                    <a:pt x="11" y="1624"/>
                    <a:pt x="11" y="1617"/>
                  </a:cubicBezTo>
                  <a:cubicBezTo>
                    <a:pt x="11" y="1613"/>
                    <a:pt x="11" y="1613"/>
                    <a:pt x="11" y="1613"/>
                  </a:cubicBezTo>
                  <a:cubicBezTo>
                    <a:pt x="11" y="1607"/>
                    <a:pt x="16" y="1601"/>
                    <a:pt x="23" y="1601"/>
                  </a:cubicBezTo>
                  <a:cubicBezTo>
                    <a:pt x="23" y="1601"/>
                    <a:pt x="23" y="1601"/>
                    <a:pt x="23" y="1601"/>
                  </a:cubicBezTo>
                  <a:cubicBezTo>
                    <a:pt x="29" y="1601"/>
                    <a:pt x="35" y="1606"/>
                    <a:pt x="35" y="1613"/>
                  </a:cubicBezTo>
                  <a:cubicBezTo>
                    <a:pt x="35" y="1617"/>
                    <a:pt x="35" y="1617"/>
                    <a:pt x="35" y="1617"/>
                  </a:cubicBezTo>
                  <a:cubicBezTo>
                    <a:pt x="35" y="1624"/>
                    <a:pt x="30" y="1629"/>
                    <a:pt x="23" y="1629"/>
                  </a:cubicBezTo>
                  <a:cubicBezTo>
                    <a:pt x="23" y="1629"/>
                    <a:pt x="23" y="1629"/>
                    <a:pt x="23" y="1629"/>
                  </a:cubicBezTo>
                  <a:moveTo>
                    <a:pt x="1085" y="1569"/>
                  </a:moveTo>
                  <a:cubicBezTo>
                    <a:pt x="1085" y="1569"/>
                    <a:pt x="1085" y="1569"/>
                    <a:pt x="1085" y="1569"/>
                  </a:cubicBezTo>
                  <a:cubicBezTo>
                    <a:pt x="1078" y="1569"/>
                    <a:pt x="1073" y="1564"/>
                    <a:pt x="1073" y="1557"/>
                  </a:cubicBezTo>
                  <a:cubicBezTo>
                    <a:pt x="1073" y="1553"/>
                    <a:pt x="1073" y="1553"/>
                    <a:pt x="1073" y="1553"/>
                  </a:cubicBezTo>
                  <a:cubicBezTo>
                    <a:pt x="1073" y="1546"/>
                    <a:pt x="1078" y="1541"/>
                    <a:pt x="1085" y="1541"/>
                  </a:cubicBezTo>
                  <a:cubicBezTo>
                    <a:pt x="1085" y="1541"/>
                    <a:pt x="1085" y="1541"/>
                    <a:pt x="1085" y="1541"/>
                  </a:cubicBezTo>
                  <a:cubicBezTo>
                    <a:pt x="1092" y="1541"/>
                    <a:pt x="1097" y="1547"/>
                    <a:pt x="1097" y="1553"/>
                  </a:cubicBezTo>
                  <a:cubicBezTo>
                    <a:pt x="1097" y="1557"/>
                    <a:pt x="1097" y="1557"/>
                    <a:pt x="1097" y="1557"/>
                  </a:cubicBezTo>
                  <a:cubicBezTo>
                    <a:pt x="1097" y="1564"/>
                    <a:pt x="1092" y="1569"/>
                    <a:pt x="1085" y="1569"/>
                  </a:cubicBezTo>
                  <a:moveTo>
                    <a:pt x="22" y="1569"/>
                  </a:moveTo>
                  <a:cubicBezTo>
                    <a:pt x="16" y="1569"/>
                    <a:pt x="10" y="1564"/>
                    <a:pt x="10" y="1557"/>
                  </a:cubicBezTo>
                  <a:cubicBezTo>
                    <a:pt x="10" y="1553"/>
                    <a:pt x="10" y="1553"/>
                    <a:pt x="10" y="1553"/>
                  </a:cubicBezTo>
                  <a:cubicBezTo>
                    <a:pt x="10" y="1547"/>
                    <a:pt x="15" y="1541"/>
                    <a:pt x="22" y="1541"/>
                  </a:cubicBezTo>
                  <a:cubicBezTo>
                    <a:pt x="29" y="1541"/>
                    <a:pt x="34" y="1546"/>
                    <a:pt x="34" y="1553"/>
                  </a:cubicBezTo>
                  <a:cubicBezTo>
                    <a:pt x="34" y="1557"/>
                    <a:pt x="34" y="1557"/>
                    <a:pt x="34" y="1557"/>
                  </a:cubicBezTo>
                  <a:cubicBezTo>
                    <a:pt x="34" y="1564"/>
                    <a:pt x="29" y="1569"/>
                    <a:pt x="22" y="1569"/>
                  </a:cubicBezTo>
                  <a:cubicBezTo>
                    <a:pt x="22" y="1569"/>
                    <a:pt x="22" y="1569"/>
                    <a:pt x="22" y="1569"/>
                  </a:cubicBezTo>
                  <a:moveTo>
                    <a:pt x="1086" y="1509"/>
                  </a:moveTo>
                  <a:cubicBezTo>
                    <a:pt x="1085" y="1509"/>
                    <a:pt x="1085" y="1509"/>
                    <a:pt x="1085" y="1509"/>
                  </a:cubicBezTo>
                  <a:cubicBezTo>
                    <a:pt x="1079" y="1509"/>
                    <a:pt x="1074" y="1504"/>
                    <a:pt x="1074" y="1497"/>
                  </a:cubicBezTo>
                  <a:cubicBezTo>
                    <a:pt x="1074" y="1493"/>
                    <a:pt x="1074" y="1493"/>
                    <a:pt x="1074" y="1493"/>
                  </a:cubicBezTo>
                  <a:cubicBezTo>
                    <a:pt x="1074" y="1486"/>
                    <a:pt x="1079" y="1481"/>
                    <a:pt x="1086" y="1481"/>
                  </a:cubicBezTo>
                  <a:cubicBezTo>
                    <a:pt x="1086" y="1481"/>
                    <a:pt x="1086" y="1481"/>
                    <a:pt x="1086" y="1481"/>
                  </a:cubicBezTo>
                  <a:cubicBezTo>
                    <a:pt x="1092" y="1481"/>
                    <a:pt x="1098" y="1487"/>
                    <a:pt x="1098" y="1493"/>
                  </a:cubicBezTo>
                  <a:cubicBezTo>
                    <a:pt x="1098" y="1497"/>
                    <a:pt x="1098" y="1497"/>
                    <a:pt x="1098" y="1497"/>
                  </a:cubicBezTo>
                  <a:cubicBezTo>
                    <a:pt x="1098" y="1504"/>
                    <a:pt x="1092" y="1509"/>
                    <a:pt x="1086" y="1509"/>
                  </a:cubicBezTo>
                  <a:moveTo>
                    <a:pt x="22" y="1509"/>
                  </a:moveTo>
                  <a:cubicBezTo>
                    <a:pt x="15" y="1509"/>
                    <a:pt x="10" y="1504"/>
                    <a:pt x="10" y="1497"/>
                  </a:cubicBezTo>
                  <a:cubicBezTo>
                    <a:pt x="10" y="1493"/>
                    <a:pt x="10" y="1493"/>
                    <a:pt x="10" y="1493"/>
                  </a:cubicBezTo>
                  <a:cubicBezTo>
                    <a:pt x="10" y="1487"/>
                    <a:pt x="15" y="1481"/>
                    <a:pt x="21" y="1481"/>
                  </a:cubicBezTo>
                  <a:cubicBezTo>
                    <a:pt x="28" y="1481"/>
                    <a:pt x="34" y="1486"/>
                    <a:pt x="34" y="1493"/>
                  </a:cubicBezTo>
                  <a:cubicBezTo>
                    <a:pt x="34" y="1497"/>
                    <a:pt x="34" y="1497"/>
                    <a:pt x="34" y="1497"/>
                  </a:cubicBezTo>
                  <a:cubicBezTo>
                    <a:pt x="34" y="1504"/>
                    <a:pt x="28" y="1509"/>
                    <a:pt x="22" y="1509"/>
                  </a:cubicBezTo>
                  <a:cubicBezTo>
                    <a:pt x="22" y="1509"/>
                    <a:pt x="22" y="1509"/>
                    <a:pt x="22" y="1509"/>
                  </a:cubicBezTo>
                  <a:moveTo>
                    <a:pt x="1086" y="1449"/>
                  </a:moveTo>
                  <a:cubicBezTo>
                    <a:pt x="1086" y="1449"/>
                    <a:pt x="1086" y="1449"/>
                    <a:pt x="1086" y="1449"/>
                  </a:cubicBezTo>
                  <a:cubicBezTo>
                    <a:pt x="1079" y="1449"/>
                    <a:pt x="1074" y="1444"/>
                    <a:pt x="1074" y="1437"/>
                  </a:cubicBezTo>
                  <a:cubicBezTo>
                    <a:pt x="1074" y="1433"/>
                    <a:pt x="1074" y="1433"/>
                    <a:pt x="1074" y="1433"/>
                  </a:cubicBezTo>
                  <a:cubicBezTo>
                    <a:pt x="1074" y="1426"/>
                    <a:pt x="1080" y="1421"/>
                    <a:pt x="1086" y="1421"/>
                  </a:cubicBezTo>
                  <a:cubicBezTo>
                    <a:pt x="1093" y="1421"/>
                    <a:pt x="1098" y="1427"/>
                    <a:pt x="1098" y="1433"/>
                  </a:cubicBezTo>
                  <a:cubicBezTo>
                    <a:pt x="1098" y="1437"/>
                    <a:pt x="1098" y="1437"/>
                    <a:pt x="1098" y="1437"/>
                  </a:cubicBezTo>
                  <a:cubicBezTo>
                    <a:pt x="1098" y="1444"/>
                    <a:pt x="1093" y="1449"/>
                    <a:pt x="1086" y="1449"/>
                  </a:cubicBezTo>
                  <a:moveTo>
                    <a:pt x="21" y="1449"/>
                  </a:moveTo>
                  <a:cubicBezTo>
                    <a:pt x="15" y="1449"/>
                    <a:pt x="9" y="1444"/>
                    <a:pt x="9" y="1437"/>
                  </a:cubicBezTo>
                  <a:cubicBezTo>
                    <a:pt x="9" y="1433"/>
                    <a:pt x="9" y="1433"/>
                    <a:pt x="9" y="1433"/>
                  </a:cubicBezTo>
                  <a:cubicBezTo>
                    <a:pt x="9" y="1427"/>
                    <a:pt x="14" y="1421"/>
                    <a:pt x="21" y="1421"/>
                  </a:cubicBezTo>
                  <a:cubicBezTo>
                    <a:pt x="21" y="1421"/>
                    <a:pt x="21" y="1421"/>
                    <a:pt x="21" y="1421"/>
                  </a:cubicBezTo>
                  <a:cubicBezTo>
                    <a:pt x="28" y="1421"/>
                    <a:pt x="33" y="1426"/>
                    <a:pt x="33" y="1433"/>
                  </a:cubicBezTo>
                  <a:cubicBezTo>
                    <a:pt x="33" y="1437"/>
                    <a:pt x="33" y="1437"/>
                    <a:pt x="33" y="1437"/>
                  </a:cubicBezTo>
                  <a:cubicBezTo>
                    <a:pt x="33" y="1444"/>
                    <a:pt x="28" y="1449"/>
                    <a:pt x="21" y="1449"/>
                  </a:cubicBezTo>
                  <a:cubicBezTo>
                    <a:pt x="21" y="1449"/>
                    <a:pt x="21" y="1449"/>
                    <a:pt x="21" y="1449"/>
                  </a:cubicBezTo>
                  <a:moveTo>
                    <a:pt x="1087" y="1389"/>
                  </a:moveTo>
                  <a:cubicBezTo>
                    <a:pt x="1087" y="1389"/>
                    <a:pt x="1087" y="1389"/>
                    <a:pt x="1087" y="1389"/>
                  </a:cubicBezTo>
                  <a:cubicBezTo>
                    <a:pt x="1080" y="1389"/>
                    <a:pt x="1075" y="1384"/>
                    <a:pt x="1075" y="1377"/>
                  </a:cubicBezTo>
                  <a:cubicBezTo>
                    <a:pt x="1075" y="1373"/>
                    <a:pt x="1075" y="1373"/>
                    <a:pt x="1075" y="1373"/>
                  </a:cubicBezTo>
                  <a:cubicBezTo>
                    <a:pt x="1075" y="1366"/>
                    <a:pt x="1080" y="1361"/>
                    <a:pt x="1087" y="1361"/>
                  </a:cubicBezTo>
                  <a:cubicBezTo>
                    <a:pt x="1087" y="1361"/>
                    <a:pt x="1087" y="1361"/>
                    <a:pt x="1087" y="1361"/>
                  </a:cubicBezTo>
                  <a:cubicBezTo>
                    <a:pt x="1093" y="1361"/>
                    <a:pt x="1099" y="1367"/>
                    <a:pt x="1099" y="1373"/>
                  </a:cubicBezTo>
                  <a:cubicBezTo>
                    <a:pt x="1099" y="1377"/>
                    <a:pt x="1099" y="1377"/>
                    <a:pt x="1099" y="1377"/>
                  </a:cubicBezTo>
                  <a:cubicBezTo>
                    <a:pt x="1099" y="1384"/>
                    <a:pt x="1093" y="1389"/>
                    <a:pt x="1087" y="1389"/>
                  </a:cubicBezTo>
                  <a:moveTo>
                    <a:pt x="21" y="1389"/>
                  </a:moveTo>
                  <a:cubicBezTo>
                    <a:pt x="14" y="1389"/>
                    <a:pt x="9" y="1384"/>
                    <a:pt x="9" y="1377"/>
                  </a:cubicBezTo>
                  <a:cubicBezTo>
                    <a:pt x="9" y="1373"/>
                    <a:pt x="9" y="1373"/>
                    <a:pt x="9" y="1373"/>
                  </a:cubicBezTo>
                  <a:cubicBezTo>
                    <a:pt x="8" y="1367"/>
                    <a:pt x="14" y="1361"/>
                    <a:pt x="20" y="1361"/>
                  </a:cubicBezTo>
                  <a:cubicBezTo>
                    <a:pt x="21" y="1361"/>
                    <a:pt x="21" y="1361"/>
                    <a:pt x="21" y="1361"/>
                  </a:cubicBezTo>
                  <a:cubicBezTo>
                    <a:pt x="27" y="1361"/>
                    <a:pt x="32" y="1366"/>
                    <a:pt x="33" y="1373"/>
                  </a:cubicBezTo>
                  <a:cubicBezTo>
                    <a:pt x="33" y="1377"/>
                    <a:pt x="33" y="1377"/>
                    <a:pt x="33" y="1377"/>
                  </a:cubicBezTo>
                  <a:cubicBezTo>
                    <a:pt x="33" y="1384"/>
                    <a:pt x="27" y="1389"/>
                    <a:pt x="21" y="1389"/>
                  </a:cubicBezTo>
                  <a:cubicBezTo>
                    <a:pt x="21" y="1389"/>
                    <a:pt x="21" y="1389"/>
                    <a:pt x="21" y="1389"/>
                  </a:cubicBezTo>
                  <a:moveTo>
                    <a:pt x="1087" y="1329"/>
                  </a:moveTo>
                  <a:cubicBezTo>
                    <a:pt x="1087" y="1329"/>
                    <a:pt x="1087" y="1329"/>
                    <a:pt x="1087" y="1329"/>
                  </a:cubicBezTo>
                  <a:cubicBezTo>
                    <a:pt x="1080" y="1329"/>
                    <a:pt x="1075" y="1324"/>
                    <a:pt x="1075" y="1317"/>
                  </a:cubicBezTo>
                  <a:cubicBezTo>
                    <a:pt x="1075" y="1313"/>
                    <a:pt x="1075" y="1313"/>
                    <a:pt x="1075" y="1313"/>
                  </a:cubicBezTo>
                  <a:cubicBezTo>
                    <a:pt x="1075" y="1306"/>
                    <a:pt x="1081" y="1301"/>
                    <a:pt x="1087" y="1301"/>
                  </a:cubicBezTo>
                  <a:cubicBezTo>
                    <a:pt x="1087" y="1301"/>
                    <a:pt x="1087" y="1301"/>
                    <a:pt x="1087" y="1301"/>
                  </a:cubicBezTo>
                  <a:cubicBezTo>
                    <a:pt x="1094" y="1301"/>
                    <a:pt x="1099" y="1307"/>
                    <a:pt x="1099" y="1313"/>
                  </a:cubicBezTo>
                  <a:cubicBezTo>
                    <a:pt x="1099" y="1317"/>
                    <a:pt x="1099" y="1317"/>
                    <a:pt x="1099" y="1317"/>
                  </a:cubicBezTo>
                  <a:cubicBezTo>
                    <a:pt x="1099" y="1324"/>
                    <a:pt x="1094" y="1329"/>
                    <a:pt x="1087" y="1329"/>
                  </a:cubicBezTo>
                  <a:moveTo>
                    <a:pt x="20" y="1329"/>
                  </a:moveTo>
                  <a:cubicBezTo>
                    <a:pt x="13" y="1329"/>
                    <a:pt x="8" y="1324"/>
                    <a:pt x="8" y="1317"/>
                  </a:cubicBezTo>
                  <a:cubicBezTo>
                    <a:pt x="8" y="1313"/>
                    <a:pt x="8" y="1313"/>
                    <a:pt x="8" y="1313"/>
                  </a:cubicBezTo>
                  <a:cubicBezTo>
                    <a:pt x="8" y="1307"/>
                    <a:pt x="13" y="1301"/>
                    <a:pt x="20" y="1301"/>
                  </a:cubicBezTo>
                  <a:cubicBezTo>
                    <a:pt x="20" y="1301"/>
                    <a:pt x="20" y="1301"/>
                    <a:pt x="20" y="1301"/>
                  </a:cubicBezTo>
                  <a:cubicBezTo>
                    <a:pt x="27" y="1301"/>
                    <a:pt x="32" y="1306"/>
                    <a:pt x="32" y="1313"/>
                  </a:cubicBezTo>
                  <a:cubicBezTo>
                    <a:pt x="32" y="1317"/>
                    <a:pt x="32" y="1317"/>
                    <a:pt x="32" y="1317"/>
                  </a:cubicBezTo>
                  <a:cubicBezTo>
                    <a:pt x="32" y="1324"/>
                    <a:pt x="27" y="1329"/>
                    <a:pt x="20" y="1329"/>
                  </a:cubicBezTo>
                  <a:cubicBezTo>
                    <a:pt x="20" y="1329"/>
                    <a:pt x="20" y="1329"/>
                    <a:pt x="20" y="1329"/>
                  </a:cubicBezTo>
                  <a:moveTo>
                    <a:pt x="1088" y="1269"/>
                  </a:moveTo>
                  <a:cubicBezTo>
                    <a:pt x="1088" y="1269"/>
                    <a:pt x="1088" y="1269"/>
                    <a:pt x="1088" y="1269"/>
                  </a:cubicBezTo>
                  <a:cubicBezTo>
                    <a:pt x="1081" y="1269"/>
                    <a:pt x="1076" y="1264"/>
                    <a:pt x="1076" y="1257"/>
                  </a:cubicBezTo>
                  <a:cubicBezTo>
                    <a:pt x="1076" y="1253"/>
                    <a:pt x="1076" y="1253"/>
                    <a:pt x="1076" y="1253"/>
                  </a:cubicBezTo>
                  <a:cubicBezTo>
                    <a:pt x="1076" y="1246"/>
                    <a:pt x="1081" y="1241"/>
                    <a:pt x="1088" y="1241"/>
                  </a:cubicBezTo>
                  <a:cubicBezTo>
                    <a:pt x="1088" y="1241"/>
                    <a:pt x="1088" y="1241"/>
                    <a:pt x="1088" y="1241"/>
                  </a:cubicBezTo>
                  <a:cubicBezTo>
                    <a:pt x="1094" y="1241"/>
                    <a:pt x="1100" y="1247"/>
                    <a:pt x="1100" y="1253"/>
                  </a:cubicBezTo>
                  <a:cubicBezTo>
                    <a:pt x="1100" y="1257"/>
                    <a:pt x="1100" y="1257"/>
                    <a:pt x="1100" y="1257"/>
                  </a:cubicBezTo>
                  <a:cubicBezTo>
                    <a:pt x="1100" y="1264"/>
                    <a:pt x="1094" y="1269"/>
                    <a:pt x="1088" y="1269"/>
                  </a:cubicBezTo>
                  <a:moveTo>
                    <a:pt x="20" y="1269"/>
                  </a:moveTo>
                  <a:cubicBezTo>
                    <a:pt x="13" y="1269"/>
                    <a:pt x="8" y="1264"/>
                    <a:pt x="8" y="1257"/>
                  </a:cubicBezTo>
                  <a:cubicBezTo>
                    <a:pt x="7" y="1253"/>
                    <a:pt x="7" y="1253"/>
                    <a:pt x="7" y="1253"/>
                  </a:cubicBezTo>
                  <a:cubicBezTo>
                    <a:pt x="7" y="1247"/>
                    <a:pt x="13" y="1241"/>
                    <a:pt x="19" y="1241"/>
                  </a:cubicBezTo>
                  <a:cubicBezTo>
                    <a:pt x="26" y="1241"/>
                    <a:pt x="31" y="1247"/>
                    <a:pt x="31" y="1253"/>
                  </a:cubicBezTo>
                  <a:cubicBezTo>
                    <a:pt x="32" y="1257"/>
                    <a:pt x="32" y="1257"/>
                    <a:pt x="32" y="1257"/>
                  </a:cubicBezTo>
                  <a:cubicBezTo>
                    <a:pt x="32" y="1264"/>
                    <a:pt x="26" y="1269"/>
                    <a:pt x="20" y="1269"/>
                  </a:cubicBezTo>
                  <a:cubicBezTo>
                    <a:pt x="20" y="1269"/>
                    <a:pt x="20" y="1269"/>
                    <a:pt x="20" y="1269"/>
                  </a:cubicBezTo>
                  <a:moveTo>
                    <a:pt x="1088" y="1209"/>
                  </a:moveTo>
                  <a:cubicBezTo>
                    <a:pt x="1088" y="1209"/>
                    <a:pt x="1088" y="1209"/>
                    <a:pt x="1088" y="1209"/>
                  </a:cubicBezTo>
                  <a:cubicBezTo>
                    <a:pt x="1082" y="1209"/>
                    <a:pt x="1076" y="1204"/>
                    <a:pt x="1076" y="1197"/>
                  </a:cubicBezTo>
                  <a:cubicBezTo>
                    <a:pt x="1076" y="1193"/>
                    <a:pt x="1076" y="1193"/>
                    <a:pt x="1076" y="1193"/>
                  </a:cubicBezTo>
                  <a:cubicBezTo>
                    <a:pt x="1076" y="1187"/>
                    <a:pt x="1082" y="1181"/>
                    <a:pt x="1088" y="1181"/>
                  </a:cubicBezTo>
                  <a:cubicBezTo>
                    <a:pt x="1095" y="1181"/>
                    <a:pt x="1100" y="1187"/>
                    <a:pt x="1100" y="1193"/>
                  </a:cubicBezTo>
                  <a:cubicBezTo>
                    <a:pt x="1100" y="1197"/>
                    <a:pt x="1100" y="1197"/>
                    <a:pt x="1100" y="1197"/>
                  </a:cubicBezTo>
                  <a:cubicBezTo>
                    <a:pt x="1100" y="1204"/>
                    <a:pt x="1095" y="1209"/>
                    <a:pt x="1088" y="1209"/>
                  </a:cubicBezTo>
                  <a:moveTo>
                    <a:pt x="19" y="1209"/>
                  </a:moveTo>
                  <a:cubicBezTo>
                    <a:pt x="12" y="1209"/>
                    <a:pt x="7" y="1204"/>
                    <a:pt x="7" y="1197"/>
                  </a:cubicBezTo>
                  <a:cubicBezTo>
                    <a:pt x="7" y="1193"/>
                    <a:pt x="7" y="1193"/>
                    <a:pt x="7" y="1193"/>
                  </a:cubicBezTo>
                  <a:cubicBezTo>
                    <a:pt x="7" y="1187"/>
                    <a:pt x="12" y="1181"/>
                    <a:pt x="19" y="1181"/>
                  </a:cubicBezTo>
                  <a:cubicBezTo>
                    <a:pt x="25" y="1181"/>
                    <a:pt x="31" y="1187"/>
                    <a:pt x="31" y="1193"/>
                  </a:cubicBezTo>
                  <a:cubicBezTo>
                    <a:pt x="31" y="1197"/>
                    <a:pt x="31" y="1197"/>
                    <a:pt x="31" y="1197"/>
                  </a:cubicBezTo>
                  <a:cubicBezTo>
                    <a:pt x="31" y="1204"/>
                    <a:pt x="26" y="1209"/>
                    <a:pt x="19" y="1209"/>
                  </a:cubicBezTo>
                  <a:cubicBezTo>
                    <a:pt x="19" y="1209"/>
                    <a:pt x="19" y="1209"/>
                    <a:pt x="19" y="1209"/>
                  </a:cubicBezTo>
                  <a:moveTo>
                    <a:pt x="19" y="1149"/>
                  </a:moveTo>
                  <a:cubicBezTo>
                    <a:pt x="12" y="1149"/>
                    <a:pt x="7" y="1144"/>
                    <a:pt x="7" y="1137"/>
                  </a:cubicBezTo>
                  <a:cubicBezTo>
                    <a:pt x="6" y="1133"/>
                    <a:pt x="6" y="1133"/>
                    <a:pt x="6" y="1133"/>
                  </a:cubicBezTo>
                  <a:cubicBezTo>
                    <a:pt x="6" y="1127"/>
                    <a:pt x="12" y="1121"/>
                    <a:pt x="18" y="1121"/>
                  </a:cubicBezTo>
                  <a:cubicBezTo>
                    <a:pt x="25" y="1121"/>
                    <a:pt x="30" y="1127"/>
                    <a:pt x="30" y="1133"/>
                  </a:cubicBezTo>
                  <a:cubicBezTo>
                    <a:pt x="31" y="1137"/>
                    <a:pt x="31" y="1137"/>
                    <a:pt x="31" y="1137"/>
                  </a:cubicBezTo>
                  <a:cubicBezTo>
                    <a:pt x="31" y="1144"/>
                    <a:pt x="25" y="1149"/>
                    <a:pt x="19" y="1149"/>
                  </a:cubicBezTo>
                  <a:cubicBezTo>
                    <a:pt x="19" y="1149"/>
                    <a:pt x="19" y="1149"/>
                    <a:pt x="19" y="1149"/>
                  </a:cubicBezTo>
                  <a:moveTo>
                    <a:pt x="1089" y="1149"/>
                  </a:moveTo>
                  <a:cubicBezTo>
                    <a:pt x="1089" y="1149"/>
                    <a:pt x="1089" y="1149"/>
                    <a:pt x="1089" y="1149"/>
                  </a:cubicBezTo>
                  <a:cubicBezTo>
                    <a:pt x="1082" y="1149"/>
                    <a:pt x="1077" y="1144"/>
                    <a:pt x="1077" y="1137"/>
                  </a:cubicBezTo>
                  <a:cubicBezTo>
                    <a:pt x="1077" y="1133"/>
                    <a:pt x="1077" y="1133"/>
                    <a:pt x="1077" y="1133"/>
                  </a:cubicBezTo>
                  <a:cubicBezTo>
                    <a:pt x="1077" y="1126"/>
                    <a:pt x="1082" y="1121"/>
                    <a:pt x="1089" y="1121"/>
                  </a:cubicBezTo>
                  <a:cubicBezTo>
                    <a:pt x="1089" y="1121"/>
                    <a:pt x="1089" y="1121"/>
                    <a:pt x="1089" y="1121"/>
                  </a:cubicBezTo>
                  <a:cubicBezTo>
                    <a:pt x="1095" y="1121"/>
                    <a:pt x="1101" y="1127"/>
                    <a:pt x="1101" y="1133"/>
                  </a:cubicBezTo>
                  <a:cubicBezTo>
                    <a:pt x="1101" y="1137"/>
                    <a:pt x="1101" y="1137"/>
                    <a:pt x="1101" y="1137"/>
                  </a:cubicBezTo>
                  <a:cubicBezTo>
                    <a:pt x="1101" y="1144"/>
                    <a:pt x="1095" y="1149"/>
                    <a:pt x="1089" y="1149"/>
                  </a:cubicBezTo>
                  <a:moveTo>
                    <a:pt x="18" y="1089"/>
                  </a:moveTo>
                  <a:cubicBezTo>
                    <a:pt x="11" y="1089"/>
                    <a:pt x="6" y="1084"/>
                    <a:pt x="6" y="1077"/>
                  </a:cubicBezTo>
                  <a:cubicBezTo>
                    <a:pt x="6" y="1073"/>
                    <a:pt x="6" y="1073"/>
                    <a:pt x="6" y="1073"/>
                  </a:cubicBezTo>
                  <a:cubicBezTo>
                    <a:pt x="6" y="1067"/>
                    <a:pt x="11" y="1061"/>
                    <a:pt x="18" y="1061"/>
                  </a:cubicBezTo>
                  <a:cubicBezTo>
                    <a:pt x="25" y="1061"/>
                    <a:pt x="30" y="1067"/>
                    <a:pt x="30" y="1073"/>
                  </a:cubicBezTo>
                  <a:cubicBezTo>
                    <a:pt x="30" y="1077"/>
                    <a:pt x="30" y="1077"/>
                    <a:pt x="30" y="1077"/>
                  </a:cubicBezTo>
                  <a:cubicBezTo>
                    <a:pt x="30" y="1084"/>
                    <a:pt x="25" y="1089"/>
                    <a:pt x="18" y="1089"/>
                  </a:cubicBezTo>
                  <a:cubicBezTo>
                    <a:pt x="18" y="1089"/>
                    <a:pt x="18" y="1089"/>
                    <a:pt x="18" y="1089"/>
                  </a:cubicBezTo>
                  <a:moveTo>
                    <a:pt x="1089" y="1089"/>
                  </a:moveTo>
                  <a:cubicBezTo>
                    <a:pt x="1089" y="1089"/>
                    <a:pt x="1089" y="1089"/>
                    <a:pt x="1089" y="1089"/>
                  </a:cubicBezTo>
                  <a:cubicBezTo>
                    <a:pt x="1082" y="1089"/>
                    <a:pt x="1077" y="1084"/>
                    <a:pt x="1077" y="1077"/>
                  </a:cubicBezTo>
                  <a:cubicBezTo>
                    <a:pt x="1077" y="1073"/>
                    <a:pt x="1077" y="1073"/>
                    <a:pt x="1077" y="1073"/>
                  </a:cubicBezTo>
                  <a:cubicBezTo>
                    <a:pt x="1077" y="1066"/>
                    <a:pt x="1083" y="1061"/>
                    <a:pt x="1089" y="1061"/>
                  </a:cubicBezTo>
                  <a:cubicBezTo>
                    <a:pt x="1089" y="1061"/>
                    <a:pt x="1089" y="1061"/>
                    <a:pt x="1089" y="1061"/>
                  </a:cubicBezTo>
                  <a:cubicBezTo>
                    <a:pt x="1096" y="1061"/>
                    <a:pt x="1101" y="1067"/>
                    <a:pt x="1101" y="1073"/>
                  </a:cubicBezTo>
                  <a:cubicBezTo>
                    <a:pt x="1101" y="1077"/>
                    <a:pt x="1101" y="1077"/>
                    <a:pt x="1101" y="1077"/>
                  </a:cubicBezTo>
                  <a:cubicBezTo>
                    <a:pt x="1101" y="1084"/>
                    <a:pt x="1096" y="1089"/>
                    <a:pt x="1089" y="1089"/>
                  </a:cubicBezTo>
                  <a:moveTo>
                    <a:pt x="1090" y="1029"/>
                  </a:moveTo>
                  <a:cubicBezTo>
                    <a:pt x="1090" y="1029"/>
                    <a:pt x="1090" y="1029"/>
                    <a:pt x="1090" y="1029"/>
                  </a:cubicBezTo>
                  <a:cubicBezTo>
                    <a:pt x="1083" y="1029"/>
                    <a:pt x="1078" y="1024"/>
                    <a:pt x="1078" y="1017"/>
                  </a:cubicBezTo>
                  <a:cubicBezTo>
                    <a:pt x="1078" y="1013"/>
                    <a:pt x="1078" y="1013"/>
                    <a:pt x="1078" y="1013"/>
                  </a:cubicBezTo>
                  <a:cubicBezTo>
                    <a:pt x="1078" y="1006"/>
                    <a:pt x="1083" y="1001"/>
                    <a:pt x="1090" y="1001"/>
                  </a:cubicBezTo>
                  <a:cubicBezTo>
                    <a:pt x="1090" y="1001"/>
                    <a:pt x="1090" y="1001"/>
                    <a:pt x="1090" y="1001"/>
                  </a:cubicBezTo>
                  <a:cubicBezTo>
                    <a:pt x="1096" y="1001"/>
                    <a:pt x="1102" y="1007"/>
                    <a:pt x="1102" y="1013"/>
                  </a:cubicBezTo>
                  <a:cubicBezTo>
                    <a:pt x="1102" y="1017"/>
                    <a:pt x="1102" y="1017"/>
                    <a:pt x="1102" y="1017"/>
                  </a:cubicBezTo>
                  <a:cubicBezTo>
                    <a:pt x="1102" y="1024"/>
                    <a:pt x="1096" y="1029"/>
                    <a:pt x="1090" y="1029"/>
                  </a:cubicBezTo>
                  <a:moveTo>
                    <a:pt x="18" y="1029"/>
                  </a:moveTo>
                  <a:cubicBezTo>
                    <a:pt x="11" y="1029"/>
                    <a:pt x="6" y="1024"/>
                    <a:pt x="6" y="1017"/>
                  </a:cubicBezTo>
                  <a:cubicBezTo>
                    <a:pt x="5" y="1013"/>
                    <a:pt x="5" y="1013"/>
                    <a:pt x="5" y="1013"/>
                  </a:cubicBezTo>
                  <a:cubicBezTo>
                    <a:pt x="5" y="1007"/>
                    <a:pt x="11" y="1001"/>
                    <a:pt x="17" y="1001"/>
                  </a:cubicBezTo>
                  <a:cubicBezTo>
                    <a:pt x="17" y="1001"/>
                    <a:pt x="17" y="1001"/>
                    <a:pt x="17" y="1001"/>
                  </a:cubicBezTo>
                  <a:cubicBezTo>
                    <a:pt x="24" y="1001"/>
                    <a:pt x="29" y="1007"/>
                    <a:pt x="29" y="1013"/>
                  </a:cubicBezTo>
                  <a:cubicBezTo>
                    <a:pt x="30" y="1017"/>
                    <a:pt x="30" y="1017"/>
                    <a:pt x="30" y="1017"/>
                  </a:cubicBezTo>
                  <a:cubicBezTo>
                    <a:pt x="30" y="1024"/>
                    <a:pt x="24" y="1029"/>
                    <a:pt x="18" y="1029"/>
                  </a:cubicBezTo>
                  <a:cubicBezTo>
                    <a:pt x="18" y="1029"/>
                    <a:pt x="18" y="1029"/>
                    <a:pt x="18" y="1029"/>
                  </a:cubicBezTo>
                  <a:moveTo>
                    <a:pt x="1090" y="969"/>
                  </a:moveTo>
                  <a:cubicBezTo>
                    <a:pt x="1090" y="969"/>
                    <a:pt x="1090" y="969"/>
                    <a:pt x="1090" y="969"/>
                  </a:cubicBezTo>
                  <a:cubicBezTo>
                    <a:pt x="1083" y="969"/>
                    <a:pt x="1078" y="964"/>
                    <a:pt x="1078" y="957"/>
                  </a:cubicBezTo>
                  <a:cubicBezTo>
                    <a:pt x="1078" y="953"/>
                    <a:pt x="1078" y="953"/>
                    <a:pt x="1078" y="953"/>
                  </a:cubicBezTo>
                  <a:cubicBezTo>
                    <a:pt x="1078" y="947"/>
                    <a:pt x="1084" y="941"/>
                    <a:pt x="1090" y="941"/>
                  </a:cubicBezTo>
                  <a:cubicBezTo>
                    <a:pt x="1097" y="941"/>
                    <a:pt x="1102" y="947"/>
                    <a:pt x="1102" y="954"/>
                  </a:cubicBezTo>
                  <a:cubicBezTo>
                    <a:pt x="1102" y="957"/>
                    <a:pt x="1102" y="957"/>
                    <a:pt x="1102" y="957"/>
                  </a:cubicBezTo>
                  <a:cubicBezTo>
                    <a:pt x="1102" y="964"/>
                    <a:pt x="1097" y="969"/>
                    <a:pt x="1090" y="969"/>
                  </a:cubicBezTo>
                  <a:moveTo>
                    <a:pt x="17" y="969"/>
                  </a:moveTo>
                  <a:cubicBezTo>
                    <a:pt x="10" y="969"/>
                    <a:pt x="5" y="964"/>
                    <a:pt x="5" y="957"/>
                  </a:cubicBezTo>
                  <a:cubicBezTo>
                    <a:pt x="5" y="953"/>
                    <a:pt x="5" y="953"/>
                    <a:pt x="5" y="953"/>
                  </a:cubicBezTo>
                  <a:cubicBezTo>
                    <a:pt x="5" y="947"/>
                    <a:pt x="10" y="941"/>
                    <a:pt x="17" y="941"/>
                  </a:cubicBezTo>
                  <a:cubicBezTo>
                    <a:pt x="17" y="941"/>
                    <a:pt x="17" y="941"/>
                    <a:pt x="17" y="941"/>
                  </a:cubicBezTo>
                  <a:cubicBezTo>
                    <a:pt x="24" y="941"/>
                    <a:pt x="29" y="947"/>
                    <a:pt x="29" y="953"/>
                  </a:cubicBezTo>
                  <a:cubicBezTo>
                    <a:pt x="29" y="957"/>
                    <a:pt x="29" y="957"/>
                    <a:pt x="29" y="957"/>
                  </a:cubicBezTo>
                  <a:cubicBezTo>
                    <a:pt x="29" y="964"/>
                    <a:pt x="24" y="969"/>
                    <a:pt x="17" y="969"/>
                  </a:cubicBezTo>
                  <a:cubicBezTo>
                    <a:pt x="17" y="969"/>
                    <a:pt x="17" y="969"/>
                    <a:pt x="17" y="969"/>
                  </a:cubicBezTo>
                  <a:moveTo>
                    <a:pt x="1091" y="909"/>
                  </a:moveTo>
                  <a:cubicBezTo>
                    <a:pt x="1091" y="909"/>
                    <a:pt x="1091" y="909"/>
                    <a:pt x="1091" y="909"/>
                  </a:cubicBezTo>
                  <a:cubicBezTo>
                    <a:pt x="1084" y="909"/>
                    <a:pt x="1079" y="904"/>
                    <a:pt x="1079" y="897"/>
                  </a:cubicBezTo>
                  <a:cubicBezTo>
                    <a:pt x="1079" y="893"/>
                    <a:pt x="1079" y="893"/>
                    <a:pt x="1079" y="893"/>
                  </a:cubicBezTo>
                  <a:cubicBezTo>
                    <a:pt x="1079" y="886"/>
                    <a:pt x="1084" y="881"/>
                    <a:pt x="1091" y="881"/>
                  </a:cubicBezTo>
                  <a:cubicBezTo>
                    <a:pt x="1091" y="881"/>
                    <a:pt x="1091" y="881"/>
                    <a:pt x="1091" y="881"/>
                  </a:cubicBezTo>
                  <a:cubicBezTo>
                    <a:pt x="1097" y="881"/>
                    <a:pt x="1103" y="887"/>
                    <a:pt x="1103" y="893"/>
                  </a:cubicBezTo>
                  <a:cubicBezTo>
                    <a:pt x="1103" y="897"/>
                    <a:pt x="1103" y="897"/>
                    <a:pt x="1103" y="897"/>
                  </a:cubicBezTo>
                  <a:cubicBezTo>
                    <a:pt x="1103" y="904"/>
                    <a:pt x="1097" y="909"/>
                    <a:pt x="1091" y="909"/>
                  </a:cubicBezTo>
                  <a:moveTo>
                    <a:pt x="17" y="909"/>
                  </a:moveTo>
                  <a:cubicBezTo>
                    <a:pt x="10" y="909"/>
                    <a:pt x="5" y="904"/>
                    <a:pt x="5" y="897"/>
                  </a:cubicBezTo>
                  <a:cubicBezTo>
                    <a:pt x="4" y="893"/>
                    <a:pt x="4" y="893"/>
                    <a:pt x="4" y="893"/>
                  </a:cubicBezTo>
                  <a:cubicBezTo>
                    <a:pt x="4" y="887"/>
                    <a:pt x="10" y="881"/>
                    <a:pt x="16" y="881"/>
                  </a:cubicBezTo>
                  <a:cubicBezTo>
                    <a:pt x="16" y="881"/>
                    <a:pt x="16" y="881"/>
                    <a:pt x="16" y="881"/>
                  </a:cubicBezTo>
                  <a:cubicBezTo>
                    <a:pt x="23" y="881"/>
                    <a:pt x="28" y="887"/>
                    <a:pt x="28" y="893"/>
                  </a:cubicBezTo>
                  <a:cubicBezTo>
                    <a:pt x="29" y="897"/>
                    <a:pt x="29" y="897"/>
                    <a:pt x="29" y="897"/>
                  </a:cubicBezTo>
                  <a:cubicBezTo>
                    <a:pt x="29" y="904"/>
                    <a:pt x="23" y="909"/>
                    <a:pt x="17" y="909"/>
                  </a:cubicBezTo>
                  <a:cubicBezTo>
                    <a:pt x="17" y="909"/>
                    <a:pt x="17" y="909"/>
                    <a:pt x="17" y="909"/>
                  </a:cubicBezTo>
                  <a:moveTo>
                    <a:pt x="1091" y="849"/>
                  </a:moveTo>
                  <a:cubicBezTo>
                    <a:pt x="1091" y="849"/>
                    <a:pt x="1091" y="849"/>
                    <a:pt x="1091" y="849"/>
                  </a:cubicBezTo>
                  <a:cubicBezTo>
                    <a:pt x="1084" y="849"/>
                    <a:pt x="1079" y="844"/>
                    <a:pt x="1079" y="837"/>
                  </a:cubicBezTo>
                  <a:cubicBezTo>
                    <a:pt x="1079" y="833"/>
                    <a:pt x="1079" y="833"/>
                    <a:pt x="1079" y="833"/>
                  </a:cubicBezTo>
                  <a:cubicBezTo>
                    <a:pt x="1079" y="826"/>
                    <a:pt x="1085" y="821"/>
                    <a:pt x="1091" y="821"/>
                  </a:cubicBezTo>
                  <a:cubicBezTo>
                    <a:pt x="1091" y="821"/>
                    <a:pt x="1091" y="821"/>
                    <a:pt x="1091" y="821"/>
                  </a:cubicBezTo>
                  <a:cubicBezTo>
                    <a:pt x="1098" y="821"/>
                    <a:pt x="1103" y="827"/>
                    <a:pt x="1103" y="833"/>
                  </a:cubicBezTo>
                  <a:cubicBezTo>
                    <a:pt x="1103" y="837"/>
                    <a:pt x="1103" y="837"/>
                    <a:pt x="1103" y="837"/>
                  </a:cubicBezTo>
                  <a:cubicBezTo>
                    <a:pt x="1103" y="844"/>
                    <a:pt x="1098" y="849"/>
                    <a:pt x="1091" y="849"/>
                  </a:cubicBezTo>
                  <a:moveTo>
                    <a:pt x="16" y="849"/>
                  </a:moveTo>
                  <a:cubicBezTo>
                    <a:pt x="9" y="849"/>
                    <a:pt x="4" y="844"/>
                    <a:pt x="4" y="837"/>
                  </a:cubicBezTo>
                  <a:cubicBezTo>
                    <a:pt x="4" y="833"/>
                    <a:pt x="4" y="833"/>
                    <a:pt x="4" y="833"/>
                  </a:cubicBezTo>
                  <a:cubicBezTo>
                    <a:pt x="4" y="827"/>
                    <a:pt x="9" y="821"/>
                    <a:pt x="16" y="821"/>
                  </a:cubicBezTo>
                  <a:cubicBezTo>
                    <a:pt x="22" y="821"/>
                    <a:pt x="28" y="827"/>
                    <a:pt x="28" y="833"/>
                  </a:cubicBezTo>
                  <a:cubicBezTo>
                    <a:pt x="28" y="837"/>
                    <a:pt x="28" y="837"/>
                    <a:pt x="28" y="837"/>
                  </a:cubicBezTo>
                  <a:cubicBezTo>
                    <a:pt x="28" y="844"/>
                    <a:pt x="23" y="849"/>
                    <a:pt x="16" y="849"/>
                  </a:cubicBezTo>
                  <a:cubicBezTo>
                    <a:pt x="16" y="849"/>
                    <a:pt x="16" y="849"/>
                    <a:pt x="16" y="849"/>
                  </a:cubicBezTo>
                  <a:moveTo>
                    <a:pt x="1092" y="789"/>
                  </a:moveTo>
                  <a:cubicBezTo>
                    <a:pt x="1092" y="789"/>
                    <a:pt x="1092" y="789"/>
                    <a:pt x="1092" y="789"/>
                  </a:cubicBezTo>
                  <a:cubicBezTo>
                    <a:pt x="1085" y="789"/>
                    <a:pt x="1080" y="784"/>
                    <a:pt x="1080" y="777"/>
                  </a:cubicBezTo>
                  <a:cubicBezTo>
                    <a:pt x="1080" y="773"/>
                    <a:pt x="1080" y="773"/>
                    <a:pt x="1080" y="773"/>
                  </a:cubicBezTo>
                  <a:cubicBezTo>
                    <a:pt x="1080" y="766"/>
                    <a:pt x="1085" y="761"/>
                    <a:pt x="1092" y="761"/>
                  </a:cubicBezTo>
                  <a:cubicBezTo>
                    <a:pt x="1092" y="761"/>
                    <a:pt x="1092" y="761"/>
                    <a:pt x="1092" y="761"/>
                  </a:cubicBezTo>
                  <a:cubicBezTo>
                    <a:pt x="1098" y="761"/>
                    <a:pt x="1104" y="767"/>
                    <a:pt x="1104" y="773"/>
                  </a:cubicBezTo>
                  <a:cubicBezTo>
                    <a:pt x="1104" y="777"/>
                    <a:pt x="1104" y="777"/>
                    <a:pt x="1104" y="777"/>
                  </a:cubicBezTo>
                  <a:cubicBezTo>
                    <a:pt x="1104" y="784"/>
                    <a:pt x="1098" y="789"/>
                    <a:pt x="1092" y="789"/>
                  </a:cubicBezTo>
                  <a:moveTo>
                    <a:pt x="4" y="778"/>
                  </a:moveTo>
                  <a:cubicBezTo>
                    <a:pt x="16" y="777"/>
                    <a:pt x="16" y="777"/>
                    <a:pt x="16" y="777"/>
                  </a:cubicBezTo>
                  <a:cubicBezTo>
                    <a:pt x="4" y="778"/>
                    <a:pt x="4" y="778"/>
                    <a:pt x="4" y="778"/>
                  </a:cubicBezTo>
                  <a:cubicBezTo>
                    <a:pt x="3" y="774"/>
                    <a:pt x="3" y="774"/>
                    <a:pt x="3" y="774"/>
                  </a:cubicBezTo>
                  <a:cubicBezTo>
                    <a:pt x="3" y="767"/>
                    <a:pt x="9" y="761"/>
                    <a:pt x="15" y="761"/>
                  </a:cubicBezTo>
                  <a:cubicBezTo>
                    <a:pt x="22" y="761"/>
                    <a:pt x="27" y="767"/>
                    <a:pt x="27" y="773"/>
                  </a:cubicBezTo>
                  <a:cubicBezTo>
                    <a:pt x="28" y="777"/>
                    <a:pt x="28" y="777"/>
                    <a:pt x="28" y="777"/>
                  </a:cubicBezTo>
                  <a:cubicBezTo>
                    <a:pt x="4" y="778"/>
                    <a:pt x="4" y="778"/>
                    <a:pt x="4" y="778"/>
                  </a:cubicBezTo>
                  <a:moveTo>
                    <a:pt x="1092" y="729"/>
                  </a:moveTo>
                  <a:cubicBezTo>
                    <a:pt x="1092" y="729"/>
                    <a:pt x="1092" y="729"/>
                    <a:pt x="1092" y="729"/>
                  </a:cubicBezTo>
                  <a:cubicBezTo>
                    <a:pt x="1085" y="729"/>
                    <a:pt x="1080" y="724"/>
                    <a:pt x="1080" y="717"/>
                  </a:cubicBezTo>
                  <a:cubicBezTo>
                    <a:pt x="1080" y="713"/>
                    <a:pt x="1080" y="713"/>
                    <a:pt x="1080" y="713"/>
                  </a:cubicBezTo>
                  <a:cubicBezTo>
                    <a:pt x="1080" y="706"/>
                    <a:pt x="1086" y="701"/>
                    <a:pt x="1092" y="701"/>
                  </a:cubicBezTo>
                  <a:cubicBezTo>
                    <a:pt x="1092" y="701"/>
                    <a:pt x="1092" y="701"/>
                    <a:pt x="1092" y="701"/>
                  </a:cubicBezTo>
                  <a:cubicBezTo>
                    <a:pt x="1099" y="701"/>
                    <a:pt x="1104" y="707"/>
                    <a:pt x="1104" y="713"/>
                  </a:cubicBezTo>
                  <a:cubicBezTo>
                    <a:pt x="1104" y="717"/>
                    <a:pt x="1104" y="717"/>
                    <a:pt x="1104" y="717"/>
                  </a:cubicBezTo>
                  <a:cubicBezTo>
                    <a:pt x="1104" y="724"/>
                    <a:pt x="1099" y="729"/>
                    <a:pt x="1092" y="729"/>
                  </a:cubicBezTo>
                  <a:moveTo>
                    <a:pt x="3" y="718"/>
                  </a:moveTo>
                  <a:cubicBezTo>
                    <a:pt x="15" y="717"/>
                    <a:pt x="15" y="717"/>
                    <a:pt x="15" y="717"/>
                  </a:cubicBezTo>
                  <a:cubicBezTo>
                    <a:pt x="3" y="717"/>
                    <a:pt x="3" y="717"/>
                    <a:pt x="3" y="717"/>
                  </a:cubicBezTo>
                  <a:cubicBezTo>
                    <a:pt x="3" y="713"/>
                    <a:pt x="3" y="713"/>
                    <a:pt x="3" y="713"/>
                  </a:cubicBezTo>
                  <a:cubicBezTo>
                    <a:pt x="3" y="707"/>
                    <a:pt x="8" y="701"/>
                    <a:pt x="15" y="701"/>
                  </a:cubicBezTo>
                  <a:cubicBezTo>
                    <a:pt x="21" y="701"/>
                    <a:pt x="27" y="707"/>
                    <a:pt x="27" y="713"/>
                  </a:cubicBezTo>
                  <a:cubicBezTo>
                    <a:pt x="27" y="717"/>
                    <a:pt x="27" y="717"/>
                    <a:pt x="27" y="717"/>
                  </a:cubicBezTo>
                  <a:cubicBezTo>
                    <a:pt x="3" y="718"/>
                    <a:pt x="3" y="718"/>
                    <a:pt x="3" y="718"/>
                  </a:cubicBezTo>
                  <a:moveTo>
                    <a:pt x="1093" y="669"/>
                  </a:moveTo>
                  <a:cubicBezTo>
                    <a:pt x="1093" y="669"/>
                    <a:pt x="1093" y="669"/>
                    <a:pt x="1093" y="669"/>
                  </a:cubicBezTo>
                  <a:cubicBezTo>
                    <a:pt x="1086" y="669"/>
                    <a:pt x="1081" y="664"/>
                    <a:pt x="1081" y="657"/>
                  </a:cubicBezTo>
                  <a:cubicBezTo>
                    <a:pt x="1081" y="653"/>
                    <a:pt x="1081" y="653"/>
                    <a:pt x="1081" y="653"/>
                  </a:cubicBezTo>
                  <a:cubicBezTo>
                    <a:pt x="1081" y="646"/>
                    <a:pt x="1086" y="641"/>
                    <a:pt x="1093" y="641"/>
                  </a:cubicBezTo>
                  <a:cubicBezTo>
                    <a:pt x="1093" y="641"/>
                    <a:pt x="1093" y="641"/>
                    <a:pt x="1093" y="641"/>
                  </a:cubicBezTo>
                  <a:cubicBezTo>
                    <a:pt x="1099" y="641"/>
                    <a:pt x="1105" y="647"/>
                    <a:pt x="1105" y="653"/>
                  </a:cubicBezTo>
                  <a:cubicBezTo>
                    <a:pt x="1105" y="657"/>
                    <a:pt x="1105" y="657"/>
                    <a:pt x="1105" y="657"/>
                  </a:cubicBezTo>
                  <a:cubicBezTo>
                    <a:pt x="1105" y="664"/>
                    <a:pt x="1099" y="669"/>
                    <a:pt x="1093" y="669"/>
                  </a:cubicBezTo>
                  <a:moveTo>
                    <a:pt x="14" y="669"/>
                  </a:moveTo>
                  <a:cubicBezTo>
                    <a:pt x="8" y="669"/>
                    <a:pt x="3" y="664"/>
                    <a:pt x="3" y="657"/>
                  </a:cubicBezTo>
                  <a:cubicBezTo>
                    <a:pt x="2" y="653"/>
                    <a:pt x="2" y="653"/>
                    <a:pt x="2" y="653"/>
                  </a:cubicBezTo>
                  <a:cubicBezTo>
                    <a:pt x="2" y="647"/>
                    <a:pt x="8" y="641"/>
                    <a:pt x="14" y="641"/>
                  </a:cubicBezTo>
                  <a:cubicBezTo>
                    <a:pt x="14" y="641"/>
                    <a:pt x="14" y="641"/>
                    <a:pt x="14" y="641"/>
                  </a:cubicBezTo>
                  <a:cubicBezTo>
                    <a:pt x="21" y="641"/>
                    <a:pt x="26" y="647"/>
                    <a:pt x="26" y="653"/>
                  </a:cubicBezTo>
                  <a:cubicBezTo>
                    <a:pt x="27" y="657"/>
                    <a:pt x="27" y="657"/>
                    <a:pt x="27" y="657"/>
                  </a:cubicBezTo>
                  <a:cubicBezTo>
                    <a:pt x="27" y="664"/>
                    <a:pt x="21" y="669"/>
                    <a:pt x="15" y="669"/>
                  </a:cubicBezTo>
                  <a:cubicBezTo>
                    <a:pt x="14" y="669"/>
                    <a:pt x="14" y="669"/>
                    <a:pt x="14" y="669"/>
                  </a:cubicBezTo>
                  <a:moveTo>
                    <a:pt x="1093" y="609"/>
                  </a:moveTo>
                  <a:cubicBezTo>
                    <a:pt x="1093" y="609"/>
                    <a:pt x="1093" y="609"/>
                    <a:pt x="1093" y="609"/>
                  </a:cubicBezTo>
                  <a:cubicBezTo>
                    <a:pt x="1087" y="609"/>
                    <a:pt x="1081" y="604"/>
                    <a:pt x="1081" y="597"/>
                  </a:cubicBezTo>
                  <a:cubicBezTo>
                    <a:pt x="1081" y="593"/>
                    <a:pt x="1081" y="593"/>
                    <a:pt x="1081" y="593"/>
                  </a:cubicBezTo>
                  <a:cubicBezTo>
                    <a:pt x="1081" y="587"/>
                    <a:pt x="1087" y="582"/>
                    <a:pt x="1093" y="582"/>
                  </a:cubicBezTo>
                  <a:cubicBezTo>
                    <a:pt x="1100" y="582"/>
                    <a:pt x="1105" y="587"/>
                    <a:pt x="1105" y="594"/>
                  </a:cubicBezTo>
                  <a:cubicBezTo>
                    <a:pt x="1105" y="597"/>
                    <a:pt x="1105" y="597"/>
                    <a:pt x="1105" y="597"/>
                  </a:cubicBezTo>
                  <a:cubicBezTo>
                    <a:pt x="1105" y="604"/>
                    <a:pt x="1100" y="609"/>
                    <a:pt x="1093" y="609"/>
                  </a:cubicBezTo>
                  <a:moveTo>
                    <a:pt x="14" y="609"/>
                  </a:moveTo>
                  <a:cubicBezTo>
                    <a:pt x="7" y="609"/>
                    <a:pt x="2" y="604"/>
                    <a:pt x="2" y="597"/>
                  </a:cubicBezTo>
                  <a:cubicBezTo>
                    <a:pt x="2" y="593"/>
                    <a:pt x="2" y="593"/>
                    <a:pt x="2" y="593"/>
                  </a:cubicBezTo>
                  <a:cubicBezTo>
                    <a:pt x="2" y="587"/>
                    <a:pt x="7" y="581"/>
                    <a:pt x="14" y="581"/>
                  </a:cubicBezTo>
                  <a:cubicBezTo>
                    <a:pt x="20" y="581"/>
                    <a:pt x="26" y="587"/>
                    <a:pt x="26" y="593"/>
                  </a:cubicBezTo>
                  <a:cubicBezTo>
                    <a:pt x="26" y="597"/>
                    <a:pt x="26" y="597"/>
                    <a:pt x="26" y="597"/>
                  </a:cubicBezTo>
                  <a:cubicBezTo>
                    <a:pt x="26" y="604"/>
                    <a:pt x="21" y="609"/>
                    <a:pt x="14" y="609"/>
                  </a:cubicBezTo>
                  <a:cubicBezTo>
                    <a:pt x="14" y="609"/>
                    <a:pt x="14" y="609"/>
                    <a:pt x="14" y="609"/>
                  </a:cubicBezTo>
                  <a:moveTo>
                    <a:pt x="1094" y="549"/>
                  </a:moveTo>
                  <a:cubicBezTo>
                    <a:pt x="1094" y="549"/>
                    <a:pt x="1094" y="549"/>
                    <a:pt x="1094" y="549"/>
                  </a:cubicBezTo>
                  <a:cubicBezTo>
                    <a:pt x="1087" y="549"/>
                    <a:pt x="1082" y="544"/>
                    <a:pt x="1082" y="537"/>
                  </a:cubicBezTo>
                  <a:cubicBezTo>
                    <a:pt x="1082" y="533"/>
                    <a:pt x="1082" y="533"/>
                    <a:pt x="1082" y="533"/>
                  </a:cubicBezTo>
                  <a:cubicBezTo>
                    <a:pt x="1082" y="526"/>
                    <a:pt x="1087" y="521"/>
                    <a:pt x="1094" y="521"/>
                  </a:cubicBezTo>
                  <a:cubicBezTo>
                    <a:pt x="1094" y="521"/>
                    <a:pt x="1094" y="521"/>
                    <a:pt x="1094" y="521"/>
                  </a:cubicBezTo>
                  <a:cubicBezTo>
                    <a:pt x="1101" y="521"/>
                    <a:pt x="1106" y="527"/>
                    <a:pt x="1106" y="533"/>
                  </a:cubicBezTo>
                  <a:cubicBezTo>
                    <a:pt x="1106" y="537"/>
                    <a:pt x="1106" y="537"/>
                    <a:pt x="1106" y="537"/>
                  </a:cubicBezTo>
                  <a:cubicBezTo>
                    <a:pt x="1106" y="544"/>
                    <a:pt x="1100" y="549"/>
                    <a:pt x="1094" y="549"/>
                  </a:cubicBezTo>
                  <a:moveTo>
                    <a:pt x="13" y="549"/>
                  </a:moveTo>
                  <a:cubicBezTo>
                    <a:pt x="7" y="549"/>
                    <a:pt x="1" y="544"/>
                    <a:pt x="1" y="537"/>
                  </a:cubicBezTo>
                  <a:cubicBezTo>
                    <a:pt x="1" y="533"/>
                    <a:pt x="1" y="533"/>
                    <a:pt x="1" y="533"/>
                  </a:cubicBezTo>
                  <a:cubicBezTo>
                    <a:pt x="1" y="527"/>
                    <a:pt x="7" y="521"/>
                    <a:pt x="13" y="521"/>
                  </a:cubicBezTo>
                  <a:cubicBezTo>
                    <a:pt x="20" y="521"/>
                    <a:pt x="25" y="527"/>
                    <a:pt x="25" y="533"/>
                  </a:cubicBezTo>
                  <a:cubicBezTo>
                    <a:pt x="25" y="537"/>
                    <a:pt x="25" y="537"/>
                    <a:pt x="25" y="537"/>
                  </a:cubicBezTo>
                  <a:cubicBezTo>
                    <a:pt x="25" y="544"/>
                    <a:pt x="20" y="549"/>
                    <a:pt x="14" y="549"/>
                  </a:cubicBezTo>
                  <a:cubicBezTo>
                    <a:pt x="13" y="549"/>
                    <a:pt x="13" y="549"/>
                    <a:pt x="13" y="549"/>
                  </a:cubicBezTo>
                  <a:moveTo>
                    <a:pt x="1094" y="489"/>
                  </a:moveTo>
                  <a:cubicBezTo>
                    <a:pt x="1094" y="489"/>
                    <a:pt x="1094" y="489"/>
                    <a:pt x="1094" y="489"/>
                  </a:cubicBezTo>
                  <a:cubicBezTo>
                    <a:pt x="1088" y="489"/>
                    <a:pt x="1082" y="484"/>
                    <a:pt x="1082" y="477"/>
                  </a:cubicBezTo>
                  <a:cubicBezTo>
                    <a:pt x="1082" y="473"/>
                    <a:pt x="1082" y="473"/>
                    <a:pt x="1082" y="473"/>
                  </a:cubicBezTo>
                  <a:cubicBezTo>
                    <a:pt x="1106" y="474"/>
                    <a:pt x="1106" y="474"/>
                    <a:pt x="1106" y="474"/>
                  </a:cubicBezTo>
                  <a:cubicBezTo>
                    <a:pt x="1106" y="477"/>
                    <a:pt x="1106" y="477"/>
                    <a:pt x="1106" y="477"/>
                  </a:cubicBezTo>
                  <a:cubicBezTo>
                    <a:pt x="1106" y="484"/>
                    <a:pt x="1101" y="489"/>
                    <a:pt x="1094" y="489"/>
                  </a:cubicBezTo>
                  <a:moveTo>
                    <a:pt x="13" y="489"/>
                  </a:moveTo>
                  <a:cubicBezTo>
                    <a:pt x="6" y="489"/>
                    <a:pt x="1" y="484"/>
                    <a:pt x="1" y="477"/>
                  </a:cubicBezTo>
                  <a:cubicBezTo>
                    <a:pt x="1" y="474"/>
                    <a:pt x="1" y="474"/>
                    <a:pt x="1" y="474"/>
                  </a:cubicBezTo>
                  <a:cubicBezTo>
                    <a:pt x="1" y="467"/>
                    <a:pt x="6" y="462"/>
                    <a:pt x="13" y="461"/>
                  </a:cubicBezTo>
                  <a:cubicBezTo>
                    <a:pt x="19" y="461"/>
                    <a:pt x="25" y="467"/>
                    <a:pt x="25" y="473"/>
                  </a:cubicBezTo>
                  <a:cubicBezTo>
                    <a:pt x="25" y="477"/>
                    <a:pt x="25" y="477"/>
                    <a:pt x="25" y="477"/>
                  </a:cubicBezTo>
                  <a:cubicBezTo>
                    <a:pt x="25" y="484"/>
                    <a:pt x="20" y="489"/>
                    <a:pt x="13" y="489"/>
                  </a:cubicBezTo>
                  <a:cubicBezTo>
                    <a:pt x="13" y="489"/>
                    <a:pt x="13" y="489"/>
                    <a:pt x="13" y="489"/>
                  </a:cubicBezTo>
                  <a:moveTo>
                    <a:pt x="1095" y="429"/>
                  </a:moveTo>
                  <a:cubicBezTo>
                    <a:pt x="1095" y="429"/>
                    <a:pt x="1095" y="429"/>
                    <a:pt x="1095" y="429"/>
                  </a:cubicBezTo>
                  <a:cubicBezTo>
                    <a:pt x="1088" y="429"/>
                    <a:pt x="1083" y="424"/>
                    <a:pt x="1083" y="417"/>
                  </a:cubicBezTo>
                  <a:cubicBezTo>
                    <a:pt x="1083" y="413"/>
                    <a:pt x="1083" y="413"/>
                    <a:pt x="1083" y="413"/>
                  </a:cubicBezTo>
                  <a:cubicBezTo>
                    <a:pt x="1083" y="406"/>
                    <a:pt x="1088" y="401"/>
                    <a:pt x="1095" y="401"/>
                  </a:cubicBezTo>
                  <a:cubicBezTo>
                    <a:pt x="1095" y="401"/>
                    <a:pt x="1095" y="401"/>
                    <a:pt x="1095" y="401"/>
                  </a:cubicBezTo>
                  <a:cubicBezTo>
                    <a:pt x="1102" y="401"/>
                    <a:pt x="1107" y="407"/>
                    <a:pt x="1107" y="414"/>
                  </a:cubicBezTo>
                  <a:cubicBezTo>
                    <a:pt x="1107" y="417"/>
                    <a:pt x="1107" y="417"/>
                    <a:pt x="1107" y="417"/>
                  </a:cubicBezTo>
                  <a:cubicBezTo>
                    <a:pt x="1107" y="424"/>
                    <a:pt x="1101" y="429"/>
                    <a:pt x="1095" y="429"/>
                  </a:cubicBezTo>
                  <a:moveTo>
                    <a:pt x="0" y="418"/>
                  </a:moveTo>
                  <a:cubicBezTo>
                    <a:pt x="12" y="418"/>
                    <a:pt x="12" y="418"/>
                    <a:pt x="12" y="418"/>
                  </a:cubicBezTo>
                  <a:cubicBezTo>
                    <a:pt x="0" y="418"/>
                    <a:pt x="0" y="418"/>
                    <a:pt x="0" y="418"/>
                  </a:cubicBezTo>
                  <a:cubicBezTo>
                    <a:pt x="0" y="413"/>
                    <a:pt x="0" y="413"/>
                    <a:pt x="0" y="413"/>
                  </a:cubicBezTo>
                  <a:cubicBezTo>
                    <a:pt x="0" y="407"/>
                    <a:pt x="6" y="401"/>
                    <a:pt x="12" y="401"/>
                  </a:cubicBezTo>
                  <a:cubicBezTo>
                    <a:pt x="12" y="401"/>
                    <a:pt x="12" y="401"/>
                    <a:pt x="12" y="401"/>
                  </a:cubicBezTo>
                  <a:cubicBezTo>
                    <a:pt x="19" y="401"/>
                    <a:pt x="24" y="407"/>
                    <a:pt x="24" y="413"/>
                  </a:cubicBezTo>
                  <a:cubicBezTo>
                    <a:pt x="24" y="417"/>
                    <a:pt x="24" y="417"/>
                    <a:pt x="24" y="417"/>
                  </a:cubicBezTo>
                  <a:cubicBezTo>
                    <a:pt x="0" y="418"/>
                    <a:pt x="0" y="418"/>
                    <a:pt x="0" y="418"/>
                  </a:cubicBezTo>
                  <a:moveTo>
                    <a:pt x="1096" y="369"/>
                  </a:moveTo>
                  <a:cubicBezTo>
                    <a:pt x="1095" y="369"/>
                    <a:pt x="1095" y="369"/>
                    <a:pt x="1095" y="369"/>
                  </a:cubicBezTo>
                  <a:cubicBezTo>
                    <a:pt x="1089" y="369"/>
                    <a:pt x="1083" y="364"/>
                    <a:pt x="1084" y="357"/>
                  </a:cubicBezTo>
                  <a:cubicBezTo>
                    <a:pt x="1084" y="353"/>
                    <a:pt x="1084" y="353"/>
                    <a:pt x="1084" y="353"/>
                  </a:cubicBezTo>
                  <a:cubicBezTo>
                    <a:pt x="1084" y="347"/>
                    <a:pt x="1089" y="342"/>
                    <a:pt x="1096" y="342"/>
                  </a:cubicBezTo>
                  <a:cubicBezTo>
                    <a:pt x="1102" y="342"/>
                    <a:pt x="1108" y="347"/>
                    <a:pt x="1108" y="354"/>
                  </a:cubicBezTo>
                  <a:cubicBezTo>
                    <a:pt x="1108" y="357"/>
                    <a:pt x="1108" y="357"/>
                    <a:pt x="1108" y="357"/>
                  </a:cubicBezTo>
                  <a:cubicBezTo>
                    <a:pt x="1107" y="364"/>
                    <a:pt x="1102" y="369"/>
                    <a:pt x="1096" y="369"/>
                  </a:cubicBezTo>
                  <a:moveTo>
                    <a:pt x="12" y="369"/>
                  </a:moveTo>
                  <a:cubicBezTo>
                    <a:pt x="5" y="369"/>
                    <a:pt x="0" y="364"/>
                    <a:pt x="0" y="357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347"/>
                    <a:pt x="5" y="342"/>
                    <a:pt x="12" y="341"/>
                  </a:cubicBezTo>
                  <a:cubicBezTo>
                    <a:pt x="18" y="341"/>
                    <a:pt x="24" y="347"/>
                    <a:pt x="24" y="353"/>
                  </a:cubicBezTo>
                  <a:cubicBezTo>
                    <a:pt x="24" y="357"/>
                    <a:pt x="24" y="357"/>
                    <a:pt x="24" y="357"/>
                  </a:cubicBezTo>
                  <a:cubicBezTo>
                    <a:pt x="24" y="364"/>
                    <a:pt x="18" y="369"/>
                    <a:pt x="12" y="369"/>
                  </a:cubicBezTo>
                  <a:cubicBezTo>
                    <a:pt x="12" y="369"/>
                    <a:pt x="12" y="369"/>
                    <a:pt x="12" y="369"/>
                  </a:cubicBezTo>
                  <a:moveTo>
                    <a:pt x="1087" y="313"/>
                  </a:moveTo>
                  <a:cubicBezTo>
                    <a:pt x="1083" y="313"/>
                    <a:pt x="1080" y="311"/>
                    <a:pt x="1077" y="307"/>
                  </a:cubicBezTo>
                  <a:cubicBezTo>
                    <a:pt x="1075" y="304"/>
                    <a:pt x="1075" y="304"/>
                    <a:pt x="1075" y="304"/>
                  </a:cubicBezTo>
                  <a:cubicBezTo>
                    <a:pt x="1071" y="299"/>
                    <a:pt x="1073" y="291"/>
                    <a:pt x="1078" y="287"/>
                  </a:cubicBezTo>
                  <a:cubicBezTo>
                    <a:pt x="1083" y="284"/>
                    <a:pt x="1091" y="285"/>
                    <a:pt x="1095" y="290"/>
                  </a:cubicBezTo>
                  <a:cubicBezTo>
                    <a:pt x="1097" y="294"/>
                    <a:pt x="1097" y="294"/>
                    <a:pt x="1097" y="294"/>
                  </a:cubicBezTo>
                  <a:cubicBezTo>
                    <a:pt x="1101" y="299"/>
                    <a:pt x="1099" y="307"/>
                    <a:pt x="1094" y="310"/>
                  </a:cubicBezTo>
                  <a:cubicBezTo>
                    <a:pt x="1092" y="312"/>
                    <a:pt x="1090" y="313"/>
                    <a:pt x="1087" y="313"/>
                  </a:cubicBezTo>
                  <a:moveTo>
                    <a:pt x="20" y="312"/>
                  </a:moveTo>
                  <a:cubicBezTo>
                    <a:pt x="18" y="312"/>
                    <a:pt x="16" y="312"/>
                    <a:pt x="14" y="310"/>
                  </a:cubicBezTo>
                  <a:cubicBezTo>
                    <a:pt x="8" y="307"/>
                    <a:pt x="7" y="299"/>
                    <a:pt x="10" y="294"/>
                  </a:cubicBezTo>
                  <a:cubicBezTo>
                    <a:pt x="13" y="290"/>
                    <a:pt x="13" y="290"/>
                    <a:pt x="13" y="290"/>
                  </a:cubicBezTo>
                  <a:cubicBezTo>
                    <a:pt x="16" y="285"/>
                    <a:pt x="24" y="283"/>
                    <a:pt x="29" y="287"/>
                  </a:cubicBezTo>
                  <a:cubicBezTo>
                    <a:pt x="35" y="291"/>
                    <a:pt x="36" y="298"/>
                    <a:pt x="33" y="304"/>
                  </a:cubicBezTo>
                  <a:cubicBezTo>
                    <a:pt x="30" y="307"/>
                    <a:pt x="30" y="307"/>
                    <a:pt x="30" y="307"/>
                  </a:cubicBezTo>
                  <a:cubicBezTo>
                    <a:pt x="28" y="311"/>
                    <a:pt x="24" y="312"/>
                    <a:pt x="20" y="312"/>
                  </a:cubicBezTo>
                  <a:moveTo>
                    <a:pt x="1051" y="265"/>
                  </a:moveTo>
                  <a:cubicBezTo>
                    <a:pt x="1048" y="265"/>
                    <a:pt x="1044" y="263"/>
                    <a:pt x="1042" y="260"/>
                  </a:cubicBezTo>
                  <a:cubicBezTo>
                    <a:pt x="1040" y="257"/>
                    <a:pt x="1040" y="257"/>
                    <a:pt x="1040" y="257"/>
                  </a:cubicBezTo>
                  <a:cubicBezTo>
                    <a:pt x="1035" y="252"/>
                    <a:pt x="1036" y="244"/>
                    <a:pt x="1041" y="240"/>
                  </a:cubicBezTo>
                  <a:cubicBezTo>
                    <a:pt x="1046" y="236"/>
                    <a:pt x="1054" y="237"/>
                    <a:pt x="1058" y="242"/>
                  </a:cubicBezTo>
                  <a:cubicBezTo>
                    <a:pt x="1061" y="245"/>
                    <a:pt x="1061" y="245"/>
                    <a:pt x="1061" y="245"/>
                  </a:cubicBezTo>
                  <a:cubicBezTo>
                    <a:pt x="1065" y="250"/>
                    <a:pt x="1064" y="258"/>
                    <a:pt x="1059" y="262"/>
                  </a:cubicBezTo>
                  <a:cubicBezTo>
                    <a:pt x="1057" y="264"/>
                    <a:pt x="1054" y="265"/>
                    <a:pt x="1051" y="265"/>
                  </a:cubicBezTo>
                  <a:moveTo>
                    <a:pt x="56" y="264"/>
                  </a:moveTo>
                  <a:cubicBezTo>
                    <a:pt x="54" y="264"/>
                    <a:pt x="51" y="263"/>
                    <a:pt x="49" y="262"/>
                  </a:cubicBezTo>
                  <a:cubicBezTo>
                    <a:pt x="43" y="257"/>
                    <a:pt x="43" y="250"/>
                    <a:pt x="47" y="245"/>
                  </a:cubicBezTo>
                  <a:cubicBezTo>
                    <a:pt x="49" y="242"/>
                    <a:pt x="49" y="242"/>
                    <a:pt x="49" y="242"/>
                  </a:cubicBezTo>
                  <a:cubicBezTo>
                    <a:pt x="54" y="237"/>
                    <a:pt x="61" y="236"/>
                    <a:pt x="66" y="240"/>
                  </a:cubicBezTo>
                  <a:cubicBezTo>
                    <a:pt x="71" y="244"/>
                    <a:pt x="72" y="252"/>
                    <a:pt x="68" y="257"/>
                  </a:cubicBezTo>
                  <a:cubicBezTo>
                    <a:pt x="65" y="260"/>
                    <a:pt x="65" y="260"/>
                    <a:pt x="65" y="260"/>
                  </a:cubicBezTo>
                  <a:cubicBezTo>
                    <a:pt x="63" y="263"/>
                    <a:pt x="60" y="264"/>
                    <a:pt x="56" y="264"/>
                  </a:cubicBezTo>
                  <a:moveTo>
                    <a:pt x="1012" y="220"/>
                  </a:moveTo>
                  <a:cubicBezTo>
                    <a:pt x="1008" y="220"/>
                    <a:pt x="1005" y="218"/>
                    <a:pt x="1003" y="216"/>
                  </a:cubicBezTo>
                  <a:cubicBezTo>
                    <a:pt x="1000" y="213"/>
                    <a:pt x="1000" y="213"/>
                    <a:pt x="1000" y="213"/>
                  </a:cubicBezTo>
                  <a:cubicBezTo>
                    <a:pt x="996" y="208"/>
                    <a:pt x="996" y="201"/>
                    <a:pt x="1000" y="196"/>
                  </a:cubicBezTo>
                  <a:cubicBezTo>
                    <a:pt x="1005" y="192"/>
                    <a:pt x="1013" y="192"/>
                    <a:pt x="1017" y="196"/>
                  </a:cubicBezTo>
                  <a:cubicBezTo>
                    <a:pt x="1020" y="199"/>
                    <a:pt x="1020" y="199"/>
                    <a:pt x="1020" y="199"/>
                  </a:cubicBezTo>
                  <a:cubicBezTo>
                    <a:pt x="1025" y="204"/>
                    <a:pt x="1025" y="212"/>
                    <a:pt x="1020" y="216"/>
                  </a:cubicBezTo>
                  <a:cubicBezTo>
                    <a:pt x="1018" y="219"/>
                    <a:pt x="1015" y="220"/>
                    <a:pt x="1012" y="220"/>
                  </a:cubicBezTo>
                  <a:moveTo>
                    <a:pt x="96" y="219"/>
                  </a:moveTo>
                  <a:cubicBezTo>
                    <a:pt x="93" y="219"/>
                    <a:pt x="90" y="218"/>
                    <a:pt x="88" y="216"/>
                  </a:cubicBezTo>
                  <a:cubicBezTo>
                    <a:pt x="83" y="211"/>
                    <a:pt x="83" y="204"/>
                    <a:pt x="87" y="199"/>
                  </a:cubicBezTo>
                  <a:cubicBezTo>
                    <a:pt x="90" y="196"/>
                    <a:pt x="90" y="196"/>
                    <a:pt x="90" y="196"/>
                  </a:cubicBezTo>
                  <a:cubicBezTo>
                    <a:pt x="95" y="191"/>
                    <a:pt x="102" y="191"/>
                    <a:pt x="107" y="196"/>
                  </a:cubicBezTo>
                  <a:cubicBezTo>
                    <a:pt x="112" y="201"/>
                    <a:pt x="112" y="208"/>
                    <a:pt x="107" y="213"/>
                  </a:cubicBezTo>
                  <a:cubicBezTo>
                    <a:pt x="105" y="216"/>
                    <a:pt x="105" y="216"/>
                    <a:pt x="105" y="216"/>
                  </a:cubicBezTo>
                  <a:cubicBezTo>
                    <a:pt x="102" y="218"/>
                    <a:pt x="99" y="219"/>
                    <a:pt x="96" y="219"/>
                  </a:cubicBezTo>
                  <a:moveTo>
                    <a:pt x="968" y="179"/>
                  </a:moveTo>
                  <a:cubicBezTo>
                    <a:pt x="965" y="179"/>
                    <a:pt x="962" y="178"/>
                    <a:pt x="960" y="176"/>
                  </a:cubicBezTo>
                  <a:cubicBezTo>
                    <a:pt x="957" y="173"/>
                    <a:pt x="957" y="173"/>
                    <a:pt x="957" y="173"/>
                  </a:cubicBezTo>
                  <a:cubicBezTo>
                    <a:pt x="952" y="169"/>
                    <a:pt x="952" y="161"/>
                    <a:pt x="956" y="156"/>
                  </a:cubicBezTo>
                  <a:cubicBezTo>
                    <a:pt x="960" y="151"/>
                    <a:pt x="968" y="151"/>
                    <a:pt x="973" y="155"/>
                  </a:cubicBezTo>
                  <a:cubicBezTo>
                    <a:pt x="976" y="157"/>
                    <a:pt x="976" y="157"/>
                    <a:pt x="976" y="157"/>
                  </a:cubicBezTo>
                  <a:cubicBezTo>
                    <a:pt x="981" y="162"/>
                    <a:pt x="981" y="169"/>
                    <a:pt x="977" y="174"/>
                  </a:cubicBezTo>
                  <a:cubicBezTo>
                    <a:pt x="975" y="177"/>
                    <a:pt x="971" y="179"/>
                    <a:pt x="968" y="179"/>
                  </a:cubicBezTo>
                  <a:moveTo>
                    <a:pt x="140" y="178"/>
                  </a:moveTo>
                  <a:cubicBezTo>
                    <a:pt x="136" y="178"/>
                    <a:pt x="133" y="177"/>
                    <a:pt x="131" y="174"/>
                  </a:cubicBezTo>
                  <a:cubicBezTo>
                    <a:pt x="126" y="169"/>
                    <a:pt x="127" y="162"/>
                    <a:pt x="132" y="157"/>
                  </a:cubicBezTo>
                  <a:cubicBezTo>
                    <a:pt x="135" y="155"/>
                    <a:pt x="135" y="155"/>
                    <a:pt x="135" y="155"/>
                  </a:cubicBezTo>
                  <a:cubicBezTo>
                    <a:pt x="140" y="150"/>
                    <a:pt x="148" y="151"/>
                    <a:pt x="152" y="156"/>
                  </a:cubicBezTo>
                  <a:cubicBezTo>
                    <a:pt x="156" y="161"/>
                    <a:pt x="156" y="169"/>
                    <a:pt x="150" y="173"/>
                  </a:cubicBezTo>
                  <a:cubicBezTo>
                    <a:pt x="147" y="175"/>
                    <a:pt x="147" y="175"/>
                    <a:pt x="147" y="175"/>
                  </a:cubicBezTo>
                  <a:cubicBezTo>
                    <a:pt x="145" y="177"/>
                    <a:pt x="142" y="178"/>
                    <a:pt x="140" y="178"/>
                  </a:cubicBezTo>
                  <a:moveTo>
                    <a:pt x="921" y="142"/>
                  </a:moveTo>
                  <a:cubicBezTo>
                    <a:pt x="918" y="142"/>
                    <a:pt x="916" y="141"/>
                    <a:pt x="914" y="139"/>
                  </a:cubicBezTo>
                  <a:cubicBezTo>
                    <a:pt x="911" y="137"/>
                    <a:pt x="911" y="137"/>
                    <a:pt x="911" y="137"/>
                  </a:cubicBezTo>
                  <a:cubicBezTo>
                    <a:pt x="905" y="133"/>
                    <a:pt x="904" y="126"/>
                    <a:pt x="908" y="120"/>
                  </a:cubicBezTo>
                  <a:cubicBezTo>
                    <a:pt x="912" y="115"/>
                    <a:pt x="919" y="114"/>
                    <a:pt x="925" y="117"/>
                  </a:cubicBezTo>
                  <a:cubicBezTo>
                    <a:pt x="928" y="120"/>
                    <a:pt x="928" y="120"/>
                    <a:pt x="928" y="120"/>
                  </a:cubicBezTo>
                  <a:cubicBezTo>
                    <a:pt x="933" y="124"/>
                    <a:pt x="935" y="131"/>
                    <a:pt x="931" y="136"/>
                  </a:cubicBezTo>
                  <a:cubicBezTo>
                    <a:pt x="928" y="140"/>
                    <a:pt x="925" y="142"/>
                    <a:pt x="921" y="142"/>
                  </a:cubicBezTo>
                  <a:moveTo>
                    <a:pt x="187" y="141"/>
                  </a:moveTo>
                  <a:cubicBezTo>
                    <a:pt x="183" y="141"/>
                    <a:pt x="179" y="140"/>
                    <a:pt x="177" y="136"/>
                  </a:cubicBezTo>
                  <a:cubicBezTo>
                    <a:pt x="173" y="131"/>
                    <a:pt x="174" y="123"/>
                    <a:pt x="180" y="119"/>
                  </a:cubicBezTo>
                  <a:cubicBezTo>
                    <a:pt x="183" y="117"/>
                    <a:pt x="183" y="117"/>
                    <a:pt x="183" y="117"/>
                  </a:cubicBezTo>
                  <a:cubicBezTo>
                    <a:pt x="189" y="113"/>
                    <a:pt x="196" y="115"/>
                    <a:pt x="200" y="120"/>
                  </a:cubicBezTo>
                  <a:cubicBezTo>
                    <a:pt x="204" y="125"/>
                    <a:pt x="202" y="133"/>
                    <a:pt x="197" y="137"/>
                  </a:cubicBezTo>
                  <a:cubicBezTo>
                    <a:pt x="194" y="139"/>
                    <a:pt x="194" y="139"/>
                    <a:pt x="194" y="139"/>
                  </a:cubicBezTo>
                  <a:cubicBezTo>
                    <a:pt x="192" y="141"/>
                    <a:pt x="189" y="141"/>
                    <a:pt x="187" y="141"/>
                  </a:cubicBezTo>
                  <a:moveTo>
                    <a:pt x="871" y="109"/>
                  </a:moveTo>
                  <a:cubicBezTo>
                    <a:pt x="869" y="109"/>
                    <a:pt x="866" y="108"/>
                    <a:pt x="865" y="107"/>
                  </a:cubicBezTo>
                  <a:cubicBezTo>
                    <a:pt x="861" y="105"/>
                    <a:pt x="861" y="105"/>
                    <a:pt x="861" y="105"/>
                  </a:cubicBezTo>
                  <a:cubicBezTo>
                    <a:pt x="855" y="102"/>
                    <a:pt x="853" y="95"/>
                    <a:pt x="857" y="89"/>
                  </a:cubicBezTo>
                  <a:cubicBezTo>
                    <a:pt x="860" y="83"/>
                    <a:pt x="867" y="81"/>
                    <a:pt x="873" y="85"/>
                  </a:cubicBezTo>
                  <a:cubicBezTo>
                    <a:pt x="877" y="87"/>
                    <a:pt x="877" y="87"/>
                    <a:pt x="877" y="87"/>
                  </a:cubicBezTo>
                  <a:cubicBezTo>
                    <a:pt x="882" y="90"/>
                    <a:pt x="884" y="97"/>
                    <a:pt x="881" y="103"/>
                  </a:cubicBezTo>
                  <a:cubicBezTo>
                    <a:pt x="879" y="107"/>
                    <a:pt x="875" y="109"/>
                    <a:pt x="871" y="109"/>
                  </a:cubicBezTo>
                  <a:moveTo>
                    <a:pt x="237" y="109"/>
                  </a:moveTo>
                  <a:cubicBezTo>
                    <a:pt x="233" y="109"/>
                    <a:pt x="229" y="107"/>
                    <a:pt x="227" y="103"/>
                  </a:cubicBezTo>
                  <a:cubicBezTo>
                    <a:pt x="223" y="97"/>
                    <a:pt x="225" y="90"/>
                    <a:pt x="231" y="86"/>
                  </a:cubicBezTo>
                  <a:cubicBezTo>
                    <a:pt x="235" y="84"/>
                    <a:pt x="235" y="84"/>
                    <a:pt x="235" y="84"/>
                  </a:cubicBezTo>
                  <a:cubicBezTo>
                    <a:pt x="240" y="81"/>
                    <a:pt x="248" y="83"/>
                    <a:pt x="251" y="89"/>
                  </a:cubicBezTo>
                  <a:cubicBezTo>
                    <a:pt x="254" y="95"/>
                    <a:pt x="252" y="102"/>
                    <a:pt x="247" y="105"/>
                  </a:cubicBezTo>
                  <a:cubicBezTo>
                    <a:pt x="243" y="107"/>
                    <a:pt x="243" y="107"/>
                    <a:pt x="243" y="107"/>
                  </a:cubicBezTo>
                  <a:cubicBezTo>
                    <a:pt x="241" y="108"/>
                    <a:pt x="239" y="109"/>
                    <a:pt x="237" y="109"/>
                  </a:cubicBezTo>
                  <a:moveTo>
                    <a:pt x="817" y="81"/>
                  </a:moveTo>
                  <a:cubicBezTo>
                    <a:pt x="816" y="81"/>
                    <a:pt x="814" y="81"/>
                    <a:pt x="812" y="80"/>
                  </a:cubicBezTo>
                  <a:cubicBezTo>
                    <a:pt x="809" y="79"/>
                    <a:pt x="809" y="79"/>
                    <a:pt x="809" y="79"/>
                  </a:cubicBezTo>
                  <a:cubicBezTo>
                    <a:pt x="803" y="76"/>
                    <a:pt x="800" y="69"/>
                    <a:pt x="803" y="63"/>
                  </a:cubicBezTo>
                  <a:cubicBezTo>
                    <a:pt x="806" y="57"/>
                    <a:pt x="813" y="54"/>
                    <a:pt x="819" y="57"/>
                  </a:cubicBezTo>
                  <a:cubicBezTo>
                    <a:pt x="822" y="58"/>
                    <a:pt x="822" y="58"/>
                    <a:pt x="822" y="58"/>
                  </a:cubicBezTo>
                  <a:cubicBezTo>
                    <a:pt x="828" y="61"/>
                    <a:pt x="831" y="68"/>
                    <a:pt x="828" y="74"/>
                  </a:cubicBezTo>
                  <a:cubicBezTo>
                    <a:pt x="826" y="79"/>
                    <a:pt x="822" y="81"/>
                    <a:pt x="817" y="81"/>
                  </a:cubicBezTo>
                  <a:moveTo>
                    <a:pt x="290" y="81"/>
                  </a:moveTo>
                  <a:cubicBezTo>
                    <a:pt x="286" y="81"/>
                    <a:pt x="282" y="79"/>
                    <a:pt x="280" y="74"/>
                  </a:cubicBezTo>
                  <a:cubicBezTo>
                    <a:pt x="277" y="68"/>
                    <a:pt x="279" y="61"/>
                    <a:pt x="285" y="58"/>
                  </a:cubicBezTo>
                  <a:cubicBezTo>
                    <a:pt x="289" y="57"/>
                    <a:pt x="289" y="57"/>
                    <a:pt x="289" y="57"/>
                  </a:cubicBezTo>
                  <a:cubicBezTo>
                    <a:pt x="295" y="54"/>
                    <a:pt x="302" y="57"/>
                    <a:pt x="305" y="63"/>
                  </a:cubicBezTo>
                  <a:cubicBezTo>
                    <a:pt x="308" y="69"/>
                    <a:pt x="305" y="76"/>
                    <a:pt x="299" y="78"/>
                  </a:cubicBezTo>
                  <a:cubicBezTo>
                    <a:pt x="295" y="80"/>
                    <a:pt x="295" y="80"/>
                    <a:pt x="295" y="80"/>
                  </a:cubicBezTo>
                  <a:cubicBezTo>
                    <a:pt x="294" y="81"/>
                    <a:pt x="292" y="81"/>
                    <a:pt x="290" y="81"/>
                  </a:cubicBezTo>
                  <a:moveTo>
                    <a:pt x="762" y="59"/>
                  </a:moveTo>
                  <a:cubicBezTo>
                    <a:pt x="761" y="59"/>
                    <a:pt x="759" y="59"/>
                    <a:pt x="758" y="58"/>
                  </a:cubicBezTo>
                  <a:cubicBezTo>
                    <a:pt x="754" y="57"/>
                    <a:pt x="754" y="57"/>
                    <a:pt x="754" y="57"/>
                  </a:cubicBezTo>
                  <a:cubicBezTo>
                    <a:pt x="748" y="55"/>
                    <a:pt x="745" y="48"/>
                    <a:pt x="747" y="42"/>
                  </a:cubicBezTo>
                  <a:cubicBezTo>
                    <a:pt x="749" y="35"/>
                    <a:pt x="756" y="32"/>
                    <a:pt x="762" y="34"/>
                  </a:cubicBezTo>
                  <a:cubicBezTo>
                    <a:pt x="766" y="36"/>
                    <a:pt x="766" y="36"/>
                    <a:pt x="766" y="36"/>
                  </a:cubicBezTo>
                  <a:cubicBezTo>
                    <a:pt x="772" y="38"/>
                    <a:pt x="775" y="45"/>
                    <a:pt x="773" y="51"/>
                  </a:cubicBezTo>
                  <a:cubicBezTo>
                    <a:pt x="771" y="56"/>
                    <a:pt x="767" y="59"/>
                    <a:pt x="762" y="59"/>
                  </a:cubicBezTo>
                  <a:moveTo>
                    <a:pt x="346" y="59"/>
                  </a:moveTo>
                  <a:cubicBezTo>
                    <a:pt x="341" y="59"/>
                    <a:pt x="336" y="56"/>
                    <a:pt x="335" y="51"/>
                  </a:cubicBezTo>
                  <a:cubicBezTo>
                    <a:pt x="332" y="44"/>
                    <a:pt x="336" y="38"/>
                    <a:pt x="342" y="35"/>
                  </a:cubicBezTo>
                  <a:cubicBezTo>
                    <a:pt x="346" y="34"/>
                    <a:pt x="346" y="34"/>
                    <a:pt x="346" y="34"/>
                  </a:cubicBezTo>
                  <a:cubicBezTo>
                    <a:pt x="352" y="32"/>
                    <a:pt x="359" y="35"/>
                    <a:pt x="361" y="42"/>
                  </a:cubicBezTo>
                  <a:cubicBezTo>
                    <a:pt x="363" y="48"/>
                    <a:pt x="360" y="55"/>
                    <a:pt x="354" y="57"/>
                  </a:cubicBezTo>
                  <a:cubicBezTo>
                    <a:pt x="350" y="58"/>
                    <a:pt x="350" y="58"/>
                    <a:pt x="350" y="58"/>
                  </a:cubicBezTo>
                  <a:cubicBezTo>
                    <a:pt x="349" y="59"/>
                    <a:pt x="347" y="59"/>
                    <a:pt x="346" y="59"/>
                  </a:cubicBezTo>
                  <a:moveTo>
                    <a:pt x="704" y="42"/>
                  </a:moveTo>
                  <a:cubicBezTo>
                    <a:pt x="703" y="42"/>
                    <a:pt x="703" y="42"/>
                    <a:pt x="702" y="42"/>
                  </a:cubicBezTo>
                  <a:cubicBezTo>
                    <a:pt x="698" y="41"/>
                    <a:pt x="698" y="41"/>
                    <a:pt x="698" y="41"/>
                  </a:cubicBezTo>
                  <a:cubicBezTo>
                    <a:pt x="691" y="39"/>
                    <a:pt x="687" y="33"/>
                    <a:pt x="689" y="26"/>
                  </a:cubicBezTo>
                  <a:cubicBezTo>
                    <a:pt x="690" y="20"/>
                    <a:pt x="697" y="16"/>
                    <a:pt x="703" y="17"/>
                  </a:cubicBezTo>
                  <a:cubicBezTo>
                    <a:pt x="707" y="18"/>
                    <a:pt x="707" y="18"/>
                    <a:pt x="707" y="18"/>
                  </a:cubicBezTo>
                  <a:cubicBezTo>
                    <a:pt x="714" y="20"/>
                    <a:pt x="718" y="26"/>
                    <a:pt x="716" y="33"/>
                  </a:cubicBezTo>
                  <a:cubicBezTo>
                    <a:pt x="715" y="38"/>
                    <a:pt x="710" y="42"/>
                    <a:pt x="704" y="42"/>
                  </a:cubicBezTo>
                  <a:moveTo>
                    <a:pt x="403" y="42"/>
                  </a:moveTo>
                  <a:cubicBezTo>
                    <a:pt x="398" y="42"/>
                    <a:pt x="393" y="38"/>
                    <a:pt x="392" y="33"/>
                  </a:cubicBezTo>
                  <a:cubicBezTo>
                    <a:pt x="390" y="26"/>
                    <a:pt x="394" y="20"/>
                    <a:pt x="401" y="18"/>
                  </a:cubicBezTo>
                  <a:cubicBezTo>
                    <a:pt x="405" y="17"/>
                    <a:pt x="405" y="17"/>
                    <a:pt x="405" y="17"/>
                  </a:cubicBezTo>
                  <a:cubicBezTo>
                    <a:pt x="411" y="16"/>
                    <a:pt x="417" y="20"/>
                    <a:pt x="419" y="26"/>
                  </a:cubicBezTo>
                  <a:cubicBezTo>
                    <a:pt x="421" y="33"/>
                    <a:pt x="417" y="39"/>
                    <a:pt x="410" y="41"/>
                  </a:cubicBezTo>
                  <a:cubicBezTo>
                    <a:pt x="406" y="41"/>
                    <a:pt x="406" y="41"/>
                    <a:pt x="406" y="41"/>
                  </a:cubicBezTo>
                  <a:cubicBezTo>
                    <a:pt x="405" y="42"/>
                    <a:pt x="404" y="42"/>
                    <a:pt x="403" y="42"/>
                  </a:cubicBezTo>
                  <a:moveTo>
                    <a:pt x="646" y="31"/>
                  </a:moveTo>
                  <a:cubicBezTo>
                    <a:pt x="645" y="31"/>
                    <a:pt x="644" y="30"/>
                    <a:pt x="644" y="30"/>
                  </a:cubicBezTo>
                  <a:cubicBezTo>
                    <a:pt x="640" y="30"/>
                    <a:pt x="640" y="30"/>
                    <a:pt x="640" y="30"/>
                  </a:cubicBezTo>
                  <a:cubicBezTo>
                    <a:pt x="633" y="29"/>
                    <a:pt x="629" y="23"/>
                    <a:pt x="630" y="16"/>
                  </a:cubicBezTo>
                  <a:cubicBezTo>
                    <a:pt x="631" y="10"/>
                    <a:pt x="637" y="5"/>
                    <a:pt x="643" y="6"/>
                  </a:cubicBezTo>
                  <a:cubicBezTo>
                    <a:pt x="647" y="7"/>
                    <a:pt x="647" y="7"/>
                    <a:pt x="647" y="7"/>
                  </a:cubicBezTo>
                  <a:cubicBezTo>
                    <a:pt x="654" y="8"/>
                    <a:pt x="658" y="14"/>
                    <a:pt x="657" y="20"/>
                  </a:cubicBezTo>
                  <a:cubicBezTo>
                    <a:pt x="657" y="26"/>
                    <a:pt x="651" y="31"/>
                    <a:pt x="646" y="31"/>
                  </a:cubicBezTo>
                  <a:moveTo>
                    <a:pt x="462" y="30"/>
                  </a:moveTo>
                  <a:cubicBezTo>
                    <a:pt x="456" y="30"/>
                    <a:pt x="451" y="26"/>
                    <a:pt x="450" y="20"/>
                  </a:cubicBezTo>
                  <a:cubicBezTo>
                    <a:pt x="449" y="14"/>
                    <a:pt x="454" y="8"/>
                    <a:pt x="461" y="7"/>
                  </a:cubicBezTo>
                  <a:cubicBezTo>
                    <a:pt x="465" y="6"/>
                    <a:pt x="465" y="6"/>
                    <a:pt x="465" y="6"/>
                  </a:cubicBezTo>
                  <a:cubicBezTo>
                    <a:pt x="471" y="5"/>
                    <a:pt x="477" y="10"/>
                    <a:pt x="478" y="16"/>
                  </a:cubicBezTo>
                  <a:cubicBezTo>
                    <a:pt x="479" y="23"/>
                    <a:pt x="474" y="29"/>
                    <a:pt x="468" y="30"/>
                  </a:cubicBezTo>
                  <a:cubicBezTo>
                    <a:pt x="464" y="30"/>
                    <a:pt x="464" y="30"/>
                    <a:pt x="464" y="30"/>
                  </a:cubicBezTo>
                  <a:cubicBezTo>
                    <a:pt x="463" y="30"/>
                    <a:pt x="463" y="30"/>
                    <a:pt x="462" y="30"/>
                  </a:cubicBezTo>
                  <a:moveTo>
                    <a:pt x="586" y="25"/>
                  </a:moveTo>
                  <a:cubicBezTo>
                    <a:pt x="585" y="25"/>
                    <a:pt x="585" y="25"/>
                    <a:pt x="585" y="25"/>
                  </a:cubicBezTo>
                  <a:cubicBezTo>
                    <a:pt x="581" y="25"/>
                    <a:pt x="581" y="25"/>
                    <a:pt x="581" y="25"/>
                  </a:cubicBezTo>
                  <a:cubicBezTo>
                    <a:pt x="575" y="24"/>
                    <a:pt x="570" y="19"/>
                    <a:pt x="570" y="12"/>
                  </a:cubicBezTo>
                  <a:cubicBezTo>
                    <a:pt x="570" y="5"/>
                    <a:pt x="576" y="0"/>
                    <a:pt x="582" y="1"/>
                  </a:cubicBezTo>
                  <a:cubicBezTo>
                    <a:pt x="586" y="1"/>
                    <a:pt x="586" y="1"/>
                    <a:pt x="586" y="1"/>
                  </a:cubicBezTo>
                  <a:cubicBezTo>
                    <a:pt x="593" y="1"/>
                    <a:pt x="598" y="7"/>
                    <a:pt x="598" y="13"/>
                  </a:cubicBezTo>
                  <a:cubicBezTo>
                    <a:pt x="597" y="20"/>
                    <a:pt x="592" y="25"/>
                    <a:pt x="586" y="25"/>
                  </a:cubicBezTo>
                  <a:moveTo>
                    <a:pt x="522" y="25"/>
                  </a:moveTo>
                  <a:cubicBezTo>
                    <a:pt x="515" y="25"/>
                    <a:pt x="510" y="20"/>
                    <a:pt x="510" y="13"/>
                  </a:cubicBezTo>
                  <a:cubicBezTo>
                    <a:pt x="510" y="7"/>
                    <a:pt x="515" y="1"/>
                    <a:pt x="521" y="1"/>
                  </a:cubicBezTo>
                  <a:cubicBezTo>
                    <a:pt x="525" y="1"/>
                    <a:pt x="525" y="1"/>
                    <a:pt x="525" y="1"/>
                  </a:cubicBezTo>
                  <a:cubicBezTo>
                    <a:pt x="532" y="0"/>
                    <a:pt x="538" y="5"/>
                    <a:pt x="538" y="12"/>
                  </a:cubicBezTo>
                  <a:cubicBezTo>
                    <a:pt x="538" y="19"/>
                    <a:pt x="533" y="24"/>
                    <a:pt x="526" y="24"/>
                  </a:cubicBezTo>
                  <a:cubicBezTo>
                    <a:pt x="522" y="25"/>
                    <a:pt x="522" y="25"/>
                    <a:pt x="522" y="25"/>
                  </a:cubicBezTo>
                  <a:cubicBezTo>
                    <a:pt x="522" y="25"/>
                    <a:pt x="522" y="25"/>
                    <a:pt x="522" y="25"/>
                  </a:cubicBez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8089900" y="4852988"/>
              <a:ext cx="58737" cy="65088"/>
            </a:xfrm>
            <a:custGeom>
              <a:avLst/>
              <a:gdLst>
                <a:gd name="T0" fmla="*/ 26 w 26"/>
                <a:gd name="T1" fmla="*/ 28 h 28"/>
                <a:gd name="T2" fmla="*/ 12 w 26"/>
                <a:gd name="T3" fmla="*/ 28 h 28"/>
                <a:gd name="T4" fmla="*/ 0 w 26"/>
                <a:gd name="T5" fmla="*/ 15 h 28"/>
                <a:gd name="T6" fmla="*/ 5 w 26"/>
                <a:gd name="T7" fmla="*/ 5 h 28"/>
                <a:gd name="T8" fmla="*/ 14 w 26"/>
                <a:gd name="T9" fmla="*/ 0 h 28"/>
                <a:gd name="T10" fmla="*/ 26 w 26"/>
                <a:gd name="T11" fmla="*/ 13 h 28"/>
                <a:gd name="T12" fmla="*/ 26 w 26"/>
                <a:gd name="T1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8">
                  <a:moveTo>
                    <a:pt x="26" y="28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6" y="28"/>
                    <a:pt x="0" y="22"/>
                    <a:pt x="0" y="15"/>
                  </a:cubicBezTo>
                  <a:cubicBezTo>
                    <a:pt x="0" y="11"/>
                    <a:pt x="2" y="7"/>
                    <a:pt x="5" y="5"/>
                  </a:cubicBezTo>
                  <a:cubicBezTo>
                    <a:pt x="7" y="2"/>
                    <a:pt x="11" y="0"/>
                    <a:pt x="14" y="0"/>
                  </a:cubicBezTo>
                  <a:cubicBezTo>
                    <a:pt x="21" y="0"/>
                    <a:pt x="26" y="7"/>
                    <a:pt x="26" y="13"/>
                  </a:cubicBezTo>
                  <a:lnTo>
                    <a:pt x="26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741988" y="4862513"/>
              <a:ext cx="2279650" cy="55563"/>
            </a:xfrm>
            <a:custGeom>
              <a:avLst/>
              <a:gdLst>
                <a:gd name="T0" fmla="*/ 972 w 988"/>
                <a:gd name="T1" fmla="*/ 24 h 24"/>
                <a:gd name="T2" fmla="*/ 972 w 988"/>
                <a:gd name="T3" fmla="*/ 0 h 24"/>
                <a:gd name="T4" fmla="*/ 988 w 988"/>
                <a:gd name="T5" fmla="*/ 12 h 24"/>
                <a:gd name="T6" fmla="*/ 916 w 988"/>
                <a:gd name="T7" fmla="*/ 24 h 24"/>
                <a:gd name="T8" fmla="*/ 900 w 988"/>
                <a:gd name="T9" fmla="*/ 12 h 24"/>
                <a:gd name="T10" fmla="*/ 916 w 988"/>
                <a:gd name="T11" fmla="*/ 0 h 24"/>
                <a:gd name="T12" fmla="*/ 916 w 988"/>
                <a:gd name="T13" fmla="*/ 24 h 24"/>
                <a:gd name="T14" fmla="*/ 852 w 988"/>
                <a:gd name="T15" fmla="*/ 24 h 24"/>
                <a:gd name="T16" fmla="*/ 852 w 988"/>
                <a:gd name="T17" fmla="*/ 0 h 24"/>
                <a:gd name="T18" fmla="*/ 868 w 988"/>
                <a:gd name="T19" fmla="*/ 12 h 24"/>
                <a:gd name="T20" fmla="*/ 796 w 988"/>
                <a:gd name="T21" fmla="*/ 24 h 24"/>
                <a:gd name="T22" fmla="*/ 780 w 988"/>
                <a:gd name="T23" fmla="*/ 12 h 24"/>
                <a:gd name="T24" fmla="*/ 796 w 988"/>
                <a:gd name="T25" fmla="*/ 0 h 24"/>
                <a:gd name="T26" fmla="*/ 796 w 988"/>
                <a:gd name="T27" fmla="*/ 24 h 24"/>
                <a:gd name="T28" fmla="*/ 732 w 988"/>
                <a:gd name="T29" fmla="*/ 24 h 24"/>
                <a:gd name="T30" fmla="*/ 732 w 988"/>
                <a:gd name="T31" fmla="*/ 0 h 24"/>
                <a:gd name="T32" fmla="*/ 748 w 988"/>
                <a:gd name="T33" fmla="*/ 12 h 24"/>
                <a:gd name="T34" fmla="*/ 676 w 988"/>
                <a:gd name="T35" fmla="*/ 24 h 24"/>
                <a:gd name="T36" fmla="*/ 660 w 988"/>
                <a:gd name="T37" fmla="*/ 12 h 24"/>
                <a:gd name="T38" fmla="*/ 676 w 988"/>
                <a:gd name="T39" fmla="*/ 0 h 24"/>
                <a:gd name="T40" fmla="*/ 676 w 988"/>
                <a:gd name="T41" fmla="*/ 24 h 24"/>
                <a:gd name="T42" fmla="*/ 612 w 988"/>
                <a:gd name="T43" fmla="*/ 24 h 24"/>
                <a:gd name="T44" fmla="*/ 612 w 988"/>
                <a:gd name="T45" fmla="*/ 0 h 24"/>
                <a:gd name="T46" fmla="*/ 628 w 988"/>
                <a:gd name="T47" fmla="*/ 12 h 24"/>
                <a:gd name="T48" fmla="*/ 556 w 988"/>
                <a:gd name="T49" fmla="*/ 24 h 24"/>
                <a:gd name="T50" fmla="*/ 540 w 988"/>
                <a:gd name="T51" fmla="*/ 12 h 24"/>
                <a:gd name="T52" fmla="*/ 556 w 988"/>
                <a:gd name="T53" fmla="*/ 0 h 24"/>
                <a:gd name="T54" fmla="*/ 556 w 988"/>
                <a:gd name="T55" fmla="*/ 24 h 24"/>
                <a:gd name="T56" fmla="*/ 492 w 988"/>
                <a:gd name="T57" fmla="*/ 24 h 24"/>
                <a:gd name="T58" fmla="*/ 492 w 988"/>
                <a:gd name="T59" fmla="*/ 0 h 24"/>
                <a:gd name="T60" fmla="*/ 508 w 988"/>
                <a:gd name="T61" fmla="*/ 12 h 24"/>
                <a:gd name="T62" fmla="*/ 436 w 988"/>
                <a:gd name="T63" fmla="*/ 24 h 24"/>
                <a:gd name="T64" fmla="*/ 420 w 988"/>
                <a:gd name="T65" fmla="*/ 12 h 24"/>
                <a:gd name="T66" fmla="*/ 436 w 988"/>
                <a:gd name="T67" fmla="*/ 0 h 24"/>
                <a:gd name="T68" fmla="*/ 436 w 988"/>
                <a:gd name="T69" fmla="*/ 24 h 24"/>
                <a:gd name="T70" fmla="*/ 372 w 988"/>
                <a:gd name="T71" fmla="*/ 24 h 24"/>
                <a:gd name="T72" fmla="*/ 372 w 988"/>
                <a:gd name="T73" fmla="*/ 0 h 24"/>
                <a:gd name="T74" fmla="*/ 388 w 988"/>
                <a:gd name="T75" fmla="*/ 12 h 24"/>
                <a:gd name="T76" fmla="*/ 316 w 988"/>
                <a:gd name="T77" fmla="*/ 24 h 24"/>
                <a:gd name="T78" fmla="*/ 300 w 988"/>
                <a:gd name="T79" fmla="*/ 12 h 24"/>
                <a:gd name="T80" fmla="*/ 316 w 988"/>
                <a:gd name="T81" fmla="*/ 0 h 24"/>
                <a:gd name="T82" fmla="*/ 316 w 988"/>
                <a:gd name="T83" fmla="*/ 24 h 24"/>
                <a:gd name="T84" fmla="*/ 252 w 988"/>
                <a:gd name="T85" fmla="*/ 24 h 24"/>
                <a:gd name="T86" fmla="*/ 252 w 988"/>
                <a:gd name="T87" fmla="*/ 0 h 24"/>
                <a:gd name="T88" fmla="*/ 268 w 988"/>
                <a:gd name="T89" fmla="*/ 12 h 24"/>
                <a:gd name="T90" fmla="*/ 196 w 988"/>
                <a:gd name="T91" fmla="*/ 24 h 24"/>
                <a:gd name="T92" fmla="*/ 180 w 988"/>
                <a:gd name="T93" fmla="*/ 12 h 24"/>
                <a:gd name="T94" fmla="*/ 196 w 988"/>
                <a:gd name="T95" fmla="*/ 0 h 24"/>
                <a:gd name="T96" fmla="*/ 196 w 988"/>
                <a:gd name="T97" fmla="*/ 24 h 24"/>
                <a:gd name="T98" fmla="*/ 132 w 988"/>
                <a:gd name="T99" fmla="*/ 24 h 24"/>
                <a:gd name="T100" fmla="*/ 132 w 988"/>
                <a:gd name="T101" fmla="*/ 0 h 24"/>
                <a:gd name="T102" fmla="*/ 148 w 988"/>
                <a:gd name="T103" fmla="*/ 12 h 24"/>
                <a:gd name="T104" fmla="*/ 76 w 988"/>
                <a:gd name="T105" fmla="*/ 24 h 24"/>
                <a:gd name="T106" fmla="*/ 60 w 988"/>
                <a:gd name="T107" fmla="*/ 12 h 24"/>
                <a:gd name="T108" fmla="*/ 76 w 988"/>
                <a:gd name="T109" fmla="*/ 0 h 24"/>
                <a:gd name="T110" fmla="*/ 76 w 988"/>
                <a:gd name="T111" fmla="*/ 24 h 24"/>
                <a:gd name="T112" fmla="*/ 12 w 988"/>
                <a:gd name="T113" fmla="*/ 24 h 24"/>
                <a:gd name="T114" fmla="*/ 12 w 988"/>
                <a:gd name="T115" fmla="*/ 0 h 24"/>
                <a:gd name="T116" fmla="*/ 28 w 988"/>
                <a:gd name="T11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88" h="24">
                  <a:moveTo>
                    <a:pt x="976" y="24"/>
                  </a:moveTo>
                  <a:cubicBezTo>
                    <a:pt x="972" y="24"/>
                    <a:pt x="972" y="24"/>
                    <a:pt x="972" y="24"/>
                  </a:cubicBezTo>
                  <a:cubicBezTo>
                    <a:pt x="965" y="24"/>
                    <a:pt x="960" y="19"/>
                    <a:pt x="960" y="12"/>
                  </a:cubicBezTo>
                  <a:cubicBezTo>
                    <a:pt x="960" y="5"/>
                    <a:pt x="965" y="0"/>
                    <a:pt x="972" y="0"/>
                  </a:cubicBezTo>
                  <a:cubicBezTo>
                    <a:pt x="976" y="0"/>
                    <a:pt x="976" y="0"/>
                    <a:pt x="976" y="0"/>
                  </a:cubicBezTo>
                  <a:cubicBezTo>
                    <a:pt x="983" y="0"/>
                    <a:pt x="988" y="5"/>
                    <a:pt x="988" y="12"/>
                  </a:cubicBezTo>
                  <a:cubicBezTo>
                    <a:pt x="988" y="19"/>
                    <a:pt x="983" y="24"/>
                    <a:pt x="976" y="24"/>
                  </a:cubicBezTo>
                  <a:moveTo>
                    <a:pt x="916" y="24"/>
                  </a:moveTo>
                  <a:cubicBezTo>
                    <a:pt x="912" y="24"/>
                    <a:pt x="912" y="24"/>
                    <a:pt x="912" y="24"/>
                  </a:cubicBezTo>
                  <a:cubicBezTo>
                    <a:pt x="905" y="24"/>
                    <a:pt x="900" y="19"/>
                    <a:pt x="900" y="12"/>
                  </a:cubicBezTo>
                  <a:cubicBezTo>
                    <a:pt x="900" y="5"/>
                    <a:pt x="905" y="0"/>
                    <a:pt x="912" y="0"/>
                  </a:cubicBezTo>
                  <a:cubicBezTo>
                    <a:pt x="916" y="0"/>
                    <a:pt x="916" y="0"/>
                    <a:pt x="916" y="0"/>
                  </a:cubicBezTo>
                  <a:cubicBezTo>
                    <a:pt x="923" y="0"/>
                    <a:pt x="928" y="5"/>
                    <a:pt x="928" y="12"/>
                  </a:cubicBezTo>
                  <a:cubicBezTo>
                    <a:pt x="928" y="19"/>
                    <a:pt x="923" y="24"/>
                    <a:pt x="916" y="24"/>
                  </a:cubicBezTo>
                  <a:moveTo>
                    <a:pt x="856" y="24"/>
                  </a:moveTo>
                  <a:cubicBezTo>
                    <a:pt x="852" y="24"/>
                    <a:pt x="852" y="24"/>
                    <a:pt x="852" y="24"/>
                  </a:cubicBezTo>
                  <a:cubicBezTo>
                    <a:pt x="845" y="24"/>
                    <a:pt x="840" y="19"/>
                    <a:pt x="840" y="12"/>
                  </a:cubicBezTo>
                  <a:cubicBezTo>
                    <a:pt x="840" y="5"/>
                    <a:pt x="845" y="0"/>
                    <a:pt x="852" y="0"/>
                  </a:cubicBezTo>
                  <a:cubicBezTo>
                    <a:pt x="856" y="0"/>
                    <a:pt x="856" y="0"/>
                    <a:pt x="856" y="0"/>
                  </a:cubicBezTo>
                  <a:cubicBezTo>
                    <a:pt x="863" y="0"/>
                    <a:pt x="868" y="5"/>
                    <a:pt x="868" y="12"/>
                  </a:cubicBezTo>
                  <a:cubicBezTo>
                    <a:pt x="868" y="19"/>
                    <a:pt x="863" y="24"/>
                    <a:pt x="856" y="24"/>
                  </a:cubicBezTo>
                  <a:moveTo>
                    <a:pt x="796" y="24"/>
                  </a:moveTo>
                  <a:cubicBezTo>
                    <a:pt x="792" y="24"/>
                    <a:pt x="792" y="24"/>
                    <a:pt x="792" y="24"/>
                  </a:cubicBezTo>
                  <a:cubicBezTo>
                    <a:pt x="785" y="24"/>
                    <a:pt x="780" y="19"/>
                    <a:pt x="780" y="12"/>
                  </a:cubicBezTo>
                  <a:cubicBezTo>
                    <a:pt x="780" y="5"/>
                    <a:pt x="785" y="0"/>
                    <a:pt x="792" y="0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803" y="0"/>
                    <a:pt x="808" y="5"/>
                    <a:pt x="808" y="12"/>
                  </a:cubicBezTo>
                  <a:cubicBezTo>
                    <a:pt x="808" y="19"/>
                    <a:pt x="803" y="24"/>
                    <a:pt x="796" y="24"/>
                  </a:cubicBezTo>
                  <a:moveTo>
                    <a:pt x="736" y="24"/>
                  </a:moveTo>
                  <a:cubicBezTo>
                    <a:pt x="732" y="24"/>
                    <a:pt x="732" y="24"/>
                    <a:pt x="732" y="24"/>
                  </a:cubicBezTo>
                  <a:cubicBezTo>
                    <a:pt x="725" y="24"/>
                    <a:pt x="720" y="19"/>
                    <a:pt x="720" y="12"/>
                  </a:cubicBezTo>
                  <a:cubicBezTo>
                    <a:pt x="720" y="5"/>
                    <a:pt x="725" y="0"/>
                    <a:pt x="732" y="0"/>
                  </a:cubicBezTo>
                  <a:cubicBezTo>
                    <a:pt x="736" y="0"/>
                    <a:pt x="736" y="0"/>
                    <a:pt x="736" y="0"/>
                  </a:cubicBezTo>
                  <a:cubicBezTo>
                    <a:pt x="743" y="0"/>
                    <a:pt x="748" y="5"/>
                    <a:pt x="748" y="12"/>
                  </a:cubicBezTo>
                  <a:cubicBezTo>
                    <a:pt x="748" y="19"/>
                    <a:pt x="743" y="24"/>
                    <a:pt x="736" y="24"/>
                  </a:cubicBezTo>
                  <a:moveTo>
                    <a:pt x="676" y="24"/>
                  </a:moveTo>
                  <a:cubicBezTo>
                    <a:pt x="672" y="24"/>
                    <a:pt x="672" y="24"/>
                    <a:pt x="672" y="24"/>
                  </a:cubicBezTo>
                  <a:cubicBezTo>
                    <a:pt x="665" y="24"/>
                    <a:pt x="660" y="19"/>
                    <a:pt x="660" y="12"/>
                  </a:cubicBezTo>
                  <a:cubicBezTo>
                    <a:pt x="660" y="5"/>
                    <a:pt x="665" y="0"/>
                    <a:pt x="672" y="0"/>
                  </a:cubicBezTo>
                  <a:cubicBezTo>
                    <a:pt x="676" y="0"/>
                    <a:pt x="676" y="0"/>
                    <a:pt x="676" y="0"/>
                  </a:cubicBezTo>
                  <a:cubicBezTo>
                    <a:pt x="683" y="0"/>
                    <a:pt x="688" y="5"/>
                    <a:pt x="688" y="12"/>
                  </a:cubicBezTo>
                  <a:cubicBezTo>
                    <a:pt x="688" y="19"/>
                    <a:pt x="683" y="24"/>
                    <a:pt x="676" y="24"/>
                  </a:cubicBezTo>
                  <a:moveTo>
                    <a:pt x="616" y="24"/>
                  </a:moveTo>
                  <a:cubicBezTo>
                    <a:pt x="612" y="24"/>
                    <a:pt x="612" y="24"/>
                    <a:pt x="612" y="24"/>
                  </a:cubicBezTo>
                  <a:cubicBezTo>
                    <a:pt x="605" y="24"/>
                    <a:pt x="600" y="19"/>
                    <a:pt x="600" y="12"/>
                  </a:cubicBezTo>
                  <a:cubicBezTo>
                    <a:pt x="600" y="5"/>
                    <a:pt x="605" y="0"/>
                    <a:pt x="612" y="0"/>
                  </a:cubicBezTo>
                  <a:cubicBezTo>
                    <a:pt x="616" y="0"/>
                    <a:pt x="616" y="0"/>
                    <a:pt x="616" y="0"/>
                  </a:cubicBezTo>
                  <a:cubicBezTo>
                    <a:pt x="623" y="0"/>
                    <a:pt x="628" y="5"/>
                    <a:pt x="628" y="12"/>
                  </a:cubicBezTo>
                  <a:cubicBezTo>
                    <a:pt x="628" y="19"/>
                    <a:pt x="623" y="24"/>
                    <a:pt x="616" y="24"/>
                  </a:cubicBezTo>
                  <a:moveTo>
                    <a:pt x="556" y="24"/>
                  </a:moveTo>
                  <a:cubicBezTo>
                    <a:pt x="552" y="24"/>
                    <a:pt x="552" y="24"/>
                    <a:pt x="552" y="24"/>
                  </a:cubicBezTo>
                  <a:cubicBezTo>
                    <a:pt x="545" y="24"/>
                    <a:pt x="540" y="19"/>
                    <a:pt x="540" y="12"/>
                  </a:cubicBezTo>
                  <a:cubicBezTo>
                    <a:pt x="540" y="5"/>
                    <a:pt x="545" y="0"/>
                    <a:pt x="552" y="0"/>
                  </a:cubicBezTo>
                  <a:cubicBezTo>
                    <a:pt x="556" y="0"/>
                    <a:pt x="556" y="0"/>
                    <a:pt x="556" y="0"/>
                  </a:cubicBezTo>
                  <a:cubicBezTo>
                    <a:pt x="563" y="0"/>
                    <a:pt x="568" y="5"/>
                    <a:pt x="568" y="12"/>
                  </a:cubicBezTo>
                  <a:cubicBezTo>
                    <a:pt x="568" y="19"/>
                    <a:pt x="563" y="24"/>
                    <a:pt x="556" y="24"/>
                  </a:cubicBezTo>
                  <a:moveTo>
                    <a:pt x="496" y="24"/>
                  </a:moveTo>
                  <a:cubicBezTo>
                    <a:pt x="492" y="24"/>
                    <a:pt x="492" y="24"/>
                    <a:pt x="492" y="24"/>
                  </a:cubicBezTo>
                  <a:cubicBezTo>
                    <a:pt x="485" y="24"/>
                    <a:pt x="480" y="19"/>
                    <a:pt x="480" y="12"/>
                  </a:cubicBezTo>
                  <a:cubicBezTo>
                    <a:pt x="480" y="5"/>
                    <a:pt x="485" y="0"/>
                    <a:pt x="492" y="0"/>
                  </a:cubicBezTo>
                  <a:cubicBezTo>
                    <a:pt x="496" y="0"/>
                    <a:pt x="496" y="0"/>
                    <a:pt x="496" y="0"/>
                  </a:cubicBezTo>
                  <a:cubicBezTo>
                    <a:pt x="503" y="0"/>
                    <a:pt x="508" y="5"/>
                    <a:pt x="508" y="12"/>
                  </a:cubicBezTo>
                  <a:cubicBezTo>
                    <a:pt x="508" y="19"/>
                    <a:pt x="503" y="24"/>
                    <a:pt x="496" y="24"/>
                  </a:cubicBezTo>
                  <a:moveTo>
                    <a:pt x="436" y="24"/>
                  </a:moveTo>
                  <a:cubicBezTo>
                    <a:pt x="432" y="24"/>
                    <a:pt x="432" y="24"/>
                    <a:pt x="432" y="24"/>
                  </a:cubicBezTo>
                  <a:cubicBezTo>
                    <a:pt x="425" y="24"/>
                    <a:pt x="420" y="19"/>
                    <a:pt x="420" y="12"/>
                  </a:cubicBezTo>
                  <a:cubicBezTo>
                    <a:pt x="420" y="5"/>
                    <a:pt x="425" y="0"/>
                    <a:pt x="432" y="0"/>
                  </a:cubicBezTo>
                  <a:cubicBezTo>
                    <a:pt x="436" y="0"/>
                    <a:pt x="436" y="0"/>
                    <a:pt x="436" y="0"/>
                  </a:cubicBezTo>
                  <a:cubicBezTo>
                    <a:pt x="443" y="0"/>
                    <a:pt x="448" y="5"/>
                    <a:pt x="448" y="12"/>
                  </a:cubicBezTo>
                  <a:cubicBezTo>
                    <a:pt x="448" y="19"/>
                    <a:pt x="443" y="24"/>
                    <a:pt x="436" y="24"/>
                  </a:cubicBezTo>
                  <a:moveTo>
                    <a:pt x="376" y="24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65" y="24"/>
                    <a:pt x="360" y="19"/>
                    <a:pt x="360" y="12"/>
                  </a:cubicBezTo>
                  <a:cubicBezTo>
                    <a:pt x="360" y="5"/>
                    <a:pt x="365" y="0"/>
                    <a:pt x="372" y="0"/>
                  </a:cubicBezTo>
                  <a:cubicBezTo>
                    <a:pt x="376" y="0"/>
                    <a:pt x="376" y="0"/>
                    <a:pt x="376" y="0"/>
                  </a:cubicBezTo>
                  <a:cubicBezTo>
                    <a:pt x="383" y="0"/>
                    <a:pt x="388" y="5"/>
                    <a:pt x="388" y="12"/>
                  </a:cubicBezTo>
                  <a:cubicBezTo>
                    <a:pt x="388" y="19"/>
                    <a:pt x="383" y="24"/>
                    <a:pt x="376" y="24"/>
                  </a:cubicBezTo>
                  <a:moveTo>
                    <a:pt x="316" y="24"/>
                  </a:moveTo>
                  <a:cubicBezTo>
                    <a:pt x="312" y="24"/>
                    <a:pt x="312" y="24"/>
                    <a:pt x="312" y="24"/>
                  </a:cubicBezTo>
                  <a:cubicBezTo>
                    <a:pt x="305" y="24"/>
                    <a:pt x="300" y="19"/>
                    <a:pt x="300" y="12"/>
                  </a:cubicBezTo>
                  <a:cubicBezTo>
                    <a:pt x="300" y="5"/>
                    <a:pt x="305" y="0"/>
                    <a:pt x="312" y="0"/>
                  </a:cubicBezTo>
                  <a:cubicBezTo>
                    <a:pt x="316" y="0"/>
                    <a:pt x="316" y="0"/>
                    <a:pt x="316" y="0"/>
                  </a:cubicBezTo>
                  <a:cubicBezTo>
                    <a:pt x="323" y="0"/>
                    <a:pt x="328" y="5"/>
                    <a:pt x="328" y="12"/>
                  </a:cubicBezTo>
                  <a:cubicBezTo>
                    <a:pt x="328" y="19"/>
                    <a:pt x="323" y="24"/>
                    <a:pt x="316" y="24"/>
                  </a:cubicBezTo>
                  <a:moveTo>
                    <a:pt x="256" y="24"/>
                  </a:moveTo>
                  <a:cubicBezTo>
                    <a:pt x="252" y="24"/>
                    <a:pt x="252" y="24"/>
                    <a:pt x="252" y="24"/>
                  </a:cubicBezTo>
                  <a:cubicBezTo>
                    <a:pt x="245" y="24"/>
                    <a:pt x="240" y="19"/>
                    <a:pt x="240" y="12"/>
                  </a:cubicBezTo>
                  <a:cubicBezTo>
                    <a:pt x="240" y="5"/>
                    <a:pt x="245" y="0"/>
                    <a:pt x="252" y="0"/>
                  </a:cubicBezTo>
                  <a:cubicBezTo>
                    <a:pt x="256" y="0"/>
                    <a:pt x="256" y="0"/>
                    <a:pt x="256" y="0"/>
                  </a:cubicBezTo>
                  <a:cubicBezTo>
                    <a:pt x="263" y="0"/>
                    <a:pt x="268" y="5"/>
                    <a:pt x="268" y="12"/>
                  </a:cubicBezTo>
                  <a:cubicBezTo>
                    <a:pt x="268" y="19"/>
                    <a:pt x="263" y="24"/>
                    <a:pt x="256" y="24"/>
                  </a:cubicBezTo>
                  <a:moveTo>
                    <a:pt x="196" y="24"/>
                  </a:moveTo>
                  <a:cubicBezTo>
                    <a:pt x="192" y="24"/>
                    <a:pt x="192" y="24"/>
                    <a:pt x="192" y="24"/>
                  </a:cubicBezTo>
                  <a:cubicBezTo>
                    <a:pt x="185" y="24"/>
                    <a:pt x="180" y="19"/>
                    <a:pt x="180" y="12"/>
                  </a:cubicBezTo>
                  <a:cubicBezTo>
                    <a:pt x="180" y="5"/>
                    <a:pt x="185" y="0"/>
                    <a:pt x="192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203" y="0"/>
                    <a:pt x="208" y="5"/>
                    <a:pt x="208" y="12"/>
                  </a:cubicBezTo>
                  <a:cubicBezTo>
                    <a:pt x="208" y="19"/>
                    <a:pt x="203" y="24"/>
                    <a:pt x="196" y="24"/>
                  </a:cubicBezTo>
                  <a:moveTo>
                    <a:pt x="136" y="24"/>
                  </a:moveTo>
                  <a:cubicBezTo>
                    <a:pt x="132" y="24"/>
                    <a:pt x="132" y="24"/>
                    <a:pt x="132" y="24"/>
                  </a:cubicBezTo>
                  <a:cubicBezTo>
                    <a:pt x="125" y="24"/>
                    <a:pt x="120" y="19"/>
                    <a:pt x="120" y="12"/>
                  </a:cubicBezTo>
                  <a:cubicBezTo>
                    <a:pt x="120" y="5"/>
                    <a:pt x="125" y="0"/>
                    <a:pt x="132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3" y="0"/>
                    <a:pt x="148" y="5"/>
                    <a:pt x="148" y="12"/>
                  </a:cubicBezTo>
                  <a:cubicBezTo>
                    <a:pt x="148" y="19"/>
                    <a:pt x="143" y="24"/>
                    <a:pt x="136" y="24"/>
                  </a:cubicBezTo>
                  <a:moveTo>
                    <a:pt x="76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65" y="24"/>
                    <a:pt x="60" y="19"/>
                    <a:pt x="60" y="12"/>
                  </a:cubicBezTo>
                  <a:cubicBezTo>
                    <a:pt x="60" y="5"/>
                    <a:pt x="65" y="0"/>
                    <a:pt x="72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3" y="0"/>
                    <a:pt x="88" y="5"/>
                    <a:pt x="88" y="12"/>
                  </a:cubicBezTo>
                  <a:cubicBezTo>
                    <a:pt x="88" y="19"/>
                    <a:pt x="83" y="24"/>
                    <a:pt x="76" y="24"/>
                  </a:cubicBezTo>
                  <a:moveTo>
                    <a:pt x="16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8" y="5"/>
                    <a:pt x="28" y="12"/>
                  </a:cubicBezTo>
                  <a:cubicBezTo>
                    <a:pt x="28" y="19"/>
                    <a:pt x="23" y="24"/>
                    <a:pt x="16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5813425" y="1076326"/>
              <a:ext cx="2171700" cy="3841750"/>
            </a:xfrm>
            <a:custGeom>
              <a:avLst/>
              <a:gdLst>
                <a:gd name="T0" fmla="*/ 29 w 941"/>
                <a:gd name="T1" fmla="*/ 1653 h 1665"/>
                <a:gd name="T2" fmla="*/ 45 w 941"/>
                <a:gd name="T3" fmla="*/ 1641 h 1665"/>
                <a:gd name="T4" fmla="*/ 45 w 941"/>
                <a:gd name="T5" fmla="*/ 1665 h 1665"/>
                <a:gd name="T6" fmla="*/ 101 w 941"/>
                <a:gd name="T7" fmla="*/ 1665 h 1665"/>
                <a:gd name="T8" fmla="*/ 101 w 941"/>
                <a:gd name="T9" fmla="*/ 1641 h 1665"/>
                <a:gd name="T10" fmla="*/ 117 w 941"/>
                <a:gd name="T11" fmla="*/ 1653 h 1665"/>
                <a:gd name="T12" fmla="*/ 101 w 941"/>
                <a:gd name="T13" fmla="*/ 1665 h 1665"/>
                <a:gd name="T14" fmla="*/ 149 w 941"/>
                <a:gd name="T15" fmla="*/ 1653 h 1665"/>
                <a:gd name="T16" fmla="*/ 165 w 941"/>
                <a:gd name="T17" fmla="*/ 1641 h 1665"/>
                <a:gd name="T18" fmla="*/ 165 w 941"/>
                <a:gd name="T19" fmla="*/ 1665 h 1665"/>
                <a:gd name="T20" fmla="*/ 221 w 941"/>
                <a:gd name="T21" fmla="*/ 1665 h 1665"/>
                <a:gd name="T22" fmla="*/ 221 w 941"/>
                <a:gd name="T23" fmla="*/ 1641 h 1665"/>
                <a:gd name="T24" fmla="*/ 237 w 941"/>
                <a:gd name="T25" fmla="*/ 1653 h 1665"/>
                <a:gd name="T26" fmla="*/ 221 w 941"/>
                <a:gd name="T27" fmla="*/ 1665 h 1665"/>
                <a:gd name="T28" fmla="*/ 269 w 941"/>
                <a:gd name="T29" fmla="*/ 1653 h 1665"/>
                <a:gd name="T30" fmla="*/ 285 w 941"/>
                <a:gd name="T31" fmla="*/ 1641 h 1665"/>
                <a:gd name="T32" fmla="*/ 285 w 941"/>
                <a:gd name="T33" fmla="*/ 1665 h 1665"/>
                <a:gd name="T34" fmla="*/ 341 w 941"/>
                <a:gd name="T35" fmla="*/ 1665 h 1665"/>
                <a:gd name="T36" fmla="*/ 341 w 941"/>
                <a:gd name="T37" fmla="*/ 1641 h 1665"/>
                <a:gd name="T38" fmla="*/ 357 w 941"/>
                <a:gd name="T39" fmla="*/ 1653 h 1665"/>
                <a:gd name="T40" fmla="*/ 341 w 941"/>
                <a:gd name="T41" fmla="*/ 1665 h 1665"/>
                <a:gd name="T42" fmla="*/ 389 w 941"/>
                <a:gd name="T43" fmla="*/ 1653 h 1665"/>
                <a:gd name="T44" fmla="*/ 405 w 941"/>
                <a:gd name="T45" fmla="*/ 1641 h 1665"/>
                <a:gd name="T46" fmla="*/ 405 w 941"/>
                <a:gd name="T47" fmla="*/ 1665 h 1665"/>
                <a:gd name="T48" fmla="*/ 461 w 941"/>
                <a:gd name="T49" fmla="*/ 1665 h 1665"/>
                <a:gd name="T50" fmla="*/ 461 w 941"/>
                <a:gd name="T51" fmla="*/ 1641 h 1665"/>
                <a:gd name="T52" fmla="*/ 477 w 941"/>
                <a:gd name="T53" fmla="*/ 1653 h 1665"/>
                <a:gd name="T54" fmla="*/ 461 w 941"/>
                <a:gd name="T55" fmla="*/ 1665 h 1665"/>
                <a:gd name="T56" fmla="*/ 509 w 941"/>
                <a:gd name="T57" fmla="*/ 1653 h 1665"/>
                <a:gd name="T58" fmla="*/ 525 w 941"/>
                <a:gd name="T59" fmla="*/ 1641 h 1665"/>
                <a:gd name="T60" fmla="*/ 525 w 941"/>
                <a:gd name="T61" fmla="*/ 1665 h 1665"/>
                <a:gd name="T62" fmla="*/ 581 w 941"/>
                <a:gd name="T63" fmla="*/ 1665 h 1665"/>
                <a:gd name="T64" fmla="*/ 581 w 941"/>
                <a:gd name="T65" fmla="*/ 1641 h 1665"/>
                <a:gd name="T66" fmla="*/ 597 w 941"/>
                <a:gd name="T67" fmla="*/ 1653 h 1665"/>
                <a:gd name="T68" fmla="*/ 581 w 941"/>
                <a:gd name="T69" fmla="*/ 1665 h 1665"/>
                <a:gd name="T70" fmla="*/ 629 w 941"/>
                <a:gd name="T71" fmla="*/ 1653 h 1665"/>
                <a:gd name="T72" fmla="*/ 645 w 941"/>
                <a:gd name="T73" fmla="*/ 1641 h 1665"/>
                <a:gd name="T74" fmla="*/ 645 w 941"/>
                <a:gd name="T75" fmla="*/ 1665 h 1665"/>
                <a:gd name="T76" fmla="*/ 701 w 941"/>
                <a:gd name="T77" fmla="*/ 1665 h 1665"/>
                <a:gd name="T78" fmla="*/ 701 w 941"/>
                <a:gd name="T79" fmla="*/ 1641 h 1665"/>
                <a:gd name="T80" fmla="*/ 717 w 941"/>
                <a:gd name="T81" fmla="*/ 1653 h 1665"/>
                <a:gd name="T82" fmla="*/ 701 w 941"/>
                <a:gd name="T83" fmla="*/ 1665 h 1665"/>
                <a:gd name="T84" fmla="*/ 749 w 941"/>
                <a:gd name="T85" fmla="*/ 1653 h 1665"/>
                <a:gd name="T86" fmla="*/ 765 w 941"/>
                <a:gd name="T87" fmla="*/ 1641 h 1665"/>
                <a:gd name="T88" fmla="*/ 765 w 941"/>
                <a:gd name="T89" fmla="*/ 1665 h 1665"/>
                <a:gd name="T90" fmla="*/ 821 w 941"/>
                <a:gd name="T91" fmla="*/ 1665 h 1665"/>
                <a:gd name="T92" fmla="*/ 821 w 941"/>
                <a:gd name="T93" fmla="*/ 1641 h 1665"/>
                <a:gd name="T94" fmla="*/ 837 w 941"/>
                <a:gd name="T95" fmla="*/ 1653 h 1665"/>
                <a:gd name="T96" fmla="*/ 821 w 941"/>
                <a:gd name="T97" fmla="*/ 1665 h 1665"/>
                <a:gd name="T98" fmla="*/ 869 w 941"/>
                <a:gd name="T99" fmla="*/ 1653 h 1665"/>
                <a:gd name="T100" fmla="*/ 885 w 941"/>
                <a:gd name="T101" fmla="*/ 1641 h 1665"/>
                <a:gd name="T102" fmla="*/ 885 w 941"/>
                <a:gd name="T103" fmla="*/ 1665 h 1665"/>
                <a:gd name="T104" fmla="*/ 471 w 941"/>
                <a:gd name="T105" fmla="*/ 0 h 1665"/>
                <a:gd name="T106" fmla="*/ 12 w 941"/>
                <a:gd name="T107" fmla="*/ 1665 h 1665"/>
                <a:gd name="T108" fmla="*/ 929 w 941"/>
                <a:gd name="T109" fmla="*/ 1655 h 1665"/>
                <a:gd name="T110" fmla="*/ 929 w 941"/>
                <a:gd name="T111" fmla="*/ 1651 h 1665"/>
                <a:gd name="T112" fmla="*/ 471 w 941"/>
                <a:gd name="T113" fmla="*/ 0 h 1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41" h="1665">
                  <a:moveTo>
                    <a:pt x="41" y="1665"/>
                  </a:moveTo>
                  <a:cubicBezTo>
                    <a:pt x="34" y="1665"/>
                    <a:pt x="29" y="1660"/>
                    <a:pt x="29" y="1653"/>
                  </a:cubicBezTo>
                  <a:cubicBezTo>
                    <a:pt x="29" y="1646"/>
                    <a:pt x="34" y="1641"/>
                    <a:pt x="41" y="1641"/>
                  </a:cubicBezTo>
                  <a:cubicBezTo>
                    <a:pt x="45" y="1641"/>
                    <a:pt x="45" y="1641"/>
                    <a:pt x="45" y="1641"/>
                  </a:cubicBezTo>
                  <a:cubicBezTo>
                    <a:pt x="52" y="1641"/>
                    <a:pt x="57" y="1646"/>
                    <a:pt x="57" y="1653"/>
                  </a:cubicBezTo>
                  <a:cubicBezTo>
                    <a:pt x="57" y="1660"/>
                    <a:pt x="52" y="1665"/>
                    <a:pt x="45" y="1665"/>
                  </a:cubicBezTo>
                  <a:cubicBezTo>
                    <a:pt x="41" y="1665"/>
                    <a:pt x="41" y="1665"/>
                    <a:pt x="41" y="1665"/>
                  </a:cubicBezTo>
                  <a:moveTo>
                    <a:pt x="101" y="1665"/>
                  </a:moveTo>
                  <a:cubicBezTo>
                    <a:pt x="94" y="1665"/>
                    <a:pt x="89" y="1660"/>
                    <a:pt x="89" y="1653"/>
                  </a:cubicBezTo>
                  <a:cubicBezTo>
                    <a:pt x="89" y="1646"/>
                    <a:pt x="94" y="1641"/>
                    <a:pt x="101" y="1641"/>
                  </a:cubicBezTo>
                  <a:cubicBezTo>
                    <a:pt x="105" y="1641"/>
                    <a:pt x="105" y="1641"/>
                    <a:pt x="105" y="1641"/>
                  </a:cubicBezTo>
                  <a:cubicBezTo>
                    <a:pt x="112" y="1641"/>
                    <a:pt x="117" y="1646"/>
                    <a:pt x="117" y="1653"/>
                  </a:cubicBezTo>
                  <a:cubicBezTo>
                    <a:pt x="117" y="1660"/>
                    <a:pt x="112" y="1665"/>
                    <a:pt x="105" y="1665"/>
                  </a:cubicBezTo>
                  <a:cubicBezTo>
                    <a:pt x="101" y="1665"/>
                    <a:pt x="101" y="1665"/>
                    <a:pt x="101" y="1665"/>
                  </a:cubicBezTo>
                  <a:moveTo>
                    <a:pt x="161" y="1665"/>
                  </a:moveTo>
                  <a:cubicBezTo>
                    <a:pt x="154" y="1665"/>
                    <a:pt x="149" y="1660"/>
                    <a:pt x="149" y="1653"/>
                  </a:cubicBezTo>
                  <a:cubicBezTo>
                    <a:pt x="149" y="1646"/>
                    <a:pt x="154" y="1641"/>
                    <a:pt x="161" y="1641"/>
                  </a:cubicBezTo>
                  <a:cubicBezTo>
                    <a:pt x="165" y="1641"/>
                    <a:pt x="165" y="1641"/>
                    <a:pt x="165" y="1641"/>
                  </a:cubicBezTo>
                  <a:cubicBezTo>
                    <a:pt x="172" y="1641"/>
                    <a:pt x="177" y="1646"/>
                    <a:pt x="177" y="1653"/>
                  </a:cubicBezTo>
                  <a:cubicBezTo>
                    <a:pt x="177" y="1660"/>
                    <a:pt x="172" y="1665"/>
                    <a:pt x="165" y="1665"/>
                  </a:cubicBezTo>
                  <a:cubicBezTo>
                    <a:pt x="161" y="1665"/>
                    <a:pt x="161" y="1665"/>
                    <a:pt x="161" y="1665"/>
                  </a:cubicBezTo>
                  <a:moveTo>
                    <a:pt x="221" y="1665"/>
                  </a:moveTo>
                  <a:cubicBezTo>
                    <a:pt x="214" y="1665"/>
                    <a:pt x="209" y="1660"/>
                    <a:pt x="209" y="1653"/>
                  </a:cubicBezTo>
                  <a:cubicBezTo>
                    <a:pt x="209" y="1646"/>
                    <a:pt x="214" y="1641"/>
                    <a:pt x="221" y="1641"/>
                  </a:cubicBezTo>
                  <a:cubicBezTo>
                    <a:pt x="225" y="1641"/>
                    <a:pt x="225" y="1641"/>
                    <a:pt x="225" y="1641"/>
                  </a:cubicBezTo>
                  <a:cubicBezTo>
                    <a:pt x="232" y="1641"/>
                    <a:pt x="237" y="1646"/>
                    <a:pt x="237" y="1653"/>
                  </a:cubicBezTo>
                  <a:cubicBezTo>
                    <a:pt x="237" y="1660"/>
                    <a:pt x="232" y="1665"/>
                    <a:pt x="225" y="1665"/>
                  </a:cubicBezTo>
                  <a:cubicBezTo>
                    <a:pt x="221" y="1665"/>
                    <a:pt x="221" y="1665"/>
                    <a:pt x="221" y="1665"/>
                  </a:cubicBezTo>
                  <a:moveTo>
                    <a:pt x="281" y="1665"/>
                  </a:moveTo>
                  <a:cubicBezTo>
                    <a:pt x="274" y="1665"/>
                    <a:pt x="269" y="1660"/>
                    <a:pt x="269" y="1653"/>
                  </a:cubicBezTo>
                  <a:cubicBezTo>
                    <a:pt x="269" y="1646"/>
                    <a:pt x="274" y="1641"/>
                    <a:pt x="281" y="1641"/>
                  </a:cubicBezTo>
                  <a:cubicBezTo>
                    <a:pt x="285" y="1641"/>
                    <a:pt x="285" y="1641"/>
                    <a:pt x="285" y="1641"/>
                  </a:cubicBezTo>
                  <a:cubicBezTo>
                    <a:pt x="292" y="1641"/>
                    <a:pt x="297" y="1646"/>
                    <a:pt x="297" y="1653"/>
                  </a:cubicBezTo>
                  <a:cubicBezTo>
                    <a:pt x="297" y="1660"/>
                    <a:pt x="292" y="1665"/>
                    <a:pt x="285" y="1665"/>
                  </a:cubicBezTo>
                  <a:cubicBezTo>
                    <a:pt x="281" y="1665"/>
                    <a:pt x="281" y="1665"/>
                    <a:pt x="281" y="1665"/>
                  </a:cubicBezTo>
                  <a:moveTo>
                    <a:pt x="341" y="1665"/>
                  </a:moveTo>
                  <a:cubicBezTo>
                    <a:pt x="334" y="1665"/>
                    <a:pt x="329" y="1660"/>
                    <a:pt x="329" y="1653"/>
                  </a:cubicBezTo>
                  <a:cubicBezTo>
                    <a:pt x="329" y="1646"/>
                    <a:pt x="334" y="1641"/>
                    <a:pt x="341" y="1641"/>
                  </a:cubicBezTo>
                  <a:cubicBezTo>
                    <a:pt x="345" y="1641"/>
                    <a:pt x="345" y="1641"/>
                    <a:pt x="345" y="1641"/>
                  </a:cubicBezTo>
                  <a:cubicBezTo>
                    <a:pt x="352" y="1641"/>
                    <a:pt x="357" y="1646"/>
                    <a:pt x="357" y="1653"/>
                  </a:cubicBezTo>
                  <a:cubicBezTo>
                    <a:pt x="357" y="1660"/>
                    <a:pt x="352" y="1665"/>
                    <a:pt x="345" y="1665"/>
                  </a:cubicBezTo>
                  <a:cubicBezTo>
                    <a:pt x="341" y="1665"/>
                    <a:pt x="341" y="1665"/>
                    <a:pt x="341" y="1665"/>
                  </a:cubicBezTo>
                  <a:moveTo>
                    <a:pt x="401" y="1665"/>
                  </a:moveTo>
                  <a:cubicBezTo>
                    <a:pt x="394" y="1665"/>
                    <a:pt x="389" y="1660"/>
                    <a:pt x="389" y="1653"/>
                  </a:cubicBezTo>
                  <a:cubicBezTo>
                    <a:pt x="389" y="1646"/>
                    <a:pt x="394" y="1641"/>
                    <a:pt x="401" y="1641"/>
                  </a:cubicBezTo>
                  <a:cubicBezTo>
                    <a:pt x="405" y="1641"/>
                    <a:pt x="405" y="1641"/>
                    <a:pt x="405" y="1641"/>
                  </a:cubicBezTo>
                  <a:cubicBezTo>
                    <a:pt x="412" y="1641"/>
                    <a:pt x="417" y="1646"/>
                    <a:pt x="417" y="1653"/>
                  </a:cubicBezTo>
                  <a:cubicBezTo>
                    <a:pt x="417" y="1660"/>
                    <a:pt x="412" y="1665"/>
                    <a:pt x="405" y="1665"/>
                  </a:cubicBezTo>
                  <a:cubicBezTo>
                    <a:pt x="401" y="1665"/>
                    <a:pt x="401" y="1665"/>
                    <a:pt x="401" y="1665"/>
                  </a:cubicBezTo>
                  <a:moveTo>
                    <a:pt x="461" y="1665"/>
                  </a:moveTo>
                  <a:cubicBezTo>
                    <a:pt x="454" y="1665"/>
                    <a:pt x="449" y="1660"/>
                    <a:pt x="449" y="1653"/>
                  </a:cubicBezTo>
                  <a:cubicBezTo>
                    <a:pt x="449" y="1646"/>
                    <a:pt x="454" y="1641"/>
                    <a:pt x="461" y="1641"/>
                  </a:cubicBezTo>
                  <a:cubicBezTo>
                    <a:pt x="465" y="1641"/>
                    <a:pt x="465" y="1641"/>
                    <a:pt x="465" y="1641"/>
                  </a:cubicBezTo>
                  <a:cubicBezTo>
                    <a:pt x="472" y="1641"/>
                    <a:pt x="477" y="1646"/>
                    <a:pt x="477" y="1653"/>
                  </a:cubicBezTo>
                  <a:cubicBezTo>
                    <a:pt x="477" y="1660"/>
                    <a:pt x="472" y="1665"/>
                    <a:pt x="465" y="1665"/>
                  </a:cubicBezTo>
                  <a:cubicBezTo>
                    <a:pt x="461" y="1665"/>
                    <a:pt x="461" y="1665"/>
                    <a:pt x="461" y="1665"/>
                  </a:cubicBezTo>
                  <a:moveTo>
                    <a:pt x="521" y="1665"/>
                  </a:moveTo>
                  <a:cubicBezTo>
                    <a:pt x="514" y="1665"/>
                    <a:pt x="509" y="1660"/>
                    <a:pt x="509" y="1653"/>
                  </a:cubicBezTo>
                  <a:cubicBezTo>
                    <a:pt x="509" y="1646"/>
                    <a:pt x="514" y="1641"/>
                    <a:pt x="521" y="1641"/>
                  </a:cubicBezTo>
                  <a:cubicBezTo>
                    <a:pt x="525" y="1641"/>
                    <a:pt x="525" y="1641"/>
                    <a:pt x="525" y="1641"/>
                  </a:cubicBezTo>
                  <a:cubicBezTo>
                    <a:pt x="532" y="1641"/>
                    <a:pt x="537" y="1646"/>
                    <a:pt x="537" y="1653"/>
                  </a:cubicBezTo>
                  <a:cubicBezTo>
                    <a:pt x="537" y="1660"/>
                    <a:pt x="532" y="1665"/>
                    <a:pt x="525" y="1665"/>
                  </a:cubicBezTo>
                  <a:cubicBezTo>
                    <a:pt x="521" y="1665"/>
                    <a:pt x="521" y="1665"/>
                    <a:pt x="521" y="1665"/>
                  </a:cubicBezTo>
                  <a:moveTo>
                    <a:pt x="581" y="1665"/>
                  </a:moveTo>
                  <a:cubicBezTo>
                    <a:pt x="574" y="1665"/>
                    <a:pt x="569" y="1660"/>
                    <a:pt x="569" y="1653"/>
                  </a:cubicBezTo>
                  <a:cubicBezTo>
                    <a:pt x="569" y="1646"/>
                    <a:pt x="574" y="1641"/>
                    <a:pt x="581" y="1641"/>
                  </a:cubicBezTo>
                  <a:cubicBezTo>
                    <a:pt x="585" y="1641"/>
                    <a:pt x="585" y="1641"/>
                    <a:pt x="585" y="1641"/>
                  </a:cubicBezTo>
                  <a:cubicBezTo>
                    <a:pt x="592" y="1641"/>
                    <a:pt x="597" y="1646"/>
                    <a:pt x="597" y="1653"/>
                  </a:cubicBezTo>
                  <a:cubicBezTo>
                    <a:pt x="597" y="1660"/>
                    <a:pt x="592" y="1665"/>
                    <a:pt x="585" y="1665"/>
                  </a:cubicBezTo>
                  <a:cubicBezTo>
                    <a:pt x="581" y="1665"/>
                    <a:pt x="581" y="1665"/>
                    <a:pt x="581" y="1665"/>
                  </a:cubicBezTo>
                  <a:moveTo>
                    <a:pt x="641" y="1665"/>
                  </a:moveTo>
                  <a:cubicBezTo>
                    <a:pt x="634" y="1665"/>
                    <a:pt x="629" y="1660"/>
                    <a:pt x="629" y="1653"/>
                  </a:cubicBezTo>
                  <a:cubicBezTo>
                    <a:pt x="629" y="1646"/>
                    <a:pt x="634" y="1641"/>
                    <a:pt x="641" y="1641"/>
                  </a:cubicBezTo>
                  <a:cubicBezTo>
                    <a:pt x="645" y="1641"/>
                    <a:pt x="645" y="1641"/>
                    <a:pt x="645" y="1641"/>
                  </a:cubicBezTo>
                  <a:cubicBezTo>
                    <a:pt x="652" y="1641"/>
                    <a:pt x="657" y="1646"/>
                    <a:pt x="657" y="1653"/>
                  </a:cubicBezTo>
                  <a:cubicBezTo>
                    <a:pt x="657" y="1660"/>
                    <a:pt x="652" y="1665"/>
                    <a:pt x="645" y="1665"/>
                  </a:cubicBezTo>
                  <a:cubicBezTo>
                    <a:pt x="641" y="1665"/>
                    <a:pt x="641" y="1665"/>
                    <a:pt x="641" y="1665"/>
                  </a:cubicBezTo>
                  <a:moveTo>
                    <a:pt x="701" y="1665"/>
                  </a:moveTo>
                  <a:cubicBezTo>
                    <a:pt x="694" y="1665"/>
                    <a:pt x="689" y="1660"/>
                    <a:pt x="689" y="1653"/>
                  </a:cubicBezTo>
                  <a:cubicBezTo>
                    <a:pt x="689" y="1646"/>
                    <a:pt x="694" y="1641"/>
                    <a:pt x="701" y="1641"/>
                  </a:cubicBezTo>
                  <a:cubicBezTo>
                    <a:pt x="705" y="1641"/>
                    <a:pt x="705" y="1641"/>
                    <a:pt x="705" y="1641"/>
                  </a:cubicBezTo>
                  <a:cubicBezTo>
                    <a:pt x="712" y="1641"/>
                    <a:pt x="717" y="1646"/>
                    <a:pt x="717" y="1653"/>
                  </a:cubicBezTo>
                  <a:cubicBezTo>
                    <a:pt x="717" y="1660"/>
                    <a:pt x="712" y="1665"/>
                    <a:pt x="705" y="1665"/>
                  </a:cubicBezTo>
                  <a:cubicBezTo>
                    <a:pt x="701" y="1665"/>
                    <a:pt x="701" y="1665"/>
                    <a:pt x="701" y="1665"/>
                  </a:cubicBezTo>
                  <a:moveTo>
                    <a:pt x="761" y="1665"/>
                  </a:moveTo>
                  <a:cubicBezTo>
                    <a:pt x="754" y="1665"/>
                    <a:pt x="749" y="1660"/>
                    <a:pt x="749" y="1653"/>
                  </a:cubicBezTo>
                  <a:cubicBezTo>
                    <a:pt x="749" y="1646"/>
                    <a:pt x="754" y="1641"/>
                    <a:pt x="761" y="1641"/>
                  </a:cubicBezTo>
                  <a:cubicBezTo>
                    <a:pt x="765" y="1641"/>
                    <a:pt x="765" y="1641"/>
                    <a:pt x="765" y="1641"/>
                  </a:cubicBezTo>
                  <a:cubicBezTo>
                    <a:pt x="772" y="1641"/>
                    <a:pt x="777" y="1646"/>
                    <a:pt x="777" y="1653"/>
                  </a:cubicBezTo>
                  <a:cubicBezTo>
                    <a:pt x="777" y="1660"/>
                    <a:pt x="772" y="1665"/>
                    <a:pt x="765" y="1665"/>
                  </a:cubicBezTo>
                  <a:cubicBezTo>
                    <a:pt x="761" y="1665"/>
                    <a:pt x="761" y="1665"/>
                    <a:pt x="761" y="1665"/>
                  </a:cubicBezTo>
                  <a:moveTo>
                    <a:pt x="821" y="1665"/>
                  </a:moveTo>
                  <a:cubicBezTo>
                    <a:pt x="814" y="1665"/>
                    <a:pt x="809" y="1660"/>
                    <a:pt x="809" y="1653"/>
                  </a:cubicBezTo>
                  <a:cubicBezTo>
                    <a:pt x="809" y="1646"/>
                    <a:pt x="814" y="1641"/>
                    <a:pt x="821" y="1641"/>
                  </a:cubicBezTo>
                  <a:cubicBezTo>
                    <a:pt x="825" y="1641"/>
                    <a:pt x="825" y="1641"/>
                    <a:pt x="825" y="1641"/>
                  </a:cubicBezTo>
                  <a:cubicBezTo>
                    <a:pt x="832" y="1641"/>
                    <a:pt x="837" y="1646"/>
                    <a:pt x="837" y="1653"/>
                  </a:cubicBezTo>
                  <a:cubicBezTo>
                    <a:pt x="837" y="1660"/>
                    <a:pt x="832" y="1665"/>
                    <a:pt x="825" y="1665"/>
                  </a:cubicBezTo>
                  <a:cubicBezTo>
                    <a:pt x="821" y="1665"/>
                    <a:pt x="821" y="1665"/>
                    <a:pt x="821" y="1665"/>
                  </a:cubicBezTo>
                  <a:moveTo>
                    <a:pt x="881" y="1665"/>
                  </a:moveTo>
                  <a:cubicBezTo>
                    <a:pt x="874" y="1665"/>
                    <a:pt x="869" y="1660"/>
                    <a:pt x="869" y="1653"/>
                  </a:cubicBezTo>
                  <a:cubicBezTo>
                    <a:pt x="869" y="1646"/>
                    <a:pt x="874" y="1641"/>
                    <a:pt x="881" y="1641"/>
                  </a:cubicBezTo>
                  <a:cubicBezTo>
                    <a:pt x="885" y="1641"/>
                    <a:pt x="885" y="1641"/>
                    <a:pt x="885" y="1641"/>
                  </a:cubicBezTo>
                  <a:cubicBezTo>
                    <a:pt x="892" y="1641"/>
                    <a:pt x="897" y="1646"/>
                    <a:pt x="897" y="1653"/>
                  </a:cubicBezTo>
                  <a:cubicBezTo>
                    <a:pt x="897" y="1660"/>
                    <a:pt x="892" y="1665"/>
                    <a:pt x="885" y="1665"/>
                  </a:cubicBezTo>
                  <a:cubicBezTo>
                    <a:pt x="881" y="1665"/>
                    <a:pt x="881" y="1665"/>
                    <a:pt x="881" y="1665"/>
                  </a:cubicBezTo>
                  <a:moveTo>
                    <a:pt x="471" y="0"/>
                  </a:moveTo>
                  <a:cubicBezTo>
                    <a:pt x="294" y="0"/>
                    <a:pt x="117" y="84"/>
                    <a:pt x="0" y="251"/>
                  </a:cubicBezTo>
                  <a:cubicBezTo>
                    <a:pt x="4" y="625"/>
                    <a:pt x="8" y="1292"/>
                    <a:pt x="12" y="1665"/>
                  </a:cubicBezTo>
                  <a:cubicBezTo>
                    <a:pt x="929" y="1665"/>
                    <a:pt x="929" y="1665"/>
                    <a:pt x="929" y="1665"/>
                  </a:cubicBezTo>
                  <a:cubicBezTo>
                    <a:pt x="929" y="1662"/>
                    <a:pt x="929" y="1658"/>
                    <a:pt x="929" y="1655"/>
                  </a:cubicBezTo>
                  <a:cubicBezTo>
                    <a:pt x="929" y="1654"/>
                    <a:pt x="929" y="1654"/>
                    <a:pt x="929" y="1653"/>
                  </a:cubicBezTo>
                  <a:cubicBezTo>
                    <a:pt x="929" y="1652"/>
                    <a:pt x="929" y="1652"/>
                    <a:pt x="929" y="1651"/>
                  </a:cubicBezTo>
                  <a:cubicBezTo>
                    <a:pt x="933" y="1275"/>
                    <a:pt x="937" y="620"/>
                    <a:pt x="941" y="251"/>
                  </a:cubicBezTo>
                  <a:cubicBezTo>
                    <a:pt x="824" y="84"/>
                    <a:pt x="647" y="0"/>
                    <a:pt x="471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5880100" y="4862513"/>
              <a:ext cx="2078037" cy="55563"/>
            </a:xfrm>
            <a:custGeom>
              <a:avLst/>
              <a:gdLst>
                <a:gd name="T0" fmla="*/ 900 w 900"/>
                <a:gd name="T1" fmla="*/ 12 h 24"/>
                <a:gd name="T2" fmla="*/ 900 w 900"/>
                <a:gd name="T3" fmla="*/ 10 h 24"/>
                <a:gd name="T4" fmla="*/ 12 w 900"/>
                <a:gd name="T5" fmla="*/ 0 h 24"/>
                <a:gd name="T6" fmla="*/ 12 w 900"/>
                <a:gd name="T7" fmla="*/ 24 h 24"/>
                <a:gd name="T8" fmla="*/ 28 w 900"/>
                <a:gd name="T9" fmla="*/ 12 h 24"/>
                <a:gd name="T10" fmla="*/ 76 w 900"/>
                <a:gd name="T11" fmla="*/ 0 h 24"/>
                <a:gd name="T12" fmla="*/ 60 w 900"/>
                <a:gd name="T13" fmla="*/ 12 h 24"/>
                <a:gd name="T14" fmla="*/ 76 w 900"/>
                <a:gd name="T15" fmla="*/ 24 h 24"/>
                <a:gd name="T16" fmla="*/ 76 w 900"/>
                <a:gd name="T17" fmla="*/ 0 h 24"/>
                <a:gd name="T18" fmla="*/ 132 w 900"/>
                <a:gd name="T19" fmla="*/ 0 h 24"/>
                <a:gd name="T20" fmla="*/ 132 w 900"/>
                <a:gd name="T21" fmla="*/ 24 h 24"/>
                <a:gd name="T22" fmla="*/ 148 w 900"/>
                <a:gd name="T23" fmla="*/ 12 h 24"/>
                <a:gd name="T24" fmla="*/ 196 w 900"/>
                <a:gd name="T25" fmla="*/ 0 h 24"/>
                <a:gd name="T26" fmla="*/ 180 w 900"/>
                <a:gd name="T27" fmla="*/ 12 h 24"/>
                <a:gd name="T28" fmla="*/ 196 w 900"/>
                <a:gd name="T29" fmla="*/ 24 h 24"/>
                <a:gd name="T30" fmla="*/ 196 w 900"/>
                <a:gd name="T31" fmla="*/ 0 h 24"/>
                <a:gd name="T32" fmla="*/ 252 w 900"/>
                <a:gd name="T33" fmla="*/ 0 h 24"/>
                <a:gd name="T34" fmla="*/ 252 w 900"/>
                <a:gd name="T35" fmla="*/ 24 h 24"/>
                <a:gd name="T36" fmla="*/ 268 w 900"/>
                <a:gd name="T37" fmla="*/ 12 h 24"/>
                <a:gd name="T38" fmla="*/ 316 w 900"/>
                <a:gd name="T39" fmla="*/ 0 h 24"/>
                <a:gd name="T40" fmla="*/ 300 w 900"/>
                <a:gd name="T41" fmla="*/ 12 h 24"/>
                <a:gd name="T42" fmla="*/ 316 w 900"/>
                <a:gd name="T43" fmla="*/ 24 h 24"/>
                <a:gd name="T44" fmla="*/ 316 w 900"/>
                <a:gd name="T45" fmla="*/ 0 h 24"/>
                <a:gd name="T46" fmla="*/ 372 w 900"/>
                <a:gd name="T47" fmla="*/ 0 h 24"/>
                <a:gd name="T48" fmla="*/ 372 w 900"/>
                <a:gd name="T49" fmla="*/ 24 h 24"/>
                <a:gd name="T50" fmla="*/ 388 w 900"/>
                <a:gd name="T51" fmla="*/ 12 h 24"/>
                <a:gd name="T52" fmla="*/ 436 w 900"/>
                <a:gd name="T53" fmla="*/ 0 h 24"/>
                <a:gd name="T54" fmla="*/ 420 w 900"/>
                <a:gd name="T55" fmla="*/ 12 h 24"/>
                <a:gd name="T56" fmla="*/ 436 w 900"/>
                <a:gd name="T57" fmla="*/ 24 h 24"/>
                <a:gd name="T58" fmla="*/ 436 w 900"/>
                <a:gd name="T59" fmla="*/ 0 h 24"/>
                <a:gd name="T60" fmla="*/ 492 w 900"/>
                <a:gd name="T61" fmla="*/ 0 h 24"/>
                <a:gd name="T62" fmla="*/ 492 w 900"/>
                <a:gd name="T63" fmla="*/ 24 h 24"/>
                <a:gd name="T64" fmla="*/ 508 w 900"/>
                <a:gd name="T65" fmla="*/ 12 h 24"/>
                <a:gd name="T66" fmla="*/ 556 w 900"/>
                <a:gd name="T67" fmla="*/ 0 h 24"/>
                <a:gd name="T68" fmla="*/ 540 w 900"/>
                <a:gd name="T69" fmla="*/ 12 h 24"/>
                <a:gd name="T70" fmla="*/ 556 w 900"/>
                <a:gd name="T71" fmla="*/ 24 h 24"/>
                <a:gd name="T72" fmla="*/ 556 w 900"/>
                <a:gd name="T73" fmla="*/ 0 h 24"/>
                <a:gd name="T74" fmla="*/ 612 w 900"/>
                <a:gd name="T75" fmla="*/ 0 h 24"/>
                <a:gd name="T76" fmla="*/ 612 w 900"/>
                <a:gd name="T77" fmla="*/ 24 h 24"/>
                <a:gd name="T78" fmla="*/ 628 w 900"/>
                <a:gd name="T79" fmla="*/ 12 h 24"/>
                <a:gd name="T80" fmla="*/ 676 w 900"/>
                <a:gd name="T81" fmla="*/ 0 h 24"/>
                <a:gd name="T82" fmla="*/ 660 w 900"/>
                <a:gd name="T83" fmla="*/ 12 h 24"/>
                <a:gd name="T84" fmla="*/ 676 w 900"/>
                <a:gd name="T85" fmla="*/ 24 h 24"/>
                <a:gd name="T86" fmla="*/ 676 w 900"/>
                <a:gd name="T87" fmla="*/ 0 h 24"/>
                <a:gd name="T88" fmla="*/ 732 w 900"/>
                <a:gd name="T89" fmla="*/ 0 h 24"/>
                <a:gd name="T90" fmla="*/ 732 w 900"/>
                <a:gd name="T91" fmla="*/ 24 h 24"/>
                <a:gd name="T92" fmla="*/ 748 w 900"/>
                <a:gd name="T93" fmla="*/ 12 h 24"/>
                <a:gd name="T94" fmla="*/ 796 w 900"/>
                <a:gd name="T95" fmla="*/ 0 h 24"/>
                <a:gd name="T96" fmla="*/ 780 w 900"/>
                <a:gd name="T97" fmla="*/ 12 h 24"/>
                <a:gd name="T98" fmla="*/ 796 w 900"/>
                <a:gd name="T99" fmla="*/ 24 h 24"/>
                <a:gd name="T100" fmla="*/ 796 w 900"/>
                <a:gd name="T101" fmla="*/ 0 h 24"/>
                <a:gd name="T102" fmla="*/ 852 w 900"/>
                <a:gd name="T103" fmla="*/ 0 h 24"/>
                <a:gd name="T104" fmla="*/ 852 w 900"/>
                <a:gd name="T105" fmla="*/ 24 h 24"/>
                <a:gd name="T106" fmla="*/ 868 w 900"/>
                <a:gd name="T10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00" h="24">
                  <a:moveTo>
                    <a:pt x="900" y="10"/>
                  </a:moveTo>
                  <a:cubicBezTo>
                    <a:pt x="900" y="11"/>
                    <a:pt x="900" y="11"/>
                    <a:pt x="900" y="12"/>
                  </a:cubicBezTo>
                  <a:cubicBezTo>
                    <a:pt x="900" y="13"/>
                    <a:pt x="900" y="13"/>
                    <a:pt x="900" y="14"/>
                  </a:cubicBezTo>
                  <a:cubicBezTo>
                    <a:pt x="900" y="12"/>
                    <a:pt x="900" y="11"/>
                    <a:pt x="900" y="10"/>
                  </a:cubicBezTo>
                  <a:moveTo>
                    <a:pt x="16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23" y="24"/>
                    <a:pt x="28" y="19"/>
                    <a:pt x="28" y="12"/>
                  </a:cubicBezTo>
                  <a:cubicBezTo>
                    <a:pt x="28" y="5"/>
                    <a:pt x="23" y="0"/>
                    <a:pt x="16" y="0"/>
                  </a:cubicBezTo>
                  <a:moveTo>
                    <a:pt x="76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65" y="0"/>
                    <a:pt x="60" y="5"/>
                    <a:pt x="60" y="12"/>
                  </a:cubicBezTo>
                  <a:cubicBezTo>
                    <a:pt x="60" y="19"/>
                    <a:pt x="65" y="24"/>
                    <a:pt x="72" y="24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83" y="24"/>
                    <a:pt x="88" y="19"/>
                    <a:pt x="88" y="12"/>
                  </a:cubicBezTo>
                  <a:cubicBezTo>
                    <a:pt x="88" y="5"/>
                    <a:pt x="83" y="0"/>
                    <a:pt x="76" y="0"/>
                  </a:cubicBezTo>
                  <a:moveTo>
                    <a:pt x="136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25" y="0"/>
                    <a:pt x="120" y="5"/>
                    <a:pt x="120" y="12"/>
                  </a:cubicBezTo>
                  <a:cubicBezTo>
                    <a:pt x="120" y="19"/>
                    <a:pt x="125" y="24"/>
                    <a:pt x="132" y="24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3" y="24"/>
                    <a:pt x="148" y="19"/>
                    <a:pt x="148" y="12"/>
                  </a:cubicBezTo>
                  <a:cubicBezTo>
                    <a:pt x="148" y="5"/>
                    <a:pt x="143" y="0"/>
                    <a:pt x="136" y="0"/>
                  </a:cubicBezTo>
                  <a:moveTo>
                    <a:pt x="196" y="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85" y="0"/>
                    <a:pt x="180" y="5"/>
                    <a:pt x="180" y="12"/>
                  </a:cubicBezTo>
                  <a:cubicBezTo>
                    <a:pt x="180" y="19"/>
                    <a:pt x="185" y="24"/>
                    <a:pt x="192" y="24"/>
                  </a:cubicBezTo>
                  <a:cubicBezTo>
                    <a:pt x="196" y="24"/>
                    <a:pt x="196" y="24"/>
                    <a:pt x="196" y="24"/>
                  </a:cubicBezTo>
                  <a:cubicBezTo>
                    <a:pt x="203" y="24"/>
                    <a:pt x="208" y="19"/>
                    <a:pt x="208" y="12"/>
                  </a:cubicBezTo>
                  <a:cubicBezTo>
                    <a:pt x="208" y="5"/>
                    <a:pt x="203" y="0"/>
                    <a:pt x="196" y="0"/>
                  </a:cubicBezTo>
                  <a:moveTo>
                    <a:pt x="256" y="0"/>
                  </a:moveTo>
                  <a:cubicBezTo>
                    <a:pt x="252" y="0"/>
                    <a:pt x="252" y="0"/>
                    <a:pt x="252" y="0"/>
                  </a:cubicBezTo>
                  <a:cubicBezTo>
                    <a:pt x="245" y="0"/>
                    <a:pt x="240" y="5"/>
                    <a:pt x="240" y="12"/>
                  </a:cubicBezTo>
                  <a:cubicBezTo>
                    <a:pt x="240" y="19"/>
                    <a:pt x="245" y="24"/>
                    <a:pt x="252" y="24"/>
                  </a:cubicBezTo>
                  <a:cubicBezTo>
                    <a:pt x="256" y="24"/>
                    <a:pt x="256" y="24"/>
                    <a:pt x="256" y="24"/>
                  </a:cubicBezTo>
                  <a:cubicBezTo>
                    <a:pt x="263" y="24"/>
                    <a:pt x="268" y="19"/>
                    <a:pt x="268" y="12"/>
                  </a:cubicBezTo>
                  <a:cubicBezTo>
                    <a:pt x="268" y="5"/>
                    <a:pt x="263" y="0"/>
                    <a:pt x="256" y="0"/>
                  </a:cubicBezTo>
                  <a:moveTo>
                    <a:pt x="316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5" y="0"/>
                    <a:pt x="300" y="5"/>
                    <a:pt x="300" y="12"/>
                  </a:cubicBezTo>
                  <a:cubicBezTo>
                    <a:pt x="300" y="19"/>
                    <a:pt x="305" y="24"/>
                    <a:pt x="312" y="24"/>
                  </a:cubicBezTo>
                  <a:cubicBezTo>
                    <a:pt x="316" y="24"/>
                    <a:pt x="316" y="24"/>
                    <a:pt x="316" y="24"/>
                  </a:cubicBezTo>
                  <a:cubicBezTo>
                    <a:pt x="323" y="24"/>
                    <a:pt x="328" y="19"/>
                    <a:pt x="328" y="12"/>
                  </a:cubicBezTo>
                  <a:cubicBezTo>
                    <a:pt x="328" y="5"/>
                    <a:pt x="323" y="0"/>
                    <a:pt x="316" y="0"/>
                  </a:cubicBezTo>
                  <a:moveTo>
                    <a:pt x="376" y="0"/>
                  </a:moveTo>
                  <a:cubicBezTo>
                    <a:pt x="372" y="0"/>
                    <a:pt x="372" y="0"/>
                    <a:pt x="372" y="0"/>
                  </a:cubicBezTo>
                  <a:cubicBezTo>
                    <a:pt x="365" y="0"/>
                    <a:pt x="360" y="5"/>
                    <a:pt x="360" y="12"/>
                  </a:cubicBezTo>
                  <a:cubicBezTo>
                    <a:pt x="360" y="19"/>
                    <a:pt x="365" y="24"/>
                    <a:pt x="372" y="24"/>
                  </a:cubicBezTo>
                  <a:cubicBezTo>
                    <a:pt x="376" y="24"/>
                    <a:pt x="376" y="24"/>
                    <a:pt x="376" y="24"/>
                  </a:cubicBezTo>
                  <a:cubicBezTo>
                    <a:pt x="383" y="24"/>
                    <a:pt x="388" y="19"/>
                    <a:pt x="388" y="12"/>
                  </a:cubicBezTo>
                  <a:cubicBezTo>
                    <a:pt x="388" y="5"/>
                    <a:pt x="383" y="0"/>
                    <a:pt x="376" y="0"/>
                  </a:cubicBezTo>
                  <a:moveTo>
                    <a:pt x="436" y="0"/>
                  </a:moveTo>
                  <a:cubicBezTo>
                    <a:pt x="432" y="0"/>
                    <a:pt x="432" y="0"/>
                    <a:pt x="432" y="0"/>
                  </a:cubicBezTo>
                  <a:cubicBezTo>
                    <a:pt x="425" y="0"/>
                    <a:pt x="420" y="5"/>
                    <a:pt x="420" y="12"/>
                  </a:cubicBezTo>
                  <a:cubicBezTo>
                    <a:pt x="420" y="19"/>
                    <a:pt x="425" y="24"/>
                    <a:pt x="432" y="24"/>
                  </a:cubicBezTo>
                  <a:cubicBezTo>
                    <a:pt x="436" y="24"/>
                    <a:pt x="436" y="24"/>
                    <a:pt x="436" y="24"/>
                  </a:cubicBezTo>
                  <a:cubicBezTo>
                    <a:pt x="443" y="24"/>
                    <a:pt x="448" y="19"/>
                    <a:pt x="448" y="12"/>
                  </a:cubicBezTo>
                  <a:cubicBezTo>
                    <a:pt x="448" y="5"/>
                    <a:pt x="443" y="0"/>
                    <a:pt x="436" y="0"/>
                  </a:cubicBezTo>
                  <a:moveTo>
                    <a:pt x="496" y="0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485" y="0"/>
                    <a:pt x="480" y="5"/>
                    <a:pt x="480" y="12"/>
                  </a:cubicBezTo>
                  <a:cubicBezTo>
                    <a:pt x="480" y="19"/>
                    <a:pt x="485" y="24"/>
                    <a:pt x="492" y="24"/>
                  </a:cubicBezTo>
                  <a:cubicBezTo>
                    <a:pt x="496" y="24"/>
                    <a:pt x="496" y="24"/>
                    <a:pt x="496" y="24"/>
                  </a:cubicBezTo>
                  <a:cubicBezTo>
                    <a:pt x="503" y="24"/>
                    <a:pt x="508" y="19"/>
                    <a:pt x="508" y="12"/>
                  </a:cubicBezTo>
                  <a:cubicBezTo>
                    <a:pt x="508" y="5"/>
                    <a:pt x="503" y="0"/>
                    <a:pt x="496" y="0"/>
                  </a:cubicBezTo>
                  <a:moveTo>
                    <a:pt x="556" y="0"/>
                  </a:moveTo>
                  <a:cubicBezTo>
                    <a:pt x="552" y="0"/>
                    <a:pt x="552" y="0"/>
                    <a:pt x="552" y="0"/>
                  </a:cubicBezTo>
                  <a:cubicBezTo>
                    <a:pt x="545" y="0"/>
                    <a:pt x="540" y="5"/>
                    <a:pt x="540" y="12"/>
                  </a:cubicBezTo>
                  <a:cubicBezTo>
                    <a:pt x="540" y="19"/>
                    <a:pt x="545" y="24"/>
                    <a:pt x="552" y="24"/>
                  </a:cubicBezTo>
                  <a:cubicBezTo>
                    <a:pt x="556" y="24"/>
                    <a:pt x="556" y="24"/>
                    <a:pt x="556" y="24"/>
                  </a:cubicBezTo>
                  <a:cubicBezTo>
                    <a:pt x="563" y="24"/>
                    <a:pt x="568" y="19"/>
                    <a:pt x="568" y="12"/>
                  </a:cubicBezTo>
                  <a:cubicBezTo>
                    <a:pt x="568" y="5"/>
                    <a:pt x="563" y="0"/>
                    <a:pt x="556" y="0"/>
                  </a:cubicBezTo>
                  <a:moveTo>
                    <a:pt x="616" y="0"/>
                  </a:moveTo>
                  <a:cubicBezTo>
                    <a:pt x="612" y="0"/>
                    <a:pt x="612" y="0"/>
                    <a:pt x="612" y="0"/>
                  </a:cubicBezTo>
                  <a:cubicBezTo>
                    <a:pt x="605" y="0"/>
                    <a:pt x="600" y="5"/>
                    <a:pt x="600" y="12"/>
                  </a:cubicBezTo>
                  <a:cubicBezTo>
                    <a:pt x="600" y="19"/>
                    <a:pt x="605" y="24"/>
                    <a:pt x="612" y="24"/>
                  </a:cubicBezTo>
                  <a:cubicBezTo>
                    <a:pt x="616" y="24"/>
                    <a:pt x="616" y="24"/>
                    <a:pt x="616" y="24"/>
                  </a:cubicBezTo>
                  <a:cubicBezTo>
                    <a:pt x="623" y="24"/>
                    <a:pt x="628" y="19"/>
                    <a:pt x="628" y="12"/>
                  </a:cubicBezTo>
                  <a:cubicBezTo>
                    <a:pt x="628" y="5"/>
                    <a:pt x="623" y="0"/>
                    <a:pt x="616" y="0"/>
                  </a:cubicBezTo>
                  <a:moveTo>
                    <a:pt x="676" y="0"/>
                  </a:moveTo>
                  <a:cubicBezTo>
                    <a:pt x="672" y="0"/>
                    <a:pt x="672" y="0"/>
                    <a:pt x="672" y="0"/>
                  </a:cubicBezTo>
                  <a:cubicBezTo>
                    <a:pt x="665" y="0"/>
                    <a:pt x="660" y="5"/>
                    <a:pt x="660" y="12"/>
                  </a:cubicBezTo>
                  <a:cubicBezTo>
                    <a:pt x="660" y="19"/>
                    <a:pt x="665" y="24"/>
                    <a:pt x="672" y="24"/>
                  </a:cubicBezTo>
                  <a:cubicBezTo>
                    <a:pt x="676" y="24"/>
                    <a:pt x="676" y="24"/>
                    <a:pt x="676" y="24"/>
                  </a:cubicBezTo>
                  <a:cubicBezTo>
                    <a:pt x="683" y="24"/>
                    <a:pt x="688" y="19"/>
                    <a:pt x="688" y="12"/>
                  </a:cubicBezTo>
                  <a:cubicBezTo>
                    <a:pt x="688" y="5"/>
                    <a:pt x="683" y="0"/>
                    <a:pt x="676" y="0"/>
                  </a:cubicBezTo>
                  <a:moveTo>
                    <a:pt x="736" y="0"/>
                  </a:moveTo>
                  <a:cubicBezTo>
                    <a:pt x="732" y="0"/>
                    <a:pt x="732" y="0"/>
                    <a:pt x="732" y="0"/>
                  </a:cubicBezTo>
                  <a:cubicBezTo>
                    <a:pt x="725" y="0"/>
                    <a:pt x="720" y="5"/>
                    <a:pt x="720" y="12"/>
                  </a:cubicBezTo>
                  <a:cubicBezTo>
                    <a:pt x="720" y="19"/>
                    <a:pt x="725" y="24"/>
                    <a:pt x="732" y="24"/>
                  </a:cubicBezTo>
                  <a:cubicBezTo>
                    <a:pt x="736" y="24"/>
                    <a:pt x="736" y="24"/>
                    <a:pt x="736" y="24"/>
                  </a:cubicBezTo>
                  <a:cubicBezTo>
                    <a:pt x="743" y="24"/>
                    <a:pt x="748" y="19"/>
                    <a:pt x="748" y="12"/>
                  </a:cubicBezTo>
                  <a:cubicBezTo>
                    <a:pt x="748" y="5"/>
                    <a:pt x="743" y="0"/>
                    <a:pt x="736" y="0"/>
                  </a:cubicBezTo>
                  <a:moveTo>
                    <a:pt x="796" y="0"/>
                  </a:moveTo>
                  <a:cubicBezTo>
                    <a:pt x="792" y="0"/>
                    <a:pt x="792" y="0"/>
                    <a:pt x="792" y="0"/>
                  </a:cubicBezTo>
                  <a:cubicBezTo>
                    <a:pt x="785" y="0"/>
                    <a:pt x="780" y="5"/>
                    <a:pt x="780" y="12"/>
                  </a:cubicBezTo>
                  <a:cubicBezTo>
                    <a:pt x="780" y="19"/>
                    <a:pt x="785" y="24"/>
                    <a:pt x="792" y="24"/>
                  </a:cubicBezTo>
                  <a:cubicBezTo>
                    <a:pt x="796" y="24"/>
                    <a:pt x="796" y="24"/>
                    <a:pt x="796" y="24"/>
                  </a:cubicBezTo>
                  <a:cubicBezTo>
                    <a:pt x="803" y="24"/>
                    <a:pt x="808" y="19"/>
                    <a:pt x="808" y="12"/>
                  </a:cubicBezTo>
                  <a:cubicBezTo>
                    <a:pt x="808" y="5"/>
                    <a:pt x="803" y="0"/>
                    <a:pt x="796" y="0"/>
                  </a:cubicBezTo>
                  <a:moveTo>
                    <a:pt x="856" y="0"/>
                  </a:moveTo>
                  <a:cubicBezTo>
                    <a:pt x="852" y="0"/>
                    <a:pt x="852" y="0"/>
                    <a:pt x="852" y="0"/>
                  </a:cubicBezTo>
                  <a:cubicBezTo>
                    <a:pt x="845" y="0"/>
                    <a:pt x="840" y="5"/>
                    <a:pt x="840" y="12"/>
                  </a:cubicBezTo>
                  <a:cubicBezTo>
                    <a:pt x="840" y="19"/>
                    <a:pt x="845" y="24"/>
                    <a:pt x="852" y="24"/>
                  </a:cubicBezTo>
                  <a:cubicBezTo>
                    <a:pt x="856" y="24"/>
                    <a:pt x="856" y="24"/>
                    <a:pt x="856" y="24"/>
                  </a:cubicBezTo>
                  <a:cubicBezTo>
                    <a:pt x="863" y="24"/>
                    <a:pt x="868" y="19"/>
                    <a:pt x="868" y="12"/>
                  </a:cubicBezTo>
                  <a:cubicBezTo>
                    <a:pt x="868" y="5"/>
                    <a:pt x="863" y="0"/>
                    <a:pt x="85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EditPoints="1"/>
            </p:cNvSpPr>
            <p:nvPr/>
          </p:nvSpPr>
          <p:spPr bwMode="auto">
            <a:xfrm>
              <a:off x="5781675" y="1042988"/>
              <a:ext cx="2235200" cy="3906838"/>
            </a:xfrm>
            <a:custGeom>
              <a:avLst/>
              <a:gdLst>
                <a:gd name="T0" fmla="*/ 957 w 969"/>
                <a:gd name="T1" fmla="*/ 1693 h 1693"/>
                <a:gd name="T2" fmla="*/ 12 w 969"/>
                <a:gd name="T3" fmla="*/ 1693 h 1693"/>
                <a:gd name="T4" fmla="*/ 12 w 969"/>
                <a:gd name="T5" fmla="*/ 1679 h 1693"/>
                <a:gd name="T6" fmla="*/ 6 w 969"/>
                <a:gd name="T7" fmla="*/ 970 h 1693"/>
                <a:gd name="T8" fmla="*/ 0 w 969"/>
                <a:gd name="T9" fmla="*/ 266 h 1693"/>
                <a:gd name="T10" fmla="*/ 0 w 969"/>
                <a:gd name="T11" fmla="*/ 261 h 1693"/>
                <a:gd name="T12" fmla="*/ 3 w 969"/>
                <a:gd name="T13" fmla="*/ 257 h 1693"/>
                <a:gd name="T14" fmla="*/ 485 w 969"/>
                <a:gd name="T15" fmla="*/ 0 h 1693"/>
                <a:gd name="T16" fmla="*/ 966 w 969"/>
                <a:gd name="T17" fmla="*/ 257 h 1693"/>
                <a:gd name="T18" fmla="*/ 969 w 969"/>
                <a:gd name="T19" fmla="*/ 261 h 1693"/>
                <a:gd name="T20" fmla="*/ 969 w 969"/>
                <a:gd name="T21" fmla="*/ 266 h 1693"/>
                <a:gd name="T22" fmla="*/ 963 w 969"/>
                <a:gd name="T23" fmla="*/ 968 h 1693"/>
                <a:gd name="T24" fmla="*/ 957 w 969"/>
                <a:gd name="T25" fmla="*/ 1679 h 1693"/>
                <a:gd name="T26" fmla="*/ 957 w 969"/>
                <a:gd name="T27" fmla="*/ 1693 h 1693"/>
                <a:gd name="T28" fmla="*/ 40 w 969"/>
                <a:gd name="T29" fmla="*/ 1665 h 1693"/>
                <a:gd name="T30" fmla="*/ 929 w 969"/>
                <a:gd name="T31" fmla="*/ 1665 h 1693"/>
                <a:gd name="T32" fmla="*/ 935 w 969"/>
                <a:gd name="T33" fmla="*/ 968 h 1693"/>
                <a:gd name="T34" fmla="*/ 941 w 969"/>
                <a:gd name="T35" fmla="*/ 270 h 1693"/>
                <a:gd name="T36" fmla="*/ 485 w 969"/>
                <a:gd name="T37" fmla="*/ 28 h 1693"/>
                <a:gd name="T38" fmla="*/ 29 w 969"/>
                <a:gd name="T39" fmla="*/ 270 h 1693"/>
                <a:gd name="T40" fmla="*/ 34 w 969"/>
                <a:gd name="T41" fmla="*/ 970 h 1693"/>
                <a:gd name="T42" fmla="*/ 40 w 969"/>
                <a:gd name="T43" fmla="*/ 1665 h 1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69" h="1693">
                  <a:moveTo>
                    <a:pt x="957" y="1693"/>
                  </a:moveTo>
                  <a:cubicBezTo>
                    <a:pt x="12" y="1693"/>
                    <a:pt x="12" y="1693"/>
                    <a:pt x="12" y="1693"/>
                  </a:cubicBezTo>
                  <a:cubicBezTo>
                    <a:pt x="12" y="1679"/>
                    <a:pt x="12" y="1679"/>
                    <a:pt x="12" y="1679"/>
                  </a:cubicBezTo>
                  <a:cubicBezTo>
                    <a:pt x="10" y="1492"/>
                    <a:pt x="8" y="1227"/>
                    <a:pt x="6" y="970"/>
                  </a:cubicBezTo>
                  <a:cubicBezTo>
                    <a:pt x="4" y="715"/>
                    <a:pt x="2" y="452"/>
                    <a:pt x="0" y="266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3" y="257"/>
                    <a:pt x="3" y="257"/>
                    <a:pt x="3" y="257"/>
                  </a:cubicBezTo>
                  <a:cubicBezTo>
                    <a:pt x="117" y="94"/>
                    <a:pt x="293" y="0"/>
                    <a:pt x="485" y="0"/>
                  </a:cubicBezTo>
                  <a:cubicBezTo>
                    <a:pt x="677" y="0"/>
                    <a:pt x="852" y="94"/>
                    <a:pt x="966" y="257"/>
                  </a:cubicBezTo>
                  <a:cubicBezTo>
                    <a:pt x="969" y="261"/>
                    <a:pt x="969" y="261"/>
                    <a:pt x="969" y="261"/>
                  </a:cubicBezTo>
                  <a:cubicBezTo>
                    <a:pt x="969" y="266"/>
                    <a:pt x="969" y="266"/>
                    <a:pt x="969" y="266"/>
                  </a:cubicBezTo>
                  <a:cubicBezTo>
                    <a:pt x="967" y="451"/>
                    <a:pt x="965" y="714"/>
                    <a:pt x="963" y="968"/>
                  </a:cubicBezTo>
                  <a:cubicBezTo>
                    <a:pt x="961" y="1225"/>
                    <a:pt x="959" y="1492"/>
                    <a:pt x="957" y="1679"/>
                  </a:cubicBezTo>
                  <a:lnTo>
                    <a:pt x="957" y="1693"/>
                  </a:lnTo>
                  <a:close/>
                  <a:moveTo>
                    <a:pt x="40" y="1665"/>
                  </a:moveTo>
                  <a:cubicBezTo>
                    <a:pt x="929" y="1665"/>
                    <a:pt x="929" y="1665"/>
                    <a:pt x="929" y="1665"/>
                  </a:cubicBezTo>
                  <a:cubicBezTo>
                    <a:pt x="931" y="1478"/>
                    <a:pt x="933" y="1219"/>
                    <a:pt x="935" y="968"/>
                  </a:cubicBezTo>
                  <a:cubicBezTo>
                    <a:pt x="937" y="716"/>
                    <a:pt x="939" y="455"/>
                    <a:pt x="941" y="270"/>
                  </a:cubicBezTo>
                  <a:cubicBezTo>
                    <a:pt x="832" y="116"/>
                    <a:pt x="666" y="28"/>
                    <a:pt x="485" y="28"/>
                  </a:cubicBezTo>
                  <a:cubicBezTo>
                    <a:pt x="303" y="28"/>
                    <a:pt x="137" y="116"/>
                    <a:pt x="29" y="270"/>
                  </a:cubicBezTo>
                  <a:cubicBezTo>
                    <a:pt x="30" y="456"/>
                    <a:pt x="32" y="717"/>
                    <a:pt x="34" y="970"/>
                  </a:cubicBezTo>
                  <a:cubicBezTo>
                    <a:pt x="36" y="1220"/>
                    <a:pt x="38" y="1479"/>
                    <a:pt x="40" y="166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6453188" y="1897063"/>
              <a:ext cx="931862" cy="2106613"/>
            </a:xfrm>
            <a:custGeom>
              <a:avLst/>
              <a:gdLst>
                <a:gd name="T0" fmla="*/ 404 w 404"/>
                <a:gd name="T1" fmla="*/ 193 h 913"/>
                <a:gd name="T2" fmla="*/ 202 w 404"/>
                <a:gd name="T3" fmla="*/ 0 h 913"/>
                <a:gd name="T4" fmla="*/ 0 w 404"/>
                <a:gd name="T5" fmla="*/ 193 h 913"/>
                <a:gd name="T6" fmla="*/ 119 w 404"/>
                <a:gd name="T7" fmla="*/ 402 h 913"/>
                <a:gd name="T8" fmla="*/ 45 w 404"/>
                <a:gd name="T9" fmla="*/ 913 h 913"/>
                <a:gd name="T10" fmla="*/ 391 w 404"/>
                <a:gd name="T11" fmla="*/ 913 h 913"/>
                <a:gd name="T12" fmla="*/ 291 w 404"/>
                <a:gd name="T13" fmla="*/ 399 h 913"/>
                <a:gd name="T14" fmla="*/ 404 w 404"/>
                <a:gd name="T15" fmla="*/ 193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913">
                  <a:moveTo>
                    <a:pt x="404" y="193"/>
                  </a:moveTo>
                  <a:cubicBezTo>
                    <a:pt x="404" y="86"/>
                    <a:pt x="309" y="0"/>
                    <a:pt x="202" y="0"/>
                  </a:cubicBezTo>
                  <a:cubicBezTo>
                    <a:pt x="95" y="0"/>
                    <a:pt x="0" y="86"/>
                    <a:pt x="0" y="193"/>
                  </a:cubicBezTo>
                  <a:cubicBezTo>
                    <a:pt x="0" y="309"/>
                    <a:pt x="54" y="371"/>
                    <a:pt x="119" y="402"/>
                  </a:cubicBezTo>
                  <a:cubicBezTo>
                    <a:pt x="45" y="913"/>
                    <a:pt x="45" y="913"/>
                    <a:pt x="45" y="913"/>
                  </a:cubicBezTo>
                  <a:cubicBezTo>
                    <a:pt x="391" y="913"/>
                    <a:pt x="391" y="913"/>
                    <a:pt x="391" y="913"/>
                  </a:cubicBezTo>
                  <a:cubicBezTo>
                    <a:pt x="291" y="399"/>
                    <a:pt x="291" y="399"/>
                    <a:pt x="291" y="399"/>
                  </a:cubicBezTo>
                  <a:cubicBezTo>
                    <a:pt x="353" y="367"/>
                    <a:pt x="404" y="292"/>
                    <a:pt x="404" y="19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3"/>
            <p:cNvSpPr>
              <a:spLocks noEditPoints="1"/>
            </p:cNvSpPr>
            <p:nvPr/>
          </p:nvSpPr>
          <p:spPr bwMode="auto">
            <a:xfrm>
              <a:off x="6729413" y="2787651"/>
              <a:ext cx="2981325" cy="1423988"/>
            </a:xfrm>
            <a:custGeom>
              <a:avLst/>
              <a:gdLst>
                <a:gd name="T0" fmla="*/ 1285 w 1292"/>
                <a:gd name="T1" fmla="*/ 487 h 617"/>
                <a:gd name="T2" fmla="*/ 1263 w 1292"/>
                <a:gd name="T3" fmla="*/ 440 h 617"/>
                <a:gd name="T4" fmla="*/ 1228 w 1292"/>
                <a:gd name="T5" fmla="*/ 428 h 617"/>
                <a:gd name="T6" fmla="*/ 1090 w 1292"/>
                <a:gd name="T7" fmla="*/ 174 h 617"/>
                <a:gd name="T8" fmla="*/ 823 w 1292"/>
                <a:gd name="T9" fmla="*/ 282 h 617"/>
                <a:gd name="T10" fmla="*/ 61 w 1292"/>
                <a:gd name="T11" fmla="*/ 7 h 617"/>
                <a:gd name="T12" fmla="*/ 14 w 1292"/>
                <a:gd name="T13" fmla="*/ 29 h 617"/>
                <a:gd name="T14" fmla="*/ 36 w 1292"/>
                <a:gd name="T15" fmla="*/ 76 h 617"/>
                <a:gd name="T16" fmla="*/ 72 w 1292"/>
                <a:gd name="T17" fmla="*/ 89 h 617"/>
                <a:gd name="T18" fmla="*/ 7 w 1292"/>
                <a:gd name="T19" fmla="*/ 269 h 617"/>
                <a:gd name="T20" fmla="*/ 29 w 1292"/>
                <a:gd name="T21" fmla="*/ 316 h 617"/>
                <a:gd name="T22" fmla="*/ 76 w 1292"/>
                <a:gd name="T23" fmla="*/ 294 h 617"/>
                <a:gd name="T24" fmla="*/ 141 w 1292"/>
                <a:gd name="T25" fmla="*/ 113 h 617"/>
                <a:gd name="T26" fmla="*/ 173 w 1292"/>
                <a:gd name="T27" fmla="*/ 125 h 617"/>
                <a:gd name="T28" fmla="*/ 134 w 1292"/>
                <a:gd name="T29" fmla="*/ 233 h 617"/>
                <a:gd name="T30" fmla="*/ 156 w 1292"/>
                <a:gd name="T31" fmla="*/ 280 h 617"/>
                <a:gd name="T32" fmla="*/ 203 w 1292"/>
                <a:gd name="T33" fmla="*/ 258 h 617"/>
                <a:gd name="T34" fmla="*/ 242 w 1292"/>
                <a:gd name="T35" fmla="*/ 150 h 617"/>
                <a:gd name="T36" fmla="*/ 271 w 1292"/>
                <a:gd name="T37" fmla="*/ 160 h 617"/>
                <a:gd name="T38" fmla="*/ 203 w 1292"/>
                <a:gd name="T39" fmla="*/ 348 h 617"/>
                <a:gd name="T40" fmla="*/ 225 w 1292"/>
                <a:gd name="T41" fmla="*/ 395 h 617"/>
                <a:gd name="T42" fmla="*/ 272 w 1292"/>
                <a:gd name="T43" fmla="*/ 373 h 617"/>
                <a:gd name="T44" fmla="*/ 339 w 1292"/>
                <a:gd name="T45" fmla="*/ 185 h 617"/>
                <a:gd name="T46" fmla="*/ 802 w 1292"/>
                <a:gd name="T47" fmla="*/ 351 h 617"/>
                <a:gd name="T48" fmla="*/ 943 w 1292"/>
                <a:gd name="T49" fmla="*/ 582 h 617"/>
                <a:gd name="T50" fmla="*/ 1200 w 1292"/>
                <a:gd name="T51" fmla="*/ 495 h 617"/>
                <a:gd name="T52" fmla="*/ 1238 w 1292"/>
                <a:gd name="T53" fmla="*/ 509 h 617"/>
                <a:gd name="T54" fmla="*/ 1285 w 1292"/>
                <a:gd name="T55" fmla="*/ 487 h 617"/>
                <a:gd name="T56" fmla="*/ 1056 w 1292"/>
                <a:gd name="T57" fmla="*/ 392 h 617"/>
                <a:gd name="T58" fmla="*/ 1059 w 1292"/>
                <a:gd name="T59" fmla="*/ 438 h 617"/>
                <a:gd name="T60" fmla="*/ 982 w 1292"/>
                <a:gd name="T61" fmla="*/ 474 h 617"/>
                <a:gd name="T62" fmla="*/ 946 w 1292"/>
                <a:gd name="T63" fmla="*/ 398 h 617"/>
                <a:gd name="T64" fmla="*/ 978 w 1292"/>
                <a:gd name="T65" fmla="*/ 364 h 617"/>
                <a:gd name="T66" fmla="*/ 975 w 1292"/>
                <a:gd name="T67" fmla="*/ 318 h 617"/>
                <a:gd name="T68" fmla="*/ 1052 w 1292"/>
                <a:gd name="T69" fmla="*/ 282 h 617"/>
                <a:gd name="T70" fmla="*/ 1088 w 1292"/>
                <a:gd name="T71" fmla="*/ 358 h 617"/>
                <a:gd name="T72" fmla="*/ 1056 w 1292"/>
                <a:gd name="T73" fmla="*/ 392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92" h="617">
                  <a:moveTo>
                    <a:pt x="1285" y="487"/>
                  </a:moveTo>
                  <a:cubicBezTo>
                    <a:pt x="1292" y="468"/>
                    <a:pt x="1282" y="447"/>
                    <a:pt x="1263" y="440"/>
                  </a:cubicBezTo>
                  <a:cubicBezTo>
                    <a:pt x="1228" y="428"/>
                    <a:pt x="1228" y="428"/>
                    <a:pt x="1228" y="428"/>
                  </a:cubicBezTo>
                  <a:cubicBezTo>
                    <a:pt x="1253" y="322"/>
                    <a:pt x="1195" y="212"/>
                    <a:pt x="1090" y="174"/>
                  </a:cubicBezTo>
                  <a:cubicBezTo>
                    <a:pt x="986" y="136"/>
                    <a:pt x="871" y="184"/>
                    <a:pt x="823" y="282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42" y="0"/>
                    <a:pt x="21" y="10"/>
                    <a:pt x="14" y="29"/>
                  </a:cubicBezTo>
                  <a:cubicBezTo>
                    <a:pt x="7" y="48"/>
                    <a:pt x="17" y="69"/>
                    <a:pt x="36" y="76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" y="269"/>
                    <a:pt x="7" y="269"/>
                    <a:pt x="7" y="269"/>
                  </a:cubicBezTo>
                  <a:cubicBezTo>
                    <a:pt x="0" y="288"/>
                    <a:pt x="10" y="309"/>
                    <a:pt x="29" y="316"/>
                  </a:cubicBezTo>
                  <a:cubicBezTo>
                    <a:pt x="48" y="323"/>
                    <a:pt x="69" y="313"/>
                    <a:pt x="76" y="294"/>
                  </a:cubicBezTo>
                  <a:cubicBezTo>
                    <a:pt x="141" y="113"/>
                    <a:pt x="141" y="113"/>
                    <a:pt x="141" y="113"/>
                  </a:cubicBezTo>
                  <a:cubicBezTo>
                    <a:pt x="173" y="125"/>
                    <a:pt x="173" y="125"/>
                    <a:pt x="173" y="125"/>
                  </a:cubicBezTo>
                  <a:cubicBezTo>
                    <a:pt x="134" y="233"/>
                    <a:pt x="134" y="233"/>
                    <a:pt x="134" y="233"/>
                  </a:cubicBezTo>
                  <a:cubicBezTo>
                    <a:pt x="127" y="252"/>
                    <a:pt x="137" y="273"/>
                    <a:pt x="156" y="280"/>
                  </a:cubicBezTo>
                  <a:cubicBezTo>
                    <a:pt x="175" y="287"/>
                    <a:pt x="196" y="277"/>
                    <a:pt x="203" y="258"/>
                  </a:cubicBezTo>
                  <a:cubicBezTo>
                    <a:pt x="242" y="150"/>
                    <a:pt x="242" y="150"/>
                    <a:pt x="242" y="150"/>
                  </a:cubicBezTo>
                  <a:cubicBezTo>
                    <a:pt x="271" y="160"/>
                    <a:pt x="271" y="160"/>
                    <a:pt x="271" y="160"/>
                  </a:cubicBezTo>
                  <a:cubicBezTo>
                    <a:pt x="203" y="348"/>
                    <a:pt x="203" y="348"/>
                    <a:pt x="203" y="348"/>
                  </a:cubicBezTo>
                  <a:cubicBezTo>
                    <a:pt x="196" y="367"/>
                    <a:pt x="206" y="388"/>
                    <a:pt x="225" y="395"/>
                  </a:cubicBezTo>
                  <a:cubicBezTo>
                    <a:pt x="244" y="401"/>
                    <a:pt x="265" y="392"/>
                    <a:pt x="272" y="373"/>
                  </a:cubicBezTo>
                  <a:cubicBezTo>
                    <a:pt x="339" y="185"/>
                    <a:pt x="339" y="185"/>
                    <a:pt x="339" y="185"/>
                  </a:cubicBezTo>
                  <a:cubicBezTo>
                    <a:pt x="802" y="351"/>
                    <a:pt x="802" y="351"/>
                    <a:pt x="802" y="351"/>
                  </a:cubicBezTo>
                  <a:cubicBezTo>
                    <a:pt x="790" y="450"/>
                    <a:pt x="846" y="547"/>
                    <a:pt x="943" y="582"/>
                  </a:cubicBezTo>
                  <a:cubicBezTo>
                    <a:pt x="1041" y="617"/>
                    <a:pt x="1146" y="578"/>
                    <a:pt x="1200" y="495"/>
                  </a:cubicBezTo>
                  <a:cubicBezTo>
                    <a:pt x="1238" y="509"/>
                    <a:pt x="1238" y="509"/>
                    <a:pt x="1238" y="509"/>
                  </a:cubicBezTo>
                  <a:cubicBezTo>
                    <a:pt x="1257" y="516"/>
                    <a:pt x="1278" y="506"/>
                    <a:pt x="1285" y="487"/>
                  </a:cubicBezTo>
                  <a:close/>
                  <a:moveTo>
                    <a:pt x="1056" y="392"/>
                  </a:moveTo>
                  <a:cubicBezTo>
                    <a:pt x="1063" y="406"/>
                    <a:pt x="1064" y="423"/>
                    <a:pt x="1059" y="438"/>
                  </a:cubicBezTo>
                  <a:cubicBezTo>
                    <a:pt x="1047" y="469"/>
                    <a:pt x="1013" y="486"/>
                    <a:pt x="982" y="474"/>
                  </a:cubicBezTo>
                  <a:cubicBezTo>
                    <a:pt x="951" y="463"/>
                    <a:pt x="935" y="429"/>
                    <a:pt x="946" y="398"/>
                  </a:cubicBezTo>
                  <a:cubicBezTo>
                    <a:pt x="952" y="382"/>
                    <a:pt x="964" y="370"/>
                    <a:pt x="978" y="364"/>
                  </a:cubicBezTo>
                  <a:cubicBezTo>
                    <a:pt x="971" y="350"/>
                    <a:pt x="969" y="333"/>
                    <a:pt x="975" y="318"/>
                  </a:cubicBezTo>
                  <a:cubicBezTo>
                    <a:pt x="986" y="287"/>
                    <a:pt x="1021" y="270"/>
                    <a:pt x="1052" y="282"/>
                  </a:cubicBezTo>
                  <a:cubicBezTo>
                    <a:pt x="1083" y="293"/>
                    <a:pt x="1099" y="327"/>
                    <a:pt x="1088" y="358"/>
                  </a:cubicBezTo>
                  <a:cubicBezTo>
                    <a:pt x="1082" y="374"/>
                    <a:pt x="1070" y="386"/>
                    <a:pt x="1056" y="3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8621713" y="1733551"/>
              <a:ext cx="2859087" cy="3509963"/>
            </a:xfrm>
            <a:custGeom>
              <a:avLst/>
              <a:gdLst>
                <a:gd name="T0" fmla="*/ 1059 w 1239"/>
                <a:gd name="T1" fmla="*/ 1521 h 1521"/>
                <a:gd name="T2" fmla="*/ 665 w 1239"/>
                <a:gd name="T3" fmla="*/ 1413 h 1521"/>
                <a:gd name="T4" fmla="*/ 408 w 1239"/>
                <a:gd name="T5" fmla="*/ 1395 h 1521"/>
                <a:gd name="T6" fmla="*/ 21 w 1239"/>
                <a:gd name="T7" fmla="*/ 1099 h 1521"/>
                <a:gd name="T8" fmla="*/ 271 w 1239"/>
                <a:gd name="T9" fmla="*/ 1110 h 1521"/>
                <a:gd name="T10" fmla="*/ 612 w 1239"/>
                <a:gd name="T11" fmla="*/ 1074 h 1521"/>
                <a:gd name="T12" fmla="*/ 450 w 1239"/>
                <a:gd name="T13" fmla="*/ 691 h 1521"/>
                <a:gd name="T14" fmla="*/ 1 w 1239"/>
                <a:gd name="T15" fmla="*/ 549 h 1521"/>
                <a:gd name="T16" fmla="*/ 648 w 1239"/>
                <a:gd name="T17" fmla="*/ 582 h 1521"/>
                <a:gd name="T18" fmla="*/ 589 w 1239"/>
                <a:gd name="T19" fmla="*/ 445 h 1521"/>
                <a:gd name="T20" fmla="*/ 467 w 1239"/>
                <a:gd name="T21" fmla="*/ 145 h 1521"/>
                <a:gd name="T22" fmla="*/ 796 w 1239"/>
                <a:gd name="T23" fmla="*/ 504 h 1521"/>
                <a:gd name="T24" fmla="*/ 749 w 1239"/>
                <a:gd name="T25" fmla="*/ 70 h 1521"/>
                <a:gd name="T26" fmla="*/ 954 w 1239"/>
                <a:gd name="T27" fmla="*/ 547 h 1521"/>
                <a:gd name="T28" fmla="*/ 1028 w 1239"/>
                <a:gd name="T29" fmla="*/ 140 h 1521"/>
                <a:gd name="T30" fmla="*/ 1085 w 1239"/>
                <a:gd name="T31" fmla="*/ 624 h 1521"/>
                <a:gd name="T32" fmla="*/ 1049 w 1239"/>
                <a:gd name="T33" fmla="*/ 908 h 1521"/>
                <a:gd name="T34" fmla="*/ 1239 w 1239"/>
                <a:gd name="T35" fmla="*/ 1347 h 1521"/>
                <a:gd name="T36" fmla="*/ 1059 w 1239"/>
                <a:gd name="T37" fmla="*/ 152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39" h="1521">
                  <a:moveTo>
                    <a:pt x="1059" y="1521"/>
                  </a:moveTo>
                  <a:cubicBezTo>
                    <a:pt x="979" y="1407"/>
                    <a:pt x="821" y="1410"/>
                    <a:pt x="665" y="1413"/>
                  </a:cubicBezTo>
                  <a:cubicBezTo>
                    <a:pt x="574" y="1415"/>
                    <a:pt x="483" y="1416"/>
                    <a:pt x="408" y="1395"/>
                  </a:cubicBezTo>
                  <a:cubicBezTo>
                    <a:pt x="205" y="1338"/>
                    <a:pt x="40" y="1234"/>
                    <a:pt x="21" y="1099"/>
                  </a:cubicBezTo>
                  <a:cubicBezTo>
                    <a:pt x="2" y="964"/>
                    <a:pt x="135" y="987"/>
                    <a:pt x="271" y="1110"/>
                  </a:cubicBezTo>
                  <a:cubicBezTo>
                    <a:pt x="409" y="1235"/>
                    <a:pt x="565" y="1150"/>
                    <a:pt x="612" y="1074"/>
                  </a:cubicBezTo>
                  <a:cubicBezTo>
                    <a:pt x="676" y="972"/>
                    <a:pt x="635" y="757"/>
                    <a:pt x="450" y="691"/>
                  </a:cubicBezTo>
                  <a:cubicBezTo>
                    <a:pt x="302" y="639"/>
                    <a:pt x="3" y="730"/>
                    <a:pt x="1" y="549"/>
                  </a:cubicBezTo>
                  <a:cubicBezTo>
                    <a:pt x="0" y="408"/>
                    <a:pt x="497" y="354"/>
                    <a:pt x="648" y="582"/>
                  </a:cubicBezTo>
                  <a:cubicBezTo>
                    <a:pt x="648" y="582"/>
                    <a:pt x="629" y="522"/>
                    <a:pt x="589" y="445"/>
                  </a:cubicBezTo>
                  <a:cubicBezTo>
                    <a:pt x="528" y="328"/>
                    <a:pt x="351" y="213"/>
                    <a:pt x="467" y="145"/>
                  </a:cubicBezTo>
                  <a:cubicBezTo>
                    <a:pt x="594" y="70"/>
                    <a:pt x="786" y="384"/>
                    <a:pt x="796" y="504"/>
                  </a:cubicBezTo>
                  <a:cubicBezTo>
                    <a:pt x="774" y="297"/>
                    <a:pt x="644" y="120"/>
                    <a:pt x="749" y="70"/>
                  </a:cubicBezTo>
                  <a:cubicBezTo>
                    <a:pt x="899" y="0"/>
                    <a:pt x="959" y="390"/>
                    <a:pt x="954" y="547"/>
                  </a:cubicBezTo>
                  <a:cubicBezTo>
                    <a:pt x="984" y="304"/>
                    <a:pt x="928" y="144"/>
                    <a:pt x="1028" y="140"/>
                  </a:cubicBezTo>
                  <a:cubicBezTo>
                    <a:pt x="1145" y="135"/>
                    <a:pt x="1092" y="548"/>
                    <a:pt x="1085" y="624"/>
                  </a:cubicBezTo>
                  <a:cubicBezTo>
                    <a:pt x="1077" y="703"/>
                    <a:pt x="1059" y="801"/>
                    <a:pt x="1049" y="908"/>
                  </a:cubicBezTo>
                  <a:cubicBezTo>
                    <a:pt x="1029" y="1117"/>
                    <a:pt x="1154" y="1286"/>
                    <a:pt x="1239" y="1347"/>
                  </a:cubicBezTo>
                  <a:cubicBezTo>
                    <a:pt x="1059" y="1521"/>
                    <a:pt x="1059" y="1521"/>
                    <a:pt x="1059" y="1521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10931525" y="4729163"/>
              <a:ext cx="549275" cy="514350"/>
            </a:xfrm>
            <a:custGeom>
              <a:avLst/>
              <a:gdLst>
                <a:gd name="T0" fmla="*/ 184 w 238"/>
                <a:gd name="T1" fmla="*/ 0 h 223"/>
                <a:gd name="T2" fmla="*/ 0 w 238"/>
                <a:gd name="T3" fmla="*/ 167 h 223"/>
                <a:gd name="T4" fmla="*/ 58 w 238"/>
                <a:gd name="T5" fmla="*/ 223 h 223"/>
                <a:gd name="T6" fmla="*/ 238 w 238"/>
                <a:gd name="T7" fmla="*/ 49 h 223"/>
                <a:gd name="T8" fmla="*/ 184 w 238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223">
                  <a:moveTo>
                    <a:pt x="184" y="0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22" y="182"/>
                    <a:pt x="41" y="200"/>
                    <a:pt x="58" y="223"/>
                  </a:cubicBezTo>
                  <a:cubicBezTo>
                    <a:pt x="238" y="49"/>
                    <a:pt x="238" y="49"/>
                    <a:pt x="238" y="49"/>
                  </a:cubicBezTo>
                  <a:cubicBezTo>
                    <a:pt x="221" y="37"/>
                    <a:pt x="203" y="20"/>
                    <a:pt x="184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10931525" y="4730751"/>
              <a:ext cx="741362" cy="704850"/>
            </a:xfrm>
            <a:custGeom>
              <a:avLst/>
              <a:gdLst>
                <a:gd name="T0" fmla="*/ 467 w 467"/>
                <a:gd name="T1" fmla="*/ 95 h 444"/>
                <a:gd name="T2" fmla="*/ 362 w 467"/>
                <a:gd name="T3" fmla="*/ 0 h 444"/>
                <a:gd name="T4" fmla="*/ 0 w 467"/>
                <a:gd name="T5" fmla="*/ 336 h 444"/>
                <a:gd name="T6" fmla="*/ 90 w 467"/>
                <a:gd name="T7" fmla="*/ 444 h 444"/>
                <a:gd name="T8" fmla="*/ 467 w 467"/>
                <a:gd name="T9" fmla="*/ 95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7" h="444">
                  <a:moveTo>
                    <a:pt x="467" y="95"/>
                  </a:moveTo>
                  <a:lnTo>
                    <a:pt x="362" y="0"/>
                  </a:lnTo>
                  <a:lnTo>
                    <a:pt x="0" y="336"/>
                  </a:lnTo>
                  <a:lnTo>
                    <a:pt x="90" y="444"/>
                  </a:lnTo>
                  <a:lnTo>
                    <a:pt x="467" y="9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11017250" y="4802188"/>
              <a:ext cx="1176337" cy="1939925"/>
            </a:xfrm>
            <a:custGeom>
              <a:avLst/>
              <a:gdLst>
                <a:gd name="T0" fmla="*/ 741 w 741"/>
                <a:gd name="T1" fmla="*/ 328 h 1222"/>
                <a:gd name="T2" fmla="*/ 436 w 741"/>
                <a:gd name="T3" fmla="*/ 0 h 1222"/>
                <a:gd name="T4" fmla="*/ 0 w 741"/>
                <a:gd name="T5" fmla="*/ 412 h 1222"/>
                <a:gd name="T6" fmla="*/ 741 w 741"/>
                <a:gd name="T7" fmla="*/ 1222 h 1222"/>
                <a:gd name="T8" fmla="*/ 741 w 741"/>
                <a:gd name="T9" fmla="*/ 328 h 1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1" h="1222">
                  <a:moveTo>
                    <a:pt x="741" y="328"/>
                  </a:moveTo>
                  <a:lnTo>
                    <a:pt x="436" y="0"/>
                  </a:lnTo>
                  <a:lnTo>
                    <a:pt x="0" y="412"/>
                  </a:lnTo>
                  <a:lnTo>
                    <a:pt x="741" y="1222"/>
                  </a:lnTo>
                  <a:lnTo>
                    <a:pt x="741" y="32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11366500" y="5508626"/>
              <a:ext cx="134937" cy="138113"/>
            </a:xfrm>
            <a:custGeom>
              <a:avLst/>
              <a:gdLst>
                <a:gd name="T0" fmla="*/ 29 w 59"/>
                <a:gd name="T1" fmla="*/ 59 h 60"/>
                <a:gd name="T2" fmla="*/ 0 w 59"/>
                <a:gd name="T3" fmla="*/ 30 h 60"/>
                <a:gd name="T4" fmla="*/ 30 w 59"/>
                <a:gd name="T5" fmla="*/ 1 h 60"/>
                <a:gd name="T6" fmla="*/ 59 w 59"/>
                <a:gd name="T7" fmla="*/ 31 h 60"/>
                <a:gd name="T8" fmla="*/ 29 w 59"/>
                <a:gd name="T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0">
                  <a:moveTo>
                    <a:pt x="29" y="59"/>
                  </a:moveTo>
                  <a:cubicBezTo>
                    <a:pt x="13" y="59"/>
                    <a:pt x="0" y="46"/>
                    <a:pt x="0" y="30"/>
                  </a:cubicBezTo>
                  <a:cubicBezTo>
                    <a:pt x="0" y="13"/>
                    <a:pt x="14" y="0"/>
                    <a:pt x="30" y="1"/>
                  </a:cubicBezTo>
                  <a:cubicBezTo>
                    <a:pt x="46" y="1"/>
                    <a:pt x="59" y="14"/>
                    <a:pt x="59" y="31"/>
                  </a:cubicBezTo>
                  <a:cubicBezTo>
                    <a:pt x="58" y="47"/>
                    <a:pt x="45" y="60"/>
                    <a:pt x="29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11564937" y="5741988"/>
              <a:ext cx="138112" cy="136525"/>
            </a:xfrm>
            <a:custGeom>
              <a:avLst/>
              <a:gdLst>
                <a:gd name="T0" fmla="*/ 29 w 60"/>
                <a:gd name="T1" fmla="*/ 59 h 59"/>
                <a:gd name="T2" fmla="*/ 1 w 60"/>
                <a:gd name="T3" fmla="*/ 29 h 59"/>
                <a:gd name="T4" fmla="*/ 31 w 60"/>
                <a:gd name="T5" fmla="*/ 0 h 59"/>
                <a:gd name="T6" fmla="*/ 59 w 60"/>
                <a:gd name="T7" fmla="*/ 30 h 59"/>
                <a:gd name="T8" fmla="*/ 29 w 60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9">
                  <a:moveTo>
                    <a:pt x="29" y="59"/>
                  </a:moveTo>
                  <a:cubicBezTo>
                    <a:pt x="13" y="58"/>
                    <a:pt x="0" y="45"/>
                    <a:pt x="1" y="29"/>
                  </a:cubicBezTo>
                  <a:cubicBezTo>
                    <a:pt x="1" y="12"/>
                    <a:pt x="14" y="0"/>
                    <a:pt x="31" y="0"/>
                  </a:cubicBezTo>
                  <a:cubicBezTo>
                    <a:pt x="47" y="0"/>
                    <a:pt x="60" y="14"/>
                    <a:pt x="59" y="30"/>
                  </a:cubicBezTo>
                  <a:cubicBezTo>
                    <a:pt x="59" y="46"/>
                    <a:pt x="46" y="59"/>
                    <a:pt x="29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91692" y="237077"/>
            <a:ext cx="699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&amp; Privacy Features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Freeform 21"/>
          <p:cNvSpPr>
            <a:spLocks/>
          </p:cNvSpPr>
          <p:nvPr/>
        </p:nvSpPr>
        <p:spPr bwMode="auto">
          <a:xfrm>
            <a:off x="5110163" y="3898901"/>
            <a:ext cx="2109787" cy="1074738"/>
          </a:xfrm>
          <a:custGeom>
            <a:avLst/>
            <a:gdLst>
              <a:gd name="T0" fmla="*/ 906 w 914"/>
              <a:gd name="T1" fmla="*/ 466 h 466"/>
              <a:gd name="T2" fmla="*/ 912 w 914"/>
              <a:gd name="T3" fmla="*/ 437 h 466"/>
              <a:gd name="T4" fmla="*/ 882 w 914"/>
              <a:gd name="T5" fmla="*/ 349 h 466"/>
              <a:gd name="T6" fmla="*/ 801 w 914"/>
              <a:gd name="T7" fmla="*/ 308 h 466"/>
              <a:gd name="T8" fmla="*/ 793 w 914"/>
              <a:gd name="T9" fmla="*/ 309 h 466"/>
              <a:gd name="T10" fmla="*/ 758 w 914"/>
              <a:gd name="T11" fmla="*/ 208 h 466"/>
              <a:gd name="T12" fmla="*/ 731 w 914"/>
              <a:gd name="T13" fmla="*/ 184 h 466"/>
              <a:gd name="T14" fmla="*/ 664 w 914"/>
              <a:gd name="T15" fmla="*/ 161 h 466"/>
              <a:gd name="T16" fmla="*/ 628 w 914"/>
              <a:gd name="T17" fmla="*/ 163 h 466"/>
              <a:gd name="T18" fmla="*/ 611 w 914"/>
              <a:gd name="T19" fmla="*/ 167 h 466"/>
              <a:gd name="T20" fmla="*/ 612 w 914"/>
              <a:gd name="T21" fmla="*/ 162 h 466"/>
              <a:gd name="T22" fmla="*/ 597 w 914"/>
              <a:gd name="T23" fmla="*/ 86 h 466"/>
              <a:gd name="T24" fmla="*/ 546 w 914"/>
              <a:gd name="T25" fmla="*/ 27 h 466"/>
              <a:gd name="T26" fmla="*/ 512 w 914"/>
              <a:gd name="T27" fmla="*/ 10 h 466"/>
              <a:gd name="T28" fmla="*/ 436 w 914"/>
              <a:gd name="T29" fmla="*/ 5 h 466"/>
              <a:gd name="T30" fmla="*/ 436 w 914"/>
              <a:gd name="T31" fmla="*/ 5 h 466"/>
              <a:gd name="T32" fmla="*/ 398 w 914"/>
              <a:gd name="T33" fmla="*/ 17 h 466"/>
              <a:gd name="T34" fmla="*/ 340 w 914"/>
              <a:gd name="T35" fmla="*/ 68 h 466"/>
              <a:gd name="T36" fmla="*/ 323 w 914"/>
              <a:gd name="T37" fmla="*/ 102 h 466"/>
              <a:gd name="T38" fmla="*/ 317 w 914"/>
              <a:gd name="T39" fmla="*/ 178 h 466"/>
              <a:gd name="T40" fmla="*/ 317 w 914"/>
              <a:gd name="T41" fmla="*/ 178 h 466"/>
              <a:gd name="T42" fmla="*/ 325 w 914"/>
              <a:gd name="T43" fmla="*/ 206 h 466"/>
              <a:gd name="T44" fmla="*/ 279 w 914"/>
              <a:gd name="T45" fmla="*/ 192 h 466"/>
              <a:gd name="T46" fmla="*/ 248 w 914"/>
              <a:gd name="T47" fmla="*/ 194 h 466"/>
              <a:gd name="T48" fmla="*/ 192 w 914"/>
              <a:gd name="T49" fmla="*/ 221 h 466"/>
              <a:gd name="T50" fmla="*/ 153 w 914"/>
              <a:gd name="T51" fmla="*/ 295 h 466"/>
              <a:gd name="T52" fmla="*/ 136 w 914"/>
              <a:gd name="T53" fmla="*/ 293 h 466"/>
              <a:gd name="T54" fmla="*/ 103 w 914"/>
              <a:gd name="T55" fmla="*/ 294 h 466"/>
              <a:gd name="T56" fmla="*/ 43 w 914"/>
              <a:gd name="T57" fmla="*/ 324 h 466"/>
              <a:gd name="T58" fmla="*/ 1 w 914"/>
              <a:gd name="T59" fmla="*/ 408 h 466"/>
              <a:gd name="T60" fmla="*/ 11 w 914"/>
              <a:gd name="T61" fmla="*/ 466 h 466"/>
              <a:gd name="T62" fmla="*/ 906 w 914"/>
              <a:gd name="T63" fmla="*/ 466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14" h="466">
                <a:moveTo>
                  <a:pt x="906" y="466"/>
                </a:moveTo>
                <a:cubicBezTo>
                  <a:pt x="909" y="457"/>
                  <a:pt x="911" y="447"/>
                  <a:pt x="912" y="437"/>
                </a:cubicBezTo>
                <a:cubicBezTo>
                  <a:pt x="914" y="405"/>
                  <a:pt x="903" y="373"/>
                  <a:pt x="882" y="349"/>
                </a:cubicBezTo>
                <a:cubicBezTo>
                  <a:pt x="863" y="327"/>
                  <a:pt x="831" y="307"/>
                  <a:pt x="801" y="308"/>
                </a:cubicBezTo>
                <a:cubicBezTo>
                  <a:pt x="798" y="308"/>
                  <a:pt x="796" y="309"/>
                  <a:pt x="793" y="309"/>
                </a:cubicBezTo>
                <a:cubicBezTo>
                  <a:pt x="795" y="272"/>
                  <a:pt x="782" y="235"/>
                  <a:pt x="758" y="208"/>
                </a:cubicBezTo>
                <a:cubicBezTo>
                  <a:pt x="749" y="200"/>
                  <a:pt x="740" y="192"/>
                  <a:pt x="731" y="184"/>
                </a:cubicBezTo>
                <a:cubicBezTo>
                  <a:pt x="711" y="171"/>
                  <a:pt x="688" y="163"/>
                  <a:pt x="664" y="161"/>
                </a:cubicBezTo>
                <a:cubicBezTo>
                  <a:pt x="652" y="162"/>
                  <a:pt x="640" y="162"/>
                  <a:pt x="628" y="163"/>
                </a:cubicBezTo>
                <a:cubicBezTo>
                  <a:pt x="622" y="164"/>
                  <a:pt x="617" y="166"/>
                  <a:pt x="611" y="167"/>
                </a:cubicBezTo>
                <a:cubicBezTo>
                  <a:pt x="611" y="166"/>
                  <a:pt x="611" y="164"/>
                  <a:pt x="612" y="162"/>
                </a:cubicBezTo>
                <a:cubicBezTo>
                  <a:pt x="614" y="135"/>
                  <a:pt x="609" y="110"/>
                  <a:pt x="597" y="86"/>
                </a:cubicBezTo>
                <a:cubicBezTo>
                  <a:pt x="585" y="62"/>
                  <a:pt x="568" y="42"/>
                  <a:pt x="546" y="27"/>
                </a:cubicBezTo>
                <a:cubicBezTo>
                  <a:pt x="534" y="22"/>
                  <a:pt x="523" y="16"/>
                  <a:pt x="512" y="10"/>
                </a:cubicBezTo>
                <a:cubicBezTo>
                  <a:pt x="487" y="2"/>
                  <a:pt x="462" y="0"/>
                  <a:pt x="436" y="5"/>
                </a:cubicBezTo>
                <a:cubicBezTo>
                  <a:pt x="436" y="5"/>
                  <a:pt x="436" y="5"/>
                  <a:pt x="436" y="5"/>
                </a:cubicBezTo>
                <a:cubicBezTo>
                  <a:pt x="423" y="9"/>
                  <a:pt x="411" y="13"/>
                  <a:pt x="398" y="17"/>
                </a:cubicBezTo>
                <a:cubicBezTo>
                  <a:pt x="374" y="29"/>
                  <a:pt x="354" y="46"/>
                  <a:pt x="340" y="68"/>
                </a:cubicBezTo>
                <a:cubicBezTo>
                  <a:pt x="334" y="80"/>
                  <a:pt x="328" y="91"/>
                  <a:pt x="323" y="102"/>
                </a:cubicBezTo>
                <a:cubicBezTo>
                  <a:pt x="314" y="127"/>
                  <a:pt x="312" y="152"/>
                  <a:pt x="317" y="178"/>
                </a:cubicBezTo>
                <a:cubicBezTo>
                  <a:pt x="317" y="178"/>
                  <a:pt x="317" y="178"/>
                  <a:pt x="317" y="178"/>
                </a:cubicBezTo>
                <a:cubicBezTo>
                  <a:pt x="319" y="188"/>
                  <a:pt x="322" y="197"/>
                  <a:pt x="325" y="206"/>
                </a:cubicBezTo>
                <a:cubicBezTo>
                  <a:pt x="311" y="198"/>
                  <a:pt x="295" y="194"/>
                  <a:pt x="279" y="192"/>
                </a:cubicBezTo>
                <a:cubicBezTo>
                  <a:pt x="269" y="193"/>
                  <a:pt x="259" y="193"/>
                  <a:pt x="248" y="194"/>
                </a:cubicBezTo>
                <a:cubicBezTo>
                  <a:pt x="227" y="198"/>
                  <a:pt x="208" y="207"/>
                  <a:pt x="192" y="221"/>
                </a:cubicBezTo>
                <a:cubicBezTo>
                  <a:pt x="171" y="240"/>
                  <a:pt x="157" y="267"/>
                  <a:pt x="153" y="295"/>
                </a:cubicBezTo>
                <a:cubicBezTo>
                  <a:pt x="147" y="294"/>
                  <a:pt x="142" y="293"/>
                  <a:pt x="136" y="293"/>
                </a:cubicBezTo>
                <a:cubicBezTo>
                  <a:pt x="125" y="293"/>
                  <a:pt x="114" y="294"/>
                  <a:pt x="103" y="294"/>
                </a:cubicBezTo>
                <a:cubicBezTo>
                  <a:pt x="81" y="299"/>
                  <a:pt x="61" y="308"/>
                  <a:pt x="43" y="324"/>
                </a:cubicBezTo>
                <a:cubicBezTo>
                  <a:pt x="19" y="345"/>
                  <a:pt x="4" y="376"/>
                  <a:pt x="1" y="408"/>
                </a:cubicBezTo>
                <a:cubicBezTo>
                  <a:pt x="0" y="428"/>
                  <a:pt x="3" y="448"/>
                  <a:pt x="11" y="466"/>
                </a:cubicBezTo>
                <a:lnTo>
                  <a:pt x="906" y="4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2"/>
          <p:cNvSpPr>
            <a:spLocks/>
          </p:cNvSpPr>
          <p:nvPr/>
        </p:nvSpPr>
        <p:spPr bwMode="auto">
          <a:xfrm>
            <a:off x="6831013" y="4211638"/>
            <a:ext cx="1803400" cy="928688"/>
          </a:xfrm>
          <a:custGeom>
            <a:avLst/>
            <a:gdLst>
              <a:gd name="T0" fmla="*/ 775 w 781"/>
              <a:gd name="T1" fmla="*/ 370 h 402"/>
              <a:gd name="T2" fmla="*/ 703 w 781"/>
              <a:gd name="T3" fmla="*/ 288 h 402"/>
              <a:gd name="T4" fmla="*/ 645 w 781"/>
              <a:gd name="T5" fmla="*/ 196 h 402"/>
              <a:gd name="T6" fmla="*/ 619 w 781"/>
              <a:gd name="T7" fmla="*/ 182 h 402"/>
              <a:gd name="T8" fmla="*/ 591 w 781"/>
              <a:gd name="T9" fmla="*/ 127 h 402"/>
              <a:gd name="T10" fmla="*/ 568 w 781"/>
              <a:gd name="T11" fmla="*/ 106 h 402"/>
              <a:gd name="T12" fmla="*/ 509 w 781"/>
              <a:gd name="T13" fmla="*/ 86 h 402"/>
              <a:gd name="T14" fmla="*/ 477 w 781"/>
              <a:gd name="T15" fmla="*/ 88 h 402"/>
              <a:gd name="T16" fmla="*/ 473 w 781"/>
              <a:gd name="T17" fmla="*/ 89 h 402"/>
              <a:gd name="T18" fmla="*/ 447 w 781"/>
              <a:gd name="T19" fmla="*/ 37 h 402"/>
              <a:gd name="T20" fmla="*/ 425 w 781"/>
              <a:gd name="T21" fmla="*/ 18 h 402"/>
              <a:gd name="T22" fmla="*/ 372 w 781"/>
              <a:gd name="T23" fmla="*/ 0 h 402"/>
              <a:gd name="T24" fmla="*/ 343 w 781"/>
              <a:gd name="T25" fmla="*/ 2 h 402"/>
              <a:gd name="T26" fmla="*/ 290 w 781"/>
              <a:gd name="T27" fmla="*/ 27 h 402"/>
              <a:gd name="T28" fmla="*/ 253 w 781"/>
              <a:gd name="T29" fmla="*/ 102 h 402"/>
              <a:gd name="T30" fmla="*/ 255 w 781"/>
              <a:gd name="T31" fmla="*/ 130 h 402"/>
              <a:gd name="T32" fmla="*/ 236 w 781"/>
              <a:gd name="T33" fmla="*/ 131 h 402"/>
              <a:gd name="T34" fmla="*/ 182 w 781"/>
              <a:gd name="T35" fmla="*/ 157 h 402"/>
              <a:gd name="T36" fmla="*/ 145 w 781"/>
              <a:gd name="T37" fmla="*/ 233 h 402"/>
              <a:gd name="T38" fmla="*/ 149 w 781"/>
              <a:gd name="T39" fmla="*/ 274 h 402"/>
              <a:gd name="T40" fmla="*/ 65 w 781"/>
              <a:gd name="T41" fmla="*/ 297 h 402"/>
              <a:gd name="T42" fmla="*/ 1 w 781"/>
              <a:gd name="T43" fmla="*/ 402 h 402"/>
              <a:gd name="T44" fmla="*/ 781 w 781"/>
              <a:gd name="T45" fmla="*/ 402 h 402"/>
              <a:gd name="T46" fmla="*/ 775 w 781"/>
              <a:gd name="T47" fmla="*/ 370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81" h="402">
                <a:moveTo>
                  <a:pt x="775" y="370"/>
                </a:moveTo>
                <a:cubicBezTo>
                  <a:pt x="766" y="333"/>
                  <a:pt x="737" y="305"/>
                  <a:pt x="703" y="288"/>
                </a:cubicBezTo>
                <a:cubicBezTo>
                  <a:pt x="698" y="251"/>
                  <a:pt x="677" y="217"/>
                  <a:pt x="645" y="196"/>
                </a:cubicBezTo>
                <a:cubicBezTo>
                  <a:pt x="637" y="190"/>
                  <a:pt x="628" y="186"/>
                  <a:pt x="619" y="182"/>
                </a:cubicBezTo>
                <a:cubicBezTo>
                  <a:pt x="614" y="161"/>
                  <a:pt x="605" y="143"/>
                  <a:pt x="591" y="127"/>
                </a:cubicBezTo>
                <a:cubicBezTo>
                  <a:pt x="583" y="120"/>
                  <a:pt x="575" y="113"/>
                  <a:pt x="568" y="106"/>
                </a:cubicBezTo>
                <a:cubicBezTo>
                  <a:pt x="550" y="94"/>
                  <a:pt x="531" y="88"/>
                  <a:pt x="509" y="86"/>
                </a:cubicBezTo>
                <a:cubicBezTo>
                  <a:pt x="499" y="86"/>
                  <a:pt x="488" y="87"/>
                  <a:pt x="477" y="88"/>
                </a:cubicBezTo>
                <a:cubicBezTo>
                  <a:pt x="475" y="88"/>
                  <a:pt x="474" y="89"/>
                  <a:pt x="473" y="89"/>
                </a:cubicBezTo>
                <a:cubicBezTo>
                  <a:pt x="469" y="70"/>
                  <a:pt x="460" y="52"/>
                  <a:pt x="447" y="37"/>
                </a:cubicBezTo>
                <a:cubicBezTo>
                  <a:pt x="440" y="31"/>
                  <a:pt x="433" y="25"/>
                  <a:pt x="425" y="18"/>
                </a:cubicBezTo>
                <a:cubicBezTo>
                  <a:pt x="409" y="8"/>
                  <a:pt x="391" y="2"/>
                  <a:pt x="372" y="0"/>
                </a:cubicBezTo>
                <a:cubicBezTo>
                  <a:pt x="363" y="1"/>
                  <a:pt x="353" y="1"/>
                  <a:pt x="343" y="2"/>
                </a:cubicBezTo>
                <a:cubicBezTo>
                  <a:pt x="323" y="5"/>
                  <a:pt x="306" y="14"/>
                  <a:pt x="290" y="27"/>
                </a:cubicBezTo>
                <a:cubicBezTo>
                  <a:pt x="269" y="46"/>
                  <a:pt x="255" y="74"/>
                  <a:pt x="253" y="102"/>
                </a:cubicBezTo>
                <a:cubicBezTo>
                  <a:pt x="252" y="112"/>
                  <a:pt x="253" y="121"/>
                  <a:pt x="255" y="130"/>
                </a:cubicBezTo>
                <a:cubicBezTo>
                  <a:pt x="248" y="131"/>
                  <a:pt x="242" y="131"/>
                  <a:pt x="236" y="131"/>
                </a:cubicBezTo>
                <a:cubicBezTo>
                  <a:pt x="216" y="135"/>
                  <a:pt x="198" y="144"/>
                  <a:pt x="182" y="157"/>
                </a:cubicBezTo>
                <a:cubicBezTo>
                  <a:pt x="161" y="177"/>
                  <a:pt x="147" y="204"/>
                  <a:pt x="145" y="233"/>
                </a:cubicBezTo>
                <a:cubicBezTo>
                  <a:pt x="144" y="247"/>
                  <a:pt x="145" y="261"/>
                  <a:pt x="149" y="274"/>
                </a:cubicBezTo>
                <a:cubicBezTo>
                  <a:pt x="120" y="278"/>
                  <a:pt x="92" y="284"/>
                  <a:pt x="65" y="297"/>
                </a:cubicBezTo>
                <a:cubicBezTo>
                  <a:pt x="24" y="315"/>
                  <a:pt x="0" y="359"/>
                  <a:pt x="1" y="402"/>
                </a:cubicBezTo>
                <a:cubicBezTo>
                  <a:pt x="781" y="402"/>
                  <a:pt x="781" y="402"/>
                  <a:pt x="781" y="402"/>
                </a:cubicBezTo>
                <a:cubicBezTo>
                  <a:pt x="780" y="391"/>
                  <a:pt x="779" y="380"/>
                  <a:pt x="775" y="37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0"/>
          <p:cNvSpPr>
            <a:spLocks/>
          </p:cNvSpPr>
          <p:nvPr/>
        </p:nvSpPr>
        <p:spPr bwMode="auto">
          <a:xfrm>
            <a:off x="9771062" y="1160463"/>
            <a:ext cx="1168400" cy="531813"/>
          </a:xfrm>
          <a:custGeom>
            <a:avLst/>
            <a:gdLst>
              <a:gd name="T0" fmla="*/ 200 w 506"/>
              <a:gd name="T1" fmla="*/ 0 h 230"/>
              <a:gd name="T2" fmla="*/ 105 w 506"/>
              <a:gd name="T3" fmla="*/ 82 h 230"/>
              <a:gd name="T4" fmla="*/ 105 w 506"/>
              <a:gd name="T5" fmla="*/ 93 h 230"/>
              <a:gd name="T6" fmla="*/ 54 w 506"/>
              <a:gd name="T7" fmla="*/ 152 h 230"/>
              <a:gd name="T8" fmla="*/ 55 w 506"/>
              <a:gd name="T9" fmla="*/ 171 h 230"/>
              <a:gd name="T10" fmla="*/ 20 w 506"/>
              <a:gd name="T11" fmla="*/ 190 h 230"/>
              <a:gd name="T12" fmla="*/ 0 w 506"/>
              <a:gd name="T13" fmla="*/ 230 h 230"/>
              <a:gd name="T14" fmla="*/ 502 w 506"/>
              <a:gd name="T15" fmla="*/ 230 h 230"/>
              <a:gd name="T16" fmla="*/ 502 w 506"/>
              <a:gd name="T17" fmla="*/ 223 h 230"/>
              <a:gd name="T18" fmla="*/ 425 w 506"/>
              <a:gd name="T19" fmla="*/ 133 h 230"/>
              <a:gd name="T20" fmla="*/ 425 w 506"/>
              <a:gd name="T21" fmla="*/ 133 h 230"/>
              <a:gd name="T22" fmla="*/ 382 w 506"/>
              <a:gd name="T23" fmla="*/ 133 h 230"/>
              <a:gd name="T24" fmla="*/ 366 w 506"/>
              <a:gd name="T25" fmla="*/ 108 h 230"/>
              <a:gd name="T26" fmla="*/ 347 w 506"/>
              <a:gd name="T27" fmla="*/ 92 h 230"/>
              <a:gd name="T28" fmla="*/ 301 w 506"/>
              <a:gd name="T29" fmla="*/ 76 h 230"/>
              <a:gd name="T30" fmla="*/ 281 w 506"/>
              <a:gd name="T31" fmla="*/ 77 h 230"/>
              <a:gd name="T32" fmla="*/ 200 w 506"/>
              <a:gd name="T33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6" h="230">
                <a:moveTo>
                  <a:pt x="200" y="0"/>
                </a:moveTo>
                <a:cubicBezTo>
                  <a:pt x="152" y="0"/>
                  <a:pt x="109" y="31"/>
                  <a:pt x="105" y="82"/>
                </a:cubicBezTo>
                <a:cubicBezTo>
                  <a:pt x="105" y="86"/>
                  <a:pt x="105" y="90"/>
                  <a:pt x="105" y="93"/>
                </a:cubicBezTo>
                <a:cubicBezTo>
                  <a:pt x="78" y="100"/>
                  <a:pt x="56" y="121"/>
                  <a:pt x="54" y="152"/>
                </a:cubicBezTo>
                <a:cubicBezTo>
                  <a:pt x="53" y="158"/>
                  <a:pt x="54" y="164"/>
                  <a:pt x="55" y="171"/>
                </a:cubicBezTo>
                <a:cubicBezTo>
                  <a:pt x="42" y="175"/>
                  <a:pt x="30" y="182"/>
                  <a:pt x="20" y="190"/>
                </a:cubicBezTo>
                <a:cubicBezTo>
                  <a:pt x="8" y="200"/>
                  <a:pt x="1" y="215"/>
                  <a:pt x="0" y="230"/>
                </a:cubicBezTo>
                <a:cubicBezTo>
                  <a:pt x="502" y="230"/>
                  <a:pt x="502" y="230"/>
                  <a:pt x="502" y="230"/>
                </a:cubicBezTo>
                <a:cubicBezTo>
                  <a:pt x="502" y="228"/>
                  <a:pt x="502" y="226"/>
                  <a:pt x="502" y="223"/>
                </a:cubicBezTo>
                <a:cubicBezTo>
                  <a:pt x="506" y="180"/>
                  <a:pt x="471" y="133"/>
                  <a:pt x="425" y="133"/>
                </a:cubicBezTo>
                <a:cubicBezTo>
                  <a:pt x="425" y="133"/>
                  <a:pt x="425" y="133"/>
                  <a:pt x="425" y="133"/>
                </a:cubicBezTo>
                <a:cubicBezTo>
                  <a:pt x="410" y="133"/>
                  <a:pt x="396" y="133"/>
                  <a:pt x="382" y="133"/>
                </a:cubicBezTo>
                <a:cubicBezTo>
                  <a:pt x="378" y="124"/>
                  <a:pt x="372" y="115"/>
                  <a:pt x="366" y="108"/>
                </a:cubicBezTo>
                <a:cubicBezTo>
                  <a:pt x="359" y="102"/>
                  <a:pt x="353" y="97"/>
                  <a:pt x="347" y="92"/>
                </a:cubicBezTo>
                <a:cubicBezTo>
                  <a:pt x="333" y="82"/>
                  <a:pt x="318" y="77"/>
                  <a:pt x="301" y="76"/>
                </a:cubicBezTo>
                <a:cubicBezTo>
                  <a:pt x="294" y="76"/>
                  <a:pt x="288" y="77"/>
                  <a:pt x="281" y="77"/>
                </a:cubicBezTo>
                <a:cubicBezTo>
                  <a:pt x="275" y="38"/>
                  <a:pt x="242" y="0"/>
                  <a:pt x="200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1"/>
          <p:cNvSpPr>
            <a:spLocks/>
          </p:cNvSpPr>
          <p:nvPr/>
        </p:nvSpPr>
        <p:spPr bwMode="auto">
          <a:xfrm>
            <a:off x="5576888" y="6002338"/>
            <a:ext cx="982662" cy="447675"/>
          </a:xfrm>
          <a:custGeom>
            <a:avLst/>
            <a:gdLst>
              <a:gd name="T0" fmla="*/ 258 w 426"/>
              <a:gd name="T1" fmla="*/ 0 h 194"/>
              <a:gd name="T2" fmla="*/ 189 w 426"/>
              <a:gd name="T3" fmla="*/ 65 h 194"/>
              <a:gd name="T4" fmla="*/ 172 w 426"/>
              <a:gd name="T5" fmla="*/ 64 h 194"/>
              <a:gd name="T6" fmla="*/ 134 w 426"/>
              <a:gd name="T7" fmla="*/ 77 h 194"/>
              <a:gd name="T8" fmla="*/ 118 w 426"/>
              <a:gd name="T9" fmla="*/ 91 h 194"/>
              <a:gd name="T10" fmla="*/ 104 w 426"/>
              <a:gd name="T11" fmla="*/ 112 h 194"/>
              <a:gd name="T12" fmla="*/ 68 w 426"/>
              <a:gd name="T13" fmla="*/ 112 h 194"/>
              <a:gd name="T14" fmla="*/ 68 w 426"/>
              <a:gd name="T15" fmla="*/ 112 h 194"/>
              <a:gd name="T16" fmla="*/ 2 w 426"/>
              <a:gd name="T17" fmla="*/ 188 h 194"/>
              <a:gd name="T18" fmla="*/ 3 w 426"/>
              <a:gd name="T19" fmla="*/ 194 h 194"/>
              <a:gd name="T20" fmla="*/ 426 w 426"/>
              <a:gd name="T21" fmla="*/ 194 h 194"/>
              <a:gd name="T22" fmla="*/ 410 w 426"/>
              <a:gd name="T23" fmla="*/ 161 h 194"/>
              <a:gd name="T24" fmla="*/ 380 w 426"/>
              <a:gd name="T25" fmla="*/ 144 h 194"/>
              <a:gd name="T26" fmla="*/ 381 w 426"/>
              <a:gd name="T27" fmla="*/ 128 h 194"/>
              <a:gd name="T28" fmla="*/ 338 w 426"/>
              <a:gd name="T29" fmla="*/ 79 h 194"/>
              <a:gd name="T30" fmla="*/ 338 w 426"/>
              <a:gd name="T31" fmla="*/ 69 h 194"/>
              <a:gd name="T32" fmla="*/ 258 w 426"/>
              <a:gd name="T33" fmla="*/ 0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26" h="194">
                <a:moveTo>
                  <a:pt x="258" y="0"/>
                </a:moveTo>
                <a:cubicBezTo>
                  <a:pt x="222" y="0"/>
                  <a:pt x="194" y="32"/>
                  <a:pt x="189" y="65"/>
                </a:cubicBezTo>
                <a:cubicBezTo>
                  <a:pt x="184" y="65"/>
                  <a:pt x="178" y="64"/>
                  <a:pt x="172" y="64"/>
                </a:cubicBezTo>
                <a:cubicBezTo>
                  <a:pt x="158" y="65"/>
                  <a:pt x="145" y="69"/>
                  <a:pt x="134" y="77"/>
                </a:cubicBezTo>
                <a:cubicBezTo>
                  <a:pt x="128" y="82"/>
                  <a:pt x="123" y="86"/>
                  <a:pt x="118" y="91"/>
                </a:cubicBezTo>
                <a:cubicBezTo>
                  <a:pt x="112" y="97"/>
                  <a:pt x="108" y="105"/>
                  <a:pt x="104" y="112"/>
                </a:cubicBezTo>
                <a:cubicBezTo>
                  <a:pt x="92" y="112"/>
                  <a:pt x="80" y="112"/>
                  <a:pt x="68" y="112"/>
                </a:cubicBezTo>
                <a:cubicBezTo>
                  <a:pt x="68" y="112"/>
                  <a:pt x="68" y="112"/>
                  <a:pt x="68" y="112"/>
                </a:cubicBezTo>
                <a:cubicBezTo>
                  <a:pt x="29" y="112"/>
                  <a:pt x="0" y="152"/>
                  <a:pt x="2" y="188"/>
                </a:cubicBezTo>
                <a:cubicBezTo>
                  <a:pt x="3" y="190"/>
                  <a:pt x="3" y="192"/>
                  <a:pt x="3" y="194"/>
                </a:cubicBezTo>
                <a:cubicBezTo>
                  <a:pt x="426" y="194"/>
                  <a:pt x="426" y="194"/>
                  <a:pt x="426" y="194"/>
                </a:cubicBezTo>
                <a:cubicBezTo>
                  <a:pt x="425" y="181"/>
                  <a:pt x="420" y="169"/>
                  <a:pt x="410" y="161"/>
                </a:cubicBezTo>
                <a:cubicBezTo>
                  <a:pt x="401" y="153"/>
                  <a:pt x="391" y="148"/>
                  <a:pt x="380" y="144"/>
                </a:cubicBezTo>
                <a:cubicBezTo>
                  <a:pt x="381" y="139"/>
                  <a:pt x="381" y="133"/>
                  <a:pt x="381" y="128"/>
                </a:cubicBezTo>
                <a:cubicBezTo>
                  <a:pt x="379" y="102"/>
                  <a:pt x="361" y="85"/>
                  <a:pt x="338" y="79"/>
                </a:cubicBezTo>
                <a:cubicBezTo>
                  <a:pt x="338" y="75"/>
                  <a:pt x="338" y="72"/>
                  <a:pt x="338" y="69"/>
                </a:cubicBezTo>
                <a:cubicBezTo>
                  <a:pt x="334" y="26"/>
                  <a:pt x="298" y="0"/>
                  <a:pt x="258" y="0"/>
                </a:cubicBezTo>
              </a:path>
            </a:pathLst>
          </a:cu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2"/>
          <p:cNvSpPr>
            <a:spLocks/>
          </p:cNvSpPr>
          <p:nvPr/>
        </p:nvSpPr>
        <p:spPr bwMode="auto">
          <a:xfrm>
            <a:off x="8828087" y="5691188"/>
            <a:ext cx="1033462" cy="549275"/>
          </a:xfrm>
          <a:custGeom>
            <a:avLst/>
            <a:gdLst>
              <a:gd name="T0" fmla="*/ 236 w 448"/>
              <a:gd name="T1" fmla="*/ 0 h 238"/>
              <a:gd name="T2" fmla="*/ 214 w 448"/>
              <a:gd name="T3" fmla="*/ 1 h 238"/>
              <a:gd name="T4" fmla="*/ 174 w 448"/>
              <a:gd name="T5" fmla="*/ 21 h 238"/>
              <a:gd name="T6" fmla="*/ 146 w 448"/>
              <a:gd name="T7" fmla="*/ 76 h 238"/>
              <a:gd name="T8" fmla="*/ 69 w 448"/>
              <a:gd name="T9" fmla="*/ 148 h 238"/>
              <a:gd name="T10" fmla="*/ 74 w 448"/>
              <a:gd name="T11" fmla="*/ 180 h 238"/>
              <a:gd name="T12" fmla="*/ 58 w 448"/>
              <a:gd name="T13" fmla="*/ 181 h 238"/>
              <a:gd name="T14" fmla="*/ 39 w 448"/>
              <a:gd name="T15" fmla="*/ 187 h 238"/>
              <a:gd name="T16" fmla="*/ 11 w 448"/>
              <a:gd name="T17" fmla="*/ 213 h 238"/>
              <a:gd name="T18" fmla="*/ 2 w 448"/>
              <a:gd name="T19" fmla="*/ 229 h 238"/>
              <a:gd name="T20" fmla="*/ 0 w 448"/>
              <a:gd name="T21" fmla="*/ 238 h 238"/>
              <a:gd name="T22" fmla="*/ 439 w 448"/>
              <a:gd name="T23" fmla="*/ 238 h 238"/>
              <a:gd name="T24" fmla="*/ 442 w 448"/>
              <a:gd name="T25" fmla="*/ 231 h 238"/>
              <a:gd name="T26" fmla="*/ 445 w 448"/>
              <a:gd name="T27" fmla="*/ 183 h 238"/>
              <a:gd name="T28" fmla="*/ 436 w 448"/>
              <a:gd name="T29" fmla="*/ 156 h 238"/>
              <a:gd name="T30" fmla="*/ 422 w 448"/>
              <a:gd name="T31" fmla="*/ 134 h 238"/>
              <a:gd name="T32" fmla="*/ 382 w 448"/>
              <a:gd name="T33" fmla="*/ 107 h 238"/>
              <a:gd name="T34" fmla="*/ 351 w 448"/>
              <a:gd name="T35" fmla="*/ 102 h 238"/>
              <a:gd name="T36" fmla="*/ 334 w 448"/>
              <a:gd name="T37" fmla="*/ 104 h 238"/>
              <a:gd name="T38" fmla="*/ 309 w 448"/>
              <a:gd name="T39" fmla="*/ 112 h 238"/>
              <a:gd name="T40" fmla="*/ 314 w 448"/>
              <a:gd name="T41" fmla="*/ 90 h 238"/>
              <a:gd name="T42" fmla="*/ 293 w 448"/>
              <a:gd name="T43" fmla="*/ 28 h 238"/>
              <a:gd name="T44" fmla="*/ 276 w 448"/>
              <a:gd name="T45" fmla="*/ 14 h 238"/>
              <a:gd name="T46" fmla="*/ 236 w 448"/>
              <a:gd name="T47" fmla="*/ 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8" h="238">
                <a:moveTo>
                  <a:pt x="236" y="0"/>
                </a:moveTo>
                <a:cubicBezTo>
                  <a:pt x="229" y="0"/>
                  <a:pt x="221" y="0"/>
                  <a:pt x="214" y="1"/>
                </a:cubicBezTo>
                <a:cubicBezTo>
                  <a:pt x="199" y="4"/>
                  <a:pt x="186" y="10"/>
                  <a:pt x="174" y="21"/>
                </a:cubicBezTo>
                <a:cubicBezTo>
                  <a:pt x="158" y="35"/>
                  <a:pt x="148" y="55"/>
                  <a:pt x="146" y="76"/>
                </a:cubicBezTo>
                <a:cubicBezTo>
                  <a:pt x="106" y="79"/>
                  <a:pt x="72" y="106"/>
                  <a:pt x="69" y="148"/>
                </a:cubicBezTo>
                <a:cubicBezTo>
                  <a:pt x="68" y="159"/>
                  <a:pt x="70" y="170"/>
                  <a:pt x="74" y="180"/>
                </a:cubicBezTo>
                <a:cubicBezTo>
                  <a:pt x="68" y="180"/>
                  <a:pt x="63" y="181"/>
                  <a:pt x="58" y="181"/>
                </a:cubicBezTo>
                <a:cubicBezTo>
                  <a:pt x="52" y="183"/>
                  <a:pt x="46" y="185"/>
                  <a:pt x="39" y="187"/>
                </a:cubicBezTo>
                <a:cubicBezTo>
                  <a:pt x="28" y="193"/>
                  <a:pt x="18" y="202"/>
                  <a:pt x="11" y="213"/>
                </a:cubicBezTo>
                <a:cubicBezTo>
                  <a:pt x="8" y="218"/>
                  <a:pt x="5" y="224"/>
                  <a:pt x="2" y="229"/>
                </a:cubicBezTo>
                <a:cubicBezTo>
                  <a:pt x="1" y="232"/>
                  <a:pt x="1" y="235"/>
                  <a:pt x="0" y="238"/>
                </a:cubicBezTo>
                <a:cubicBezTo>
                  <a:pt x="439" y="238"/>
                  <a:pt x="439" y="238"/>
                  <a:pt x="439" y="238"/>
                </a:cubicBezTo>
                <a:cubicBezTo>
                  <a:pt x="440" y="235"/>
                  <a:pt x="441" y="233"/>
                  <a:pt x="442" y="231"/>
                </a:cubicBezTo>
                <a:cubicBezTo>
                  <a:pt x="447" y="215"/>
                  <a:pt x="448" y="199"/>
                  <a:pt x="445" y="183"/>
                </a:cubicBezTo>
                <a:cubicBezTo>
                  <a:pt x="443" y="173"/>
                  <a:pt x="440" y="164"/>
                  <a:pt x="436" y="156"/>
                </a:cubicBezTo>
                <a:cubicBezTo>
                  <a:pt x="433" y="148"/>
                  <a:pt x="428" y="141"/>
                  <a:pt x="422" y="134"/>
                </a:cubicBezTo>
                <a:cubicBezTo>
                  <a:pt x="410" y="121"/>
                  <a:pt x="398" y="114"/>
                  <a:pt x="382" y="107"/>
                </a:cubicBezTo>
                <a:cubicBezTo>
                  <a:pt x="372" y="104"/>
                  <a:pt x="361" y="102"/>
                  <a:pt x="351" y="102"/>
                </a:cubicBezTo>
                <a:cubicBezTo>
                  <a:pt x="345" y="102"/>
                  <a:pt x="340" y="103"/>
                  <a:pt x="334" y="104"/>
                </a:cubicBezTo>
                <a:cubicBezTo>
                  <a:pt x="325" y="105"/>
                  <a:pt x="317" y="108"/>
                  <a:pt x="309" y="112"/>
                </a:cubicBezTo>
                <a:cubicBezTo>
                  <a:pt x="312" y="105"/>
                  <a:pt x="313" y="98"/>
                  <a:pt x="314" y="90"/>
                </a:cubicBezTo>
                <a:cubicBezTo>
                  <a:pt x="316" y="68"/>
                  <a:pt x="308" y="45"/>
                  <a:pt x="293" y="28"/>
                </a:cubicBezTo>
                <a:cubicBezTo>
                  <a:pt x="287" y="23"/>
                  <a:pt x="282" y="18"/>
                  <a:pt x="276" y="14"/>
                </a:cubicBezTo>
                <a:cubicBezTo>
                  <a:pt x="264" y="6"/>
                  <a:pt x="251" y="1"/>
                  <a:pt x="236" y="0"/>
                </a:cubicBezTo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77777" y="1199115"/>
            <a:ext cx="42335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Anonymous Sessions</a:t>
            </a:r>
          </a:p>
          <a:p>
            <a:r>
              <a:rPr lang="en-ZW" dirty="0" smtClean="0">
                <a:solidFill>
                  <a:schemeClr val="bg1"/>
                </a:solidFill>
              </a:rPr>
              <a:t>No </a:t>
            </a:r>
            <a:r>
              <a:rPr lang="en-ZW" dirty="0">
                <a:solidFill>
                  <a:schemeClr val="bg1"/>
                </a:solidFill>
              </a:rPr>
              <a:t>IP logging, optional token tracking for </a:t>
            </a:r>
            <a:r>
              <a:rPr lang="en-ZW" dirty="0" smtClean="0">
                <a:solidFill>
                  <a:schemeClr val="bg1"/>
                </a:solidFill>
              </a:rPr>
              <a:t>follow-ups</a:t>
            </a:r>
          </a:p>
          <a:p>
            <a:endParaRPr lang="en-US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Anonymous Sessions</a:t>
            </a:r>
          </a:p>
          <a:p>
            <a:r>
              <a:rPr lang="en-ZW" dirty="0">
                <a:solidFill>
                  <a:schemeClr val="bg1"/>
                </a:solidFill>
              </a:rPr>
              <a:t>Only authorized personnel can access specific report </a:t>
            </a:r>
            <a:r>
              <a:rPr lang="en-ZW" dirty="0" smtClean="0">
                <a:solidFill>
                  <a:schemeClr val="bg1"/>
                </a:solidFill>
              </a:rPr>
              <a:t>types</a:t>
            </a:r>
          </a:p>
          <a:p>
            <a:endParaRPr lang="en-US" b="1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W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CSRF &amp; Session Protection</a:t>
            </a:r>
          </a:p>
          <a:p>
            <a:r>
              <a:rPr lang="en-ZW" dirty="0" smtClean="0">
                <a:solidFill>
                  <a:schemeClr val="bg1"/>
                </a:solidFill>
              </a:rPr>
              <a:t>Laravel’s built-in protection layers to prevent session hijacking</a:t>
            </a:r>
            <a:endParaRPr lang="en-US" b="1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22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.00324 L -0.25 0.00324 " pathEditMode="relative" rAng="0" ptsTypes="AA">
                                      <p:cBhvr>
                                        <p:cTn id="10" dur="3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2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4" dur="4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" dur="4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8" dur="3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05;p29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516272" y="464457"/>
            <a:ext cx="4675728" cy="5740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258858" y="448312"/>
            <a:ext cx="555966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</a:p>
          <a:p>
            <a:r>
              <a:rPr lang="en-ZW" dirty="0">
                <a:solidFill>
                  <a:schemeClr val="bg1"/>
                </a:solidFill>
              </a:rPr>
              <a:t>Responsive UI using Tailwind CSS + Bootstrap breakpoints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58858" y="1514079"/>
            <a:ext cx="525201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  <a:p>
            <a:r>
              <a:rPr lang="en-ZW" dirty="0">
                <a:solidFill>
                  <a:schemeClr val="bg1"/>
                </a:solidFill>
              </a:rPr>
              <a:t>Laravel framework with middleware for access control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58858" y="2522306"/>
            <a:ext cx="585942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  <a:p>
            <a:r>
              <a:rPr lang="en-ZW" dirty="0">
                <a:solidFill>
                  <a:schemeClr val="bg1"/>
                </a:solidFill>
              </a:rPr>
              <a:t>Relational schema with encrypted storage for sensitive fields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58858" y="3578751"/>
            <a:ext cx="331552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RBAC</a:t>
            </a:r>
          </a:p>
          <a:p>
            <a:r>
              <a:rPr lang="en-ZW" dirty="0">
                <a:solidFill>
                  <a:schemeClr val="bg1"/>
                </a:solidFill>
              </a:rPr>
              <a:t>Admin, Investigator, Auditor roles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58857" y="4635196"/>
            <a:ext cx="52520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</a:p>
          <a:p>
            <a:r>
              <a:rPr lang="en-ZW" dirty="0" smtClean="0">
                <a:solidFill>
                  <a:schemeClr val="bg1"/>
                </a:solidFill>
              </a:rPr>
              <a:t>Report </a:t>
            </a:r>
            <a:r>
              <a:rPr lang="en-ZW" dirty="0">
                <a:solidFill>
                  <a:schemeClr val="bg1"/>
                </a:solidFill>
              </a:rPr>
              <a:t>→ Triage → Assignment → Follow-up → Status Update &gt; </a:t>
            </a:r>
            <a:r>
              <a:rPr lang="en-ZW" i="1" dirty="0">
                <a:solidFill>
                  <a:schemeClr val="bg1"/>
                </a:solidFill>
              </a:rPr>
              <a:t>Diagram suggestion:</a:t>
            </a:r>
            <a:r>
              <a:rPr lang="en-ZW" dirty="0">
                <a:solidFill>
                  <a:schemeClr val="bg1"/>
                </a:solidFill>
              </a:rPr>
              <a:t> Display component blocks linked with arrows showing secure data flow and role-based interactions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860868" cy="685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 dirty="0"/>
          </a:p>
        </p:txBody>
      </p:sp>
      <p:sp>
        <p:nvSpPr>
          <p:cNvPr id="24" name="Rectangle 23"/>
          <p:cNvSpPr/>
          <p:nvPr/>
        </p:nvSpPr>
        <p:spPr>
          <a:xfrm rot="16200000">
            <a:off x="-1859360" y="3167390"/>
            <a:ext cx="45795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4974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12192000" cy="309688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0" y="644402"/>
            <a:ext cx="12192000" cy="3077557"/>
            <a:chOff x="0" y="3365839"/>
            <a:chExt cx="12192000" cy="3077557"/>
          </a:xfrm>
          <a:solidFill>
            <a:schemeClr val="accent1">
              <a:lumMod val="50000"/>
            </a:schemeClr>
          </a:solidFill>
        </p:grpSpPr>
        <p:sp>
          <p:nvSpPr>
            <p:cNvPr id="20" name="Rectangle 19"/>
            <p:cNvSpPr/>
            <p:nvPr/>
          </p:nvSpPr>
          <p:spPr>
            <a:xfrm>
              <a:off x="0" y="5018315"/>
              <a:ext cx="12192000" cy="142508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0" y="3853543"/>
              <a:ext cx="2383971" cy="23295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872343" y="3513931"/>
              <a:ext cx="1665514" cy="16524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056469" y="4359728"/>
              <a:ext cx="1047445" cy="109401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853543" y="4530611"/>
              <a:ext cx="1665514" cy="16524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007429" y="3365839"/>
              <a:ext cx="2383971" cy="23295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827160" y="4367892"/>
              <a:ext cx="1047445" cy="109401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624234" y="4538775"/>
              <a:ext cx="1665514" cy="16524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699503" y="3533490"/>
              <a:ext cx="1665514" cy="16524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9808029" y="4040752"/>
              <a:ext cx="2383971" cy="232954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18907" y="2575168"/>
            <a:ext cx="5557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 AND BENEFITS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8906" y="3273621"/>
            <a:ext cx="117730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Increases </a:t>
            </a:r>
            <a:r>
              <a:rPr lang="en-US" altLang="en-US" sz="2200" b="1" dirty="0">
                <a:solidFill>
                  <a:schemeClr val="bg1"/>
                </a:solidFill>
                <a:latin typeface="Arial" panose="020B0604020202020204" pitchFamily="34" charset="0"/>
              </a:rPr>
              <a:t>public trust</a:t>
            </a:r>
            <a:r>
              <a:rPr lang="en-US" altLang="en-US" sz="2200" dirty="0">
                <a:solidFill>
                  <a:schemeClr val="bg1"/>
                </a:solidFill>
                <a:latin typeface="Arial" panose="020B0604020202020204" pitchFamily="34" charset="0"/>
              </a:rPr>
              <a:t> in reporting </a:t>
            </a:r>
            <a:r>
              <a:rPr lang="en-US" altLang="en-US" sz="2200" dirty="0" smtClean="0">
                <a:solidFill>
                  <a:schemeClr val="bg1"/>
                </a:solidFill>
                <a:latin typeface="Arial" panose="020B0604020202020204" pitchFamily="34" charset="0"/>
              </a:rPr>
              <a:t>processes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 smtClean="0">
                <a:solidFill>
                  <a:schemeClr val="bg1"/>
                </a:solidFill>
                <a:latin typeface="Arial" panose="020B0604020202020204" pitchFamily="34" charset="0"/>
              </a:rPr>
              <a:t>Empowers </a:t>
            </a:r>
            <a:r>
              <a:rPr lang="en-US" altLang="en-US" sz="2200" dirty="0">
                <a:solidFill>
                  <a:schemeClr val="bg1"/>
                </a:solidFill>
                <a:latin typeface="Arial" panose="020B0604020202020204" pitchFamily="34" charset="0"/>
              </a:rPr>
              <a:t>institutions with a </a:t>
            </a:r>
            <a:r>
              <a:rPr lang="en-US" altLang="en-US" sz="2200" b="1" dirty="0">
                <a:solidFill>
                  <a:schemeClr val="bg1"/>
                </a:solidFill>
                <a:latin typeface="Arial" panose="020B0604020202020204" pitchFamily="34" charset="0"/>
              </a:rPr>
              <a:t>transparent and actionable </a:t>
            </a:r>
            <a:r>
              <a:rPr lang="en-US" altLang="en-US" sz="2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system</a:t>
            </a:r>
            <a:endParaRPr lang="en-US" altLang="en-US" sz="2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 smtClean="0">
                <a:solidFill>
                  <a:schemeClr val="bg1"/>
                </a:solidFill>
                <a:latin typeface="Arial" panose="020B0604020202020204" pitchFamily="34" charset="0"/>
              </a:rPr>
              <a:t>Encourages </a:t>
            </a:r>
            <a:r>
              <a:rPr lang="en-US" altLang="en-US" sz="2200" dirty="0">
                <a:solidFill>
                  <a:schemeClr val="bg1"/>
                </a:solidFill>
                <a:latin typeface="Arial" panose="020B0604020202020204" pitchFamily="34" charset="0"/>
              </a:rPr>
              <a:t>a </a:t>
            </a:r>
            <a:r>
              <a:rPr lang="en-US" altLang="en-US" sz="2200" b="1" dirty="0">
                <a:solidFill>
                  <a:schemeClr val="bg1"/>
                </a:solidFill>
                <a:latin typeface="Arial" panose="020B0604020202020204" pitchFamily="34" charset="0"/>
              </a:rPr>
              <a:t>culture of integrity and </a:t>
            </a:r>
            <a:r>
              <a:rPr lang="en-US" altLang="en-US" sz="2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accountability</a:t>
            </a:r>
            <a:endParaRPr lang="en-US" altLang="en-US" sz="2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 smtClean="0">
                <a:solidFill>
                  <a:schemeClr val="bg1"/>
                </a:solidFill>
                <a:latin typeface="Arial" panose="020B0604020202020204" pitchFamily="34" charset="0"/>
              </a:rPr>
              <a:t>Reduces </a:t>
            </a:r>
            <a:r>
              <a:rPr lang="en-US" altLang="en-US" sz="2200" dirty="0">
                <a:solidFill>
                  <a:schemeClr val="bg1"/>
                </a:solidFill>
                <a:latin typeface="Arial" panose="020B0604020202020204" pitchFamily="34" charset="0"/>
              </a:rPr>
              <a:t>unchecked corruption through </a:t>
            </a:r>
            <a:r>
              <a:rPr lang="en-US" altLang="en-US" sz="2200" b="1" dirty="0">
                <a:solidFill>
                  <a:schemeClr val="bg1"/>
                </a:solidFill>
                <a:latin typeface="Arial" panose="020B0604020202020204" pitchFamily="34" charset="0"/>
              </a:rPr>
              <a:t>timely and secure </a:t>
            </a:r>
            <a:r>
              <a:rPr lang="en-US" altLang="en-US" sz="2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interventions</a:t>
            </a:r>
            <a:endParaRPr lang="en-US" altLang="en-US" sz="22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2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Scalable </a:t>
            </a:r>
            <a:r>
              <a:rPr lang="en-US" altLang="en-US" sz="2200" b="1" dirty="0">
                <a:solidFill>
                  <a:schemeClr val="bg1"/>
                </a:solidFill>
                <a:latin typeface="Arial" panose="020B0604020202020204" pitchFamily="34" charset="0"/>
              </a:rPr>
              <a:t>and adaptable</a:t>
            </a:r>
            <a:r>
              <a:rPr lang="en-US" altLang="en-US" sz="2200" dirty="0">
                <a:solidFill>
                  <a:schemeClr val="bg1"/>
                </a:solidFill>
                <a:latin typeface="Arial" panose="020B0604020202020204" pitchFamily="34" charset="0"/>
              </a:rPr>
              <a:t> for various departments or regions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14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2883"/>
          <a:stretch/>
        </p:blipFill>
        <p:spPr>
          <a:xfrm>
            <a:off x="0" y="0"/>
            <a:ext cx="528869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353887" y="935132"/>
            <a:ext cx="5045678" cy="682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 smtClean="0">
                <a:ln w="28575"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&amp; CTA</a:t>
            </a:r>
            <a:endParaRPr lang="en-US" sz="4400" dirty="0">
              <a:ln w="28575">
                <a:noFill/>
              </a:ln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353887" y="1657560"/>
            <a:ext cx="4820392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225082" y="1965129"/>
            <a:ext cx="596691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system directly confronts corruption by eliminating fear, insecurity, and inaccessibility.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Every design decision—technical or ethical—ties back to the real problems faced by whistleblowers and institutions.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Let’s pilot this platform in real-world settings—</a:t>
            </a:r>
            <a:r>
              <a:rPr kumimoji="0" lang="en-US" altLang="en-US" sz="2400" b="1" i="1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 safer voices, stronger institutions</a:t>
            </a:r>
            <a:r>
              <a:rPr kumimoji="0" lang="en-US" altLang="en-US" sz="24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109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321</Words>
  <Application>Microsoft Office PowerPoint</Application>
  <PresentationFormat>Widescreen</PresentationFormat>
  <Paragraphs>51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Tinashe</cp:lastModifiedBy>
  <cp:revision>38</cp:revision>
  <dcterms:created xsi:type="dcterms:W3CDTF">2014-11-22T12:43:39Z</dcterms:created>
  <dcterms:modified xsi:type="dcterms:W3CDTF">2025-06-24T10:35:19Z</dcterms:modified>
</cp:coreProperties>
</file>