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png" ContentType="image/png"/>
  <Override PartName="/ppt/slides/slide2.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handoutMasters/handoutMaster1.xml" ContentType="application/vnd.openxmlformats-officedocument.presentationml.handoutMaster+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21.xml" ContentType="application/vnd.openxmlformats-officedocument.presentationml.slide+xml"/>
  <Override PartName="/ppt/slides/slide1.xml" ContentType="application/vnd.openxmlformats-officedocument.presentationml.slide+xml"/>
  <Override PartName="/ppt/notesSlides/notesSlide2.xml" ContentType="application/vnd.openxmlformats-officedocument.presentationml.notesSlide+xml"/>
  <Override PartName="/ppt/presProps.xml" ContentType="application/vnd.openxmlformats-officedocument.presentationml.presProps+xml"/>
  <Override PartName="/ppt/viewProps.xml" ContentType="application/vnd.openxmlformats-officedocument.presentationml.viewProps+xml"/>
  <Override PartName="/ppt/notesSlides/notesSlide14.xml" ContentType="application/vnd.openxmlformats-officedocument.presentationml.notesSlide+xml"/>
  <Override PartName="/ppt/theme/theme1.xml" ContentType="application/vnd.openxmlformats-officedocument.theme+xml"/>
  <Override PartName="/ppt/slides/slide13.xml" ContentType="application/vnd.openxmlformats-officedocument.presentationml.slid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20.xml" ContentType="application/vnd.openxmlformats-officedocument.presentationml.notes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s/slide19.xml" ContentType="application/vnd.openxmlformats-officedocument.presentationml.slide+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s/slide18.xml" ContentType="application/vnd.openxmlformats-officedocument.presentationml.slide+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s/slide15.xml" ContentType="application/vnd.openxmlformats-officedocument.presentationml.slide+xml"/>
  <Override PartName="/ppt/slideLayouts/slideLayout8.xml" ContentType="application/vnd.openxmlformats-officedocument.presentationml.slideLayout+xml"/>
  <Override PartName="/ppt/slides/slide14.xml" ContentType="application/vnd.openxmlformats-officedocument.presentationml.slide+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notesSlides/notesSlide27.xml" ContentType="application/vnd.openxmlformats-officedocument.presentationml.notesSlide+xml"/>
  <Override PartName="/ppt/slides/slide28.xml" ContentType="application/vnd.openxmlformats-officedocument.presentationml.slide+xml"/>
  <Override PartName="/ppt/notesSlides/notesSlide28.xml" ContentType="application/vnd.openxmlformats-officedocument.presentationml.notesSlide+xml"/>
  <Override PartName="/ppt/slides/slide29.xml" ContentType="application/vnd.openxmlformats-officedocument.presentationml.slide+xml"/>
  <Override PartName="/ppt/notesSlides/notesSlide29.xml" ContentType="application/vnd.openxmlformats-officedocument.presentationml.notesSlide+xml"/>
  <Override PartName="/ppt/slides/slide30.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notesSlides/notesSlide32.xml" ContentType="application/vnd.openxmlformats-officedocument.presentationml.notesSlide+xml"/>
  <Override PartName="/ppt/slides/slide33.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notesSlides/notesSlide34.xml" ContentType="application/vnd.openxmlformats-officedocument.presentationml.notesSlide+xml"/>
  <Override PartName="/ppt/slides/slide35.xml" ContentType="application/vnd.openxmlformats-officedocument.presentationml.slide+xml"/>
  <Override PartName="/ppt/notesSlides/notesSlide35.xml" ContentType="application/vnd.openxmlformats-officedocument.presentationml.notesSlide+xml"/>
  <Override PartName="/ppt/slides/slide36.xml" ContentType="application/vnd.openxmlformats-officedocument.presentationml.slide+xml"/>
  <Override PartName="/ppt/notesSlides/notesSlide36.xml" ContentType="application/vnd.openxmlformats-officedocument.presentationml.notesSlide+xml"/>
  <Override PartName="/ppt/slides/slide37.xml" ContentType="application/vnd.openxmlformats-officedocument.presentationml.slide+xml"/>
  <Override PartName="/ppt/notesSlides/notesSlide37.xml" ContentType="application/vnd.openxmlformats-officedocument.presentationml.notesSlide+xml"/>
  <Override PartName="/ppt/slides/slide38.xml" ContentType="application/vnd.openxmlformats-officedocument.presentationml.slide+xml"/>
  <Override PartName="/ppt/notesSlides/notesSlide38.xml" ContentType="application/vnd.openxmlformats-officedocument.presentationml.notesSlide+xml"/>
  <Override PartName="/ppt/slides/slide39.xml" ContentType="application/vnd.openxmlformats-officedocument.presentationml.slide+xml"/>
  <Override PartName="/ppt/notesSlides/notesSlide39.xml" ContentType="application/vnd.openxmlformats-officedocument.presentationml.notesSlide+xml"/>
  <Override PartName="/ppt/slides/slide40.xml" ContentType="application/vnd.openxmlformats-officedocument.presentationml.slide+xml"/>
  <Override PartName="/ppt/notesSlides/notesSlide40.xml" ContentType="application/vnd.openxmlformats-officedocument.presentationml.notesSlide+xml"/>
  <Override PartName="/ppt/slides/slide41.xml" ContentType="application/vnd.openxmlformats-officedocument.presentationml.slide+xml"/>
  <Override PartName="/ppt/notesSlides/notesSlide41.xml" ContentType="application/vnd.openxmlformats-officedocument.presentationml.notesSlide+xml"/>
  <Override PartName="/ppt/slides/slide42.xml" ContentType="application/vnd.openxmlformats-officedocument.presentationml.slide+xml"/>
  <Override PartName="/ppt/notesSlides/notesSlide42.xml" ContentType="application/vnd.openxmlformats-officedocument.presentationml.notesSlide+xml"/>
  <Override PartName="/ppt/slides/slide43.xml" ContentType="application/vnd.openxmlformats-officedocument.presentationml.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2"/>
  </p:sldMasterIdLst>
  <p:notesMasterIdLst>
    <p:notesMasterId r:id="rId3"/>
  </p:notesMasterIdLst>
  <p:handoutMasterIdLst>
    <p:handoutMasterId r:id="rId1"/>
  </p:handoutMasterIdLst>
  <p:sldIdLst>
    <p:sldId id="256" r:id="rId4"/>
    <p:sldId id="257" r:id="rId5"/>
    <p:sldId id="258" r:id="rId6"/>
    <p:sldId id="259" r:id="rId7"/>
    <p:sldId id="260" r:id="rId8"/>
    <p:sldId id="261" r:id="rId9"/>
    <p:sldId id="262" r:id="rId10"/>
    <p:sldId id="263" r:id="rId11"/>
    <p:sldId id="264" r:id="rId12"/>
    <p:sldId id="296" r:id="rId13"/>
    <p:sldId id="265" r:id="rId14"/>
    <p:sldId id="266" r:id="rId15"/>
    <p:sldId id="297" r:id="rId16"/>
    <p:sldId id="267" r:id="rId17"/>
    <p:sldId id="298"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8392"/>
    <a:srgbClr val="02444F"/>
    <a:srgbClr val="427D87"/>
    <a:srgbClr val="F0F4F3"/>
    <a:srgbClr val="DDE7E5"/>
    <a:srgbClr val="CBDAD7"/>
    <a:srgbClr val="4F4B4B"/>
    <a:srgbClr val="2C98AA"/>
    <a:srgbClr val="31A9BD"/>
    <a:srgbClr val="32AF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18" d="100"/>
          <a:sy n="118" d="100"/>
        </p:scale>
        <p:origin x="514" y="67"/>
      </p:cViewPr>
    </p:cSldViewPr>
  </p:slideViewPr>
  <p:notesTextViewPr>
    <p:cViewPr>
      <p:scale>
        <a:sx n="1" d="1"/>
        <a:sy n="1" d="1"/>
      </p:scale>
      <p:origin x="0" y="0"/>
    </p:cViewPr>
  </p:notesTextViewPr>
  <p:notesViewPr>
    <p:cSldViewPr snapToGrid="0">
      <p:cViewPr varScale="1">
        <p:scale>
          <a:sx n="92" d="100"/>
          <a:sy n="92" d="100"/>
        </p:scale>
        <p:origin x="4042" y="91"/>
      </p:cViewPr>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handoutMaster" Target="handoutMasters/handoutMaster1.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 Type="http://schemas.openxmlformats.org/officeDocument/2006/relationships/slideMaster" Target="slideMasters/slideMaster1.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 Type="http://schemas.openxmlformats.org/officeDocument/2006/relationships/notesMaster" Target="notesMasters/notesMaster1.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 Type="http://schemas.openxmlformats.org/officeDocument/2006/relationships/slide" Target="slides/slide1.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tableStyles" Target="tableStyles.xml"/><Relationship Id="rId48" Type="http://schemas.openxmlformats.org/officeDocument/2006/relationships/presProps" Target="presProps.xml"/><Relationship Id="rId49" Type="http://schemas.openxmlformats.org/officeDocument/2006/relationships/viewProps" Target="viewProps.xml"/><Relationship Id="rId5" Type="http://schemas.openxmlformats.org/officeDocument/2006/relationships/slide" Target="slides/slide2.xml"/><Relationship Id="rId50" Type="http://schemas.openxmlformats.org/officeDocument/2006/relationships/theme" Target="theme/them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noEditPoints="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D4629B-BB7E-457A-BFCE-78E3CBA5BBDF}" type="datetimeFigureOut">
              <a:rPr lang="en-US" smtClean="0"/>
              <a:t>9/18/2024</a:t>
            </a:fld>
            <a:endParaRPr lang="en-US"/>
          </a:p>
        </p:txBody>
      </p:sp>
      <p:sp>
        <p:nvSpPr>
          <p:cNvPr id="5" name="Slide Number Placeholder 4"/>
          <p:cNvSpPr>
            <a:spLocks noGrp="1" noEditPoints="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8D9583-8908-474B-BF78-DD7A68392AA5}" type="slidenum">
              <a:rPr lang="en-US" smtClean="0"/>
              <a:t>‹#›</a:t>
            </a:fld>
            <a:endParaRPr lang="en-US"/>
          </a:p>
        </p:txBody>
      </p:sp>
    </p:spTree>
  </p:cSld>
  <p:clrMap bg1="lt1" tx1="dk1" bg2="lt2" tx2="dk2" accent1="accent1" accent2="accent2" accent3="accent3" accent4="accent4" accent5="accent5" accent6="accent6" hlink="hlink" folHlink="folHlink"/>
  <p:hf dt="0"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D4BFD4-EF38-45D1-8747-15D0C3DAFFD7}" type="datetimeFigureOut">
              <a:rPr lang="en-US" smtClean="0"/>
              <a:t>9/18/2024</a:t>
            </a:fld>
            <a:endParaRPr lang="en-US"/>
          </a:p>
        </p:txBody>
      </p:sp>
      <p:sp>
        <p:nvSpPr>
          <p:cNvPr id="4" name="Slide Image Placeholder 3"/>
          <p:cNvSpPr>
            <a:spLocks noGrp="1" noRot="1" noChangeAspect="1" noEditPoints="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0E026-E5E4-41C3-9120-40B5E1999CBD}" type="slidenum">
              <a:rPr lang="en-US" smtClean="0"/>
              <a:t>‹#›</a:t>
            </a:fld>
            <a:endParaRPr lang="en-US"/>
          </a:p>
        </p:txBody>
      </p:sp>
    </p:spTree>
  </p:cSld>
  <p:clrMap bg1="lt1" tx1="dk1" bg2="lt2" tx2="dk2" accent1="accent1" accent2="accent2" accent3="accent3" accent4="accent4" accent5="accent5" accent6="accent6" hlink="hlink" folHlink="folHlink"/>
  <p:hf dt="0"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88716A5-2BCA-4CCA-9EC0-A13DA0BC35F9}" type="slidenum">
              <a:rPr lang="en-US" smtClean="0"/>
              <a:t>‹#›</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0F4E7A2-87A6-434C-B47D-E91ED1E4D606}" type="slidenum">
              <a:rPr lang="en-US" smtClean="0"/>
              <a:t>‹#›</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59DFE41-1EA7-478D-BB7D-8F4C63F9A84D}" type="slidenum">
              <a:rPr lang="en-US" smtClean="0"/>
              <a:t>‹#›</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C7BB7F00-9A8A-4ABF-83DA-E6EC9E71AB57}" type="slidenum">
              <a:rPr lang="en-US" smtClean="0"/>
              <a:t>‹#›</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D0D19B3-6392-4740-B9B4-426D314CEEC3}" type="slidenum">
              <a:rPr lang="en-US" smtClean="0"/>
              <a:t>‹#›</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F7DB5538-AC8C-4C8C-ADE3-ED049429C95A}" type="slidenum">
              <a:rPr lang="en-US" smtClean="0"/>
              <a:t>‹#›</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587EA0A-4A14-4B64-9B2E-877456F24CBA}" type="slidenum">
              <a:rPr lang="en-US" smtClean="0"/>
              <a:t>‹#›</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81524B5-2B12-4B71-ACB4-55A29F17D621}" type="slidenum">
              <a:rPr lang="en-US" smtClean="0"/>
              <a:t>‹#›</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DC92386-D53E-4C5B-8F1A-F376FC309473}" type="slidenum">
              <a:rPr lang="en-US" smtClean="0"/>
              <a:t>‹#›</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1348469-D841-435E-B5E4-808D17C0FC06}" type="slidenum">
              <a:rPr lang="en-US" smtClean="0"/>
              <a:t>‹#›</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F3941BE2-170B-4926-AE0D-C45D3B932E15}" type="slidenum">
              <a:rPr lang="en-US" smtClean="0"/>
              <a:t>‹#›</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2A53990-CF28-42AD-A046-EE4755329DDD}" type="slidenum">
              <a:rPr lang="en-US" smtClean="0"/>
              <a:t>‹#›</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D36958E-78D0-4A13-8D95-9B8F52005B72}" type="slidenum">
              <a:rPr lang="en-US" smtClean="0"/>
              <a:t>‹#›</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F825D49-E7BB-44E4-A7CA-CE856F78C456}" type="slidenum">
              <a:rPr lang="en-US" smtClean="0"/>
              <a:t>‹#›</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BD18E8A-6FB5-412F-8340-46B45997BDE2}" type="slidenum">
              <a:rPr lang="en-US" smtClean="0"/>
              <a:t>‹#›</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2B44811-2764-43AD-B0D3-88A0C95102B5}" type="slidenum">
              <a:rPr lang="en-US" smtClean="0"/>
              <a:t>‹#›</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CD3A2F2A-20FB-4F40-A9D8-29443DDECACE}" type="slidenum">
              <a:rPr lang="en-US" smtClean="0"/>
              <a:t>‹#›</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4C6DC00-872B-4500-BF66-DE641E7B008B}" type="slidenum">
              <a:rPr lang="en-US" smtClean="0"/>
              <a:t>‹#›</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41C15DD-505C-4F35-AABC-A72137255FC0}" type="slidenum">
              <a:rPr lang="en-US" smtClean="0"/>
              <a:t>‹#›</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0CB12CD-1532-4375-94A8-66BA2466F76F}" type="slidenum">
              <a:rPr lang="en-US" smtClean="0"/>
              <a:t>‹#›</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624D68C-E2C2-4039-8297-5018D2FC2578}" type="slidenum">
              <a:rPr lang="en-US" smtClean="0"/>
              <a:t>‹#›</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AC4B3AD-79D1-41B4-9FA6-E207C485752E}" type="slidenum">
              <a:rPr lang="en-US" smtClean="0"/>
              <a:t>‹#›</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05B8A458-29DA-44D6-BAFB-999B03D09C6E}" type="slidenum">
              <a:rPr lang="en-US" smtClean="0"/>
              <a:t>‹#›</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11C811D-B38F-4668-9583-1A1D84D3B76D}" type="slidenum">
              <a:rPr lang="en-US" smtClean="0"/>
              <a:t>‹#›</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F3F07145-1B88-4B9D-BD5D-E726F6B1C8CC}" type="slidenum">
              <a:rPr lang="en-US" smtClean="0"/>
              <a:t>‹#›</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619947C-3CD2-410D-9332-B3D87A7A3F23}" type="slidenum">
              <a:rPr lang="en-US" smtClean="0"/>
              <a:t>‹#›</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5723D68-F16A-4BA2-AF4B-67D990B5E680}" type="slidenum">
              <a:rPr lang="en-US" smtClean="0"/>
              <a:t>‹#›</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C0BCB5C7-F33E-4680-850D-5C00659BEECD}" type="slidenum">
              <a:rPr lang="en-US" smtClean="0"/>
              <a:t>‹#›</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FA604C8-8CF8-4BA1-9A2B-A1F129CB1E77}" type="slidenum">
              <a:rPr lang="en-US" smtClean="0"/>
              <a:t>‹#›</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CA18E94-5F80-4BD2-AF43-1D69460CB324}" type="slidenum">
              <a:rPr lang="en-US" smtClean="0"/>
              <a:t>‹#›</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5884C68-28C1-4F24-80E5-F404AB5938E9}" type="slidenum">
              <a:rPr lang="en-US" smtClean="0"/>
              <a:t>‹#›</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9CFF490-7B10-4CAA-9F6C-57FCFCDACA91}" type="slidenum">
              <a:rPr lang="en-US" smtClean="0"/>
              <a:t>‹#›</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CCC031D-DE1D-459A-96C8-6B0FDA481E42}" type="slidenum">
              <a:rPr lang="en-US" smtClean="0"/>
              <a:t>‹#›</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A69C53B-2C7E-4A47-8136-98F9CD0DF0B4}" type="slidenum">
              <a:rPr lang="en-US" smtClean="0"/>
              <a:t>‹#›</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27F99E8-4BAE-4CA7-8DF4-59E774043A80}" type="slidenum">
              <a:rPr lang="en-US" smtClean="0"/>
              <a:t>‹#›</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5422A9A-00B7-426D-AB4B-2097A7E6DDB2}" type="slidenum">
              <a:rPr lang="en-US" smtClean="0"/>
              <a:t>‹#›</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74F78AF-8D7E-424E-B156-6AA3F5F9D2AC}" type="slidenum">
              <a:rPr lang="en-US" smtClean="0"/>
              <a:t>‹#›</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3CF5323-9F80-49C9-BB13-E10C8CC1A99B}" type="slidenum">
              <a:rPr lang="en-US" smtClean="0"/>
              <a:t>‹#›</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4F4273C-92C0-45EB-82C6-CBF01A7A60DB}" type="slidenum">
              <a:rPr lang="en-US" smtClean="0"/>
              <a:t>‹#›</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C9B68DF-1070-4804-B34C-C4C1835CAAF1}" type="slidenum">
              <a:rPr lang="en-US" smtClean="0"/>
              <a:t>‹#›</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72741B6-F151-4A38-9037-C44BB01CD7F0}" type="slidenum">
              <a:rPr lang="en-US" smtClean="0"/>
              <a:t>‹#›</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70A8F3B-7DE3-493E-A263-4C500C9CE5B6}" type="slidenum">
              <a:rPr lang="en-US" smtClean="0"/>
              <a:t>‹#›</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F7707D2D-54E9-4D14-8120-B6FBBCE9452A}" type="slidenum">
              <a:rPr lang="en-US" smtClean="0"/>
              <a:t>‹#›</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 name="Oval 29"/>
          <p:cNvSpPr/>
          <p:nvPr userDrawn="1"/>
        </p:nvSpPr>
        <p:spPr>
          <a:xfrm>
            <a:off x="3285942" y="635243"/>
            <a:ext cx="5640293" cy="5576087"/>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rot="15307073">
            <a:off x="3500176" y="1769903"/>
            <a:ext cx="372178" cy="372178"/>
          </a:xfrm>
          <a:prstGeom prst="ellipse">
            <a:avLst/>
          </a:prstGeom>
          <a:noFill/>
          <a:ln w="69850" cap="rnd" cmpd="sng">
            <a:solidFill>
              <a:schemeClr val="accent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rot="332697">
            <a:off x="3351031" y="489757"/>
            <a:ext cx="1277539" cy="1225607"/>
            <a:chOff x="990600" y="-77788"/>
            <a:chExt cx="2343150" cy="2247901"/>
          </a:xfrm>
        </p:grpSpPr>
        <p:sp>
          <p:nvSpPr>
            <p:cNvPr id="22" name="Freeform 5"/>
            <p:cNvSpPr>
              <a:spLocks noEditPoints="1"/>
            </p:cNvSpPr>
            <p:nvPr/>
          </p:nvSpPr>
          <p:spPr bwMode="auto">
            <a:xfrm>
              <a:off x="990600" y="46037"/>
              <a:ext cx="2219325" cy="2124076"/>
            </a:xfrm>
            <a:custGeom>
              <a:avLst/>
              <a:rect l="l" t="t" r="r" b="b"/>
              <a:pathLst>
                <a:path w="897" h="858">
                  <a:moveTo>
                    <a:pt x="449" y="858"/>
                  </a:moveTo>
                  <a:cubicBezTo>
                    <a:pt x="449" y="858"/>
                    <a:pt x="449" y="858"/>
                    <a:pt x="449" y="858"/>
                  </a:cubicBezTo>
                  <a:cubicBezTo>
                    <a:pt x="339" y="858"/>
                    <a:pt x="237" y="815"/>
                    <a:pt x="159" y="738"/>
                  </a:cubicBezTo>
                  <a:cubicBezTo>
                    <a:pt x="0" y="578"/>
                    <a:pt x="0" y="319"/>
                    <a:pt x="159" y="159"/>
                  </a:cubicBezTo>
                  <a:cubicBezTo>
                    <a:pt x="319" y="0"/>
                    <a:pt x="578" y="0"/>
                    <a:pt x="738" y="159"/>
                  </a:cubicBezTo>
                  <a:cubicBezTo>
                    <a:pt x="738" y="159"/>
                    <a:pt x="738" y="159"/>
                    <a:pt x="738" y="159"/>
                  </a:cubicBezTo>
                  <a:cubicBezTo>
                    <a:pt x="897" y="319"/>
                    <a:pt x="897" y="578"/>
                    <a:pt x="738" y="738"/>
                  </a:cubicBezTo>
                  <a:cubicBezTo>
                    <a:pt x="661" y="815"/>
                    <a:pt x="558" y="858"/>
                    <a:pt x="449" y="858"/>
                  </a:cubicBezTo>
                  <a:close/>
                  <a:moveTo>
                    <a:pt x="449" y="85"/>
                  </a:moveTo>
                  <a:cubicBezTo>
                    <a:pt x="355" y="85"/>
                    <a:pt x="262" y="120"/>
                    <a:pt x="191" y="191"/>
                  </a:cubicBezTo>
                  <a:cubicBezTo>
                    <a:pt x="50" y="333"/>
                    <a:pt x="50" y="564"/>
                    <a:pt x="191" y="706"/>
                  </a:cubicBezTo>
                  <a:cubicBezTo>
                    <a:pt x="260" y="774"/>
                    <a:pt x="351" y="812"/>
                    <a:pt x="449" y="812"/>
                  </a:cubicBezTo>
                  <a:cubicBezTo>
                    <a:pt x="546" y="812"/>
                    <a:pt x="637" y="774"/>
                    <a:pt x="706" y="706"/>
                  </a:cubicBezTo>
                  <a:cubicBezTo>
                    <a:pt x="848" y="564"/>
                    <a:pt x="848" y="333"/>
                    <a:pt x="706" y="191"/>
                  </a:cubicBezTo>
                  <a:cubicBezTo>
                    <a:pt x="635" y="120"/>
                    <a:pt x="542" y="85"/>
                    <a:pt x="449" y="85"/>
                  </a:cubicBezTo>
                  <a:close/>
                </a:path>
              </a:pathLst>
            </a:custGeom>
            <a:solidFill>
              <a:schemeClr val="accent5"/>
            </a:solidFill>
            <a:ln>
              <a:noFill/>
            </a:ln>
          </p:spPr>
          <p:txBody>
            <a:bodyPr vert="horz" wrap="square" lIns="91440" tIns="45720" rIns="91440" bIns="45720" anchor="t">
              <a:prstTxWarp prst="textNoShape">
                <a:avLst/>
              </a:prstTxWarp>
            </a:bodyPr>
            <a:lstStyle/>
            <a:p>
              <a:endParaRPr lang="en-US" dirty="0"/>
            </a:p>
          </p:txBody>
        </p:sp>
        <p:sp>
          <p:nvSpPr>
            <p:cNvPr id="23" name="Freeform 6"/>
            <p:cNvSpPr>
              <a:spLocks noEditPoints="1"/>
            </p:cNvSpPr>
            <p:nvPr/>
          </p:nvSpPr>
          <p:spPr bwMode="auto">
            <a:xfrm>
              <a:off x="1460500" y="515937"/>
              <a:ext cx="1339850" cy="1279526"/>
            </a:xfrm>
            <a:custGeom>
              <a:avLst/>
              <a:rect l="l" t="t" r="r" b="b"/>
              <a:pathLst>
                <a:path w="542" h="517">
                  <a:moveTo>
                    <a:pt x="259" y="517"/>
                  </a:moveTo>
                  <a:cubicBezTo>
                    <a:pt x="190" y="517"/>
                    <a:pt x="125" y="490"/>
                    <a:pt x="76" y="441"/>
                  </a:cubicBezTo>
                  <a:cubicBezTo>
                    <a:pt x="27" y="392"/>
                    <a:pt x="0" y="328"/>
                    <a:pt x="0" y="259"/>
                  </a:cubicBezTo>
                  <a:cubicBezTo>
                    <a:pt x="0" y="190"/>
                    <a:pt x="27" y="125"/>
                    <a:pt x="76" y="76"/>
                  </a:cubicBezTo>
                  <a:cubicBezTo>
                    <a:pt x="125" y="27"/>
                    <a:pt x="190" y="0"/>
                    <a:pt x="259" y="0"/>
                  </a:cubicBezTo>
                  <a:cubicBezTo>
                    <a:pt x="328" y="0"/>
                    <a:pt x="392" y="27"/>
                    <a:pt x="441" y="76"/>
                  </a:cubicBezTo>
                  <a:cubicBezTo>
                    <a:pt x="441" y="76"/>
                    <a:pt x="441" y="76"/>
                    <a:pt x="441" y="76"/>
                  </a:cubicBezTo>
                  <a:cubicBezTo>
                    <a:pt x="542" y="177"/>
                    <a:pt x="542" y="340"/>
                    <a:pt x="441" y="441"/>
                  </a:cubicBezTo>
                  <a:cubicBezTo>
                    <a:pt x="392" y="490"/>
                    <a:pt x="328" y="517"/>
                    <a:pt x="259" y="517"/>
                  </a:cubicBezTo>
                  <a:close/>
                  <a:moveTo>
                    <a:pt x="259" y="46"/>
                  </a:moveTo>
                  <a:cubicBezTo>
                    <a:pt x="202" y="46"/>
                    <a:pt x="148" y="68"/>
                    <a:pt x="108" y="108"/>
                  </a:cubicBezTo>
                  <a:cubicBezTo>
                    <a:pt x="68" y="148"/>
                    <a:pt x="46" y="202"/>
                    <a:pt x="46" y="259"/>
                  </a:cubicBezTo>
                  <a:cubicBezTo>
                    <a:pt x="46" y="315"/>
                    <a:pt x="68" y="369"/>
                    <a:pt x="108" y="409"/>
                  </a:cubicBezTo>
                  <a:cubicBezTo>
                    <a:pt x="148" y="449"/>
                    <a:pt x="202" y="471"/>
                    <a:pt x="259" y="471"/>
                  </a:cubicBezTo>
                  <a:cubicBezTo>
                    <a:pt x="315" y="471"/>
                    <a:pt x="369" y="449"/>
                    <a:pt x="409" y="409"/>
                  </a:cubicBezTo>
                  <a:cubicBezTo>
                    <a:pt x="492" y="326"/>
                    <a:pt x="492" y="191"/>
                    <a:pt x="409" y="108"/>
                  </a:cubicBezTo>
                  <a:cubicBezTo>
                    <a:pt x="369" y="68"/>
                    <a:pt x="315" y="46"/>
                    <a:pt x="259" y="46"/>
                  </a:cubicBezTo>
                  <a:close/>
                </a:path>
              </a:pathLst>
            </a:custGeom>
            <a:solidFill>
              <a:schemeClr val="tx2">
                <a:lumMod val="40000"/>
                <a:lumOff val="60000"/>
              </a:schemeClr>
            </a:solidFill>
            <a:ln>
              <a:noFill/>
            </a:ln>
          </p:spPr>
          <p:txBody>
            <a:bodyPr vert="horz" wrap="square" lIns="91440" tIns="45720" rIns="91440" bIns="45720" anchor="t">
              <a:prstTxWarp prst="textNoShape">
                <a:avLst/>
              </a:prstTxWarp>
            </a:bodyPr>
            <a:lstStyle/>
            <a:p>
              <a:endParaRPr lang="en-US" dirty="0"/>
            </a:p>
          </p:txBody>
        </p:sp>
        <p:sp>
          <p:nvSpPr>
            <p:cNvPr id="24" name="Freeform 7"/>
            <p:cNvSpPr>
              <a:spLocks noEditPoints="1"/>
            </p:cNvSpPr>
            <p:nvPr/>
          </p:nvSpPr>
          <p:spPr bwMode="auto">
            <a:xfrm>
              <a:off x="1744663" y="830262"/>
              <a:ext cx="681038" cy="650875"/>
            </a:xfrm>
            <a:custGeom>
              <a:avLst/>
              <a:rect l="l" t="t" r="r" b="b"/>
              <a:pathLst>
                <a:path w="275" h="263">
                  <a:moveTo>
                    <a:pt x="144" y="263"/>
                  </a:moveTo>
                  <a:cubicBezTo>
                    <a:pt x="110" y="263"/>
                    <a:pt x="76" y="250"/>
                    <a:pt x="51" y="224"/>
                  </a:cubicBezTo>
                  <a:cubicBezTo>
                    <a:pt x="0" y="173"/>
                    <a:pt x="0" y="90"/>
                    <a:pt x="51" y="39"/>
                  </a:cubicBezTo>
                  <a:cubicBezTo>
                    <a:pt x="76" y="14"/>
                    <a:pt x="108" y="0"/>
                    <a:pt x="144" y="0"/>
                  </a:cubicBezTo>
                  <a:cubicBezTo>
                    <a:pt x="144" y="0"/>
                    <a:pt x="144" y="0"/>
                    <a:pt x="144" y="0"/>
                  </a:cubicBezTo>
                  <a:cubicBezTo>
                    <a:pt x="179" y="0"/>
                    <a:pt x="212" y="14"/>
                    <a:pt x="236" y="39"/>
                  </a:cubicBezTo>
                  <a:cubicBezTo>
                    <a:pt x="261" y="64"/>
                    <a:pt x="275" y="96"/>
                    <a:pt x="275" y="132"/>
                  </a:cubicBezTo>
                  <a:cubicBezTo>
                    <a:pt x="275" y="167"/>
                    <a:pt x="261" y="200"/>
                    <a:pt x="236" y="224"/>
                  </a:cubicBezTo>
                  <a:cubicBezTo>
                    <a:pt x="211" y="250"/>
                    <a:pt x="177" y="263"/>
                    <a:pt x="144" y="263"/>
                  </a:cubicBezTo>
                  <a:close/>
                  <a:moveTo>
                    <a:pt x="144" y="46"/>
                  </a:moveTo>
                  <a:cubicBezTo>
                    <a:pt x="121" y="46"/>
                    <a:pt x="99" y="55"/>
                    <a:pt x="83" y="71"/>
                  </a:cubicBezTo>
                  <a:cubicBezTo>
                    <a:pt x="49" y="104"/>
                    <a:pt x="49" y="159"/>
                    <a:pt x="83" y="192"/>
                  </a:cubicBezTo>
                  <a:cubicBezTo>
                    <a:pt x="116" y="226"/>
                    <a:pt x="171" y="226"/>
                    <a:pt x="204" y="192"/>
                  </a:cubicBezTo>
                  <a:cubicBezTo>
                    <a:pt x="221" y="176"/>
                    <a:pt x="230" y="155"/>
                    <a:pt x="230" y="132"/>
                  </a:cubicBezTo>
                  <a:cubicBezTo>
                    <a:pt x="230" y="109"/>
                    <a:pt x="221" y="87"/>
                    <a:pt x="204" y="71"/>
                  </a:cubicBezTo>
                  <a:cubicBezTo>
                    <a:pt x="188" y="55"/>
                    <a:pt x="167" y="46"/>
                    <a:pt x="144" y="46"/>
                  </a:cubicBezTo>
                  <a:close/>
                </a:path>
              </a:pathLst>
            </a:custGeom>
            <a:solidFill>
              <a:schemeClr val="tx2">
                <a:lumMod val="20000"/>
                <a:lumOff val="80000"/>
              </a:schemeClr>
            </a:solidFill>
            <a:ln>
              <a:noFill/>
            </a:ln>
          </p:spPr>
          <p:txBody>
            <a:bodyPr vert="horz" wrap="square" lIns="91440" tIns="45720" rIns="91440" bIns="45720" anchor="t">
              <a:prstTxWarp prst="textNoShape">
                <a:avLst/>
              </a:prstTxWarp>
            </a:bodyPr>
            <a:lstStyle/>
            <a:p>
              <a:endParaRPr lang="en-US" dirty="0"/>
            </a:p>
          </p:txBody>
        </p:sp>
        <p:sp>
          <p:nvSpPr>
            <p:cNvPr id="25" name="Freeform 8"/>
            <p:cNvSpPr/>
            <p:nvPr/>
          </p:nvSpPr>
          <p:spPr bwMode="auto">
            <a:xfrm>
              <a:off x="2038350" y="128587"/>
              <a:ext cx="1089025" cy="1082675"/>
            </a:xfrm>
            <a:custGeom>
              <a:avLst/>
              <a:rect l="l" t="t" r="r" b="b"/>
              <a:pathLst>
                <a:path w="440" h="438">
                  <a:moveTo>
                    <a:pt x="25" y="438"/>
                  </a:moveTo>
                  <a:cubicBezTo>
                    <a:pt x="19" y="438"/>
                    <a:pt x="13" y="436"/>
                    <a:pt x="9" y="432"/>
                  </a:cubicBezTo>
                  <a:cubicBezTo>
                    <a:pt x="0" y="423"/>
                    <a:pt x="0" y="408"/>
                    <a:pt x="9" y="400"/>
                  </a:cubicBezTo>
                  <a:cubicBezTo>
                    <a:pt x="399" y="9"/>
                    <a:pt x="399" y="9"/>
                    <a:pt x="399" y="9"/>
                  </a:cubicBezTo>
                  <a:cubicBezTo>
                    <a:pt x="408" y="0"/>
                    <a:pt x="422" y="0"/>
                    <a:pt x="431" y="9"/>
                  </a:cubicBezTo>
                  <a:cubicBezTo>
                    <a:pt x="440" y="18"/>
                    <a:pt x="440" y="33"/>
                    <a:pt x="431" y="41"/>
                  </a:cubicBezTo>
                  <a:cubicBezTo>
                    <a:pt x="41" y="432"/>
                    <a:pt x="41" y="432"/>
                    <a:pt x="41" y="432"/>
                  </a:cubicBezTo>
                  <a:cubicBezTo>
                    <a:pt x="36" y="436"/>
                    <a:pt x="30" y="438"/>
                    <a:pt x="25" y="438"/>
                  </a:cubicBezTo>
                  <a:close/>
                </a:path>
              </a:pathLst>
            </a:custGeom>
            <a:solidFill>
              <a:schemeClr val="accent5"/>
            </a:solidFill>
            <a:ln>
              <a:noFill/>
            </a:ln>
          </p:spPr>
          <p:txBody>
            <a:bodyPr vert="horz" wrap="square" lIns="91440" tIns="45720" rIns="91440" bIns="45720" anchor="t">
              <a:prstTxWarp prst="textNoShape">
                <a:avLst/>
              </a:prstTxWarp>
            </a:bodyPr>
            <a:lstStyle/>
            <a:p>
              <a:endParaRPr lang="en-US" dirty="0"/>
            </a:p>
          </p:txBody>
        </p:sp>
        <p:sp>
          <p:nvSpPr>
            <p:cNvPr id="26" name="Freeform 9"/>
            <p:cNvSpPr/>
            <p:nvPr/>
          </p:nvSpPr>
          <p:spPr bwMode="auto">
            <a:xfrm>
              <a:off x="3003550" y="-77788"/>
              <a:ext cx="330200" cy="330200"/>
            </a:xfrm>
            <a:custGeom>
              <a:avLst/>
              <a:rect l="l" t="t" r="r" b="b"/>
              <a:pathLst>
                <a:path w="133" h="133">
                  <a:moveTo>
                    <a:pt x="110" y="133"/>
                  </a:moveTo>
                  <a:cubicBezTo>
                    <a:pt x="110" y="133"/>
                    <a:pt x="109" y="133"/>
                    <a:pt x="109" y="133"/>
                  </a:cubicBezTo>
                  <a:cubicBezTo>
                    <a:pt x="23" y="130"/>
                    <a:pt x="23" y="130"/>
                    <a:pt x="23" y="130"/>
                  </a:cubicBezTo>
                  <a:cubicBezTo>
                    <a:pt x="11" y="130"/>
                    <a:pt x="1" y="120"/>
                    <a:pt x="1" y="108"/>
                  </a:cubicBezTo>
                  <a:cubicBezTo>
                    <a:pt x="0" y="23"/>
                    <a:pt x="0" y="23"/>
                    <a:pt x="0" y="23"/>
                  </a:cubicBezTo>
                  <a:cubicBezTo>
                    <a:pt x="0" y="11"/>
                    <a:pt x="9" y="1"/>
                    <a:pt x="22" y="0"/>
                  </a:cubicBezTo>
                  <a:cubicBezTo>
                    <a:pt x="34" y="0"/>
                    <a:pt x="45" y="10"/>
                    <a:pt x="45" y="23"/>
                  </a:cubicBezTo>
                  <a:cubicBezTo>
                    <a:pt x="46" y="86"/>
                    <a:pt x="46" y="86"/>
                    <a:pt x="46" y="86"/>
                  </a:cubicBezTo>
                  <a:cubicBezTo>
                    <a:pt x="111" y="88"/>
                    <a:pt x="111" y="88"/>
                    <a:pt x="111" y="88"/>
                  </a:cubicBezTo>
                  <a:cubicBezTo>
                    <a:pt x="123" y="89"/>
                    <a:pt x="133" y="99"/>
                    <a:pt x="133" y="112"/>
                  </a:cubicBezTo>
                  <a:cubicBezTo>
                    <a:pt x="132" y="124"/>
                    <a:pt x="122" y="133"/>
                    <a:pt x="110" y="133"/>
                  </a:cubicBezTo>
                  <a:close/>
                </a:path>
              </a:pathLst>
            </a:custGeom>
            <a:solidFill>
              <a:schemeClr val="accent5"/>
            </a:solidFill>
            <a:ln>
              <a:noFill/>
            </a:ln>
          </p:spPr>
          <p:txBody>
            <a:bodyPr vert="horz" wrap="square" lIns="91440" tIns="45720" rIns="91440" bIns="45720" anchor="t">
              <a:prstTxWarp prst="textNoShape">
                <a:avLst/>
              </a:prstTxWarp>
            </a:bodyPr>
            <a:lstStyle/>
            <a:p>
              <a:endParaRPr lang="en-US"/>
            </a:p>
          </p:txBody>
        </p:sp>
        <p:sp>
          <p:nvSpPr>
            <p:cNvPr id="27" name="Freeform 10"/>
            <p:cNvSpPr/>
            <p:nvPr/>
          </p:nvSpPr>
          <p:spPr bwMode="auto">
            <a:xfrm>
              <a:off x="2840039" y="84137"/>
              <a:ext cx="331787" cy="331787"/>
            </a:xfrm>
            <a:custGeom>
              <a:avLst/>
              <a:rect l="l" t="t" r="r" b="b"/>
              <a:pathLst>
                <a:path w="134" h="134">
                  <a:moveTo>
                    <a:pt x="111" y="134"/>
                  </a:moveTo>
                  <a:cubicBezTo>
                    <a:pt x="111" y="134"/>
                    <a:pt x="110" y="134"/>
                    <a:pt x="110" y="134"/>
                  </a:cubicBezTo>
                  <a:cubicBezTo>
                    <a:pt x="24" y="130"/>
                    <a:pt x="24" y="130"/>
                    <a:pt x="24" y="130"/>
                  </a:cubicBezTo>
                  <a:cubicBezTo>
                    <a:pt x="12" y="130"/>
                    <a:pt x="2" y="120"/>
                    <a:pt x="2" y="108"/>
                  </a:cubicBezTo>
                  <a:cubicBezTo>
                    <a:pt x="0" y="24"/>
                    <a:pt x="0" y="24"/>
                    <a:pt x="0" y="24"/>
                  </a:cubicBezTo>
                  <a:cubicBezTo>
                    <a:pt x="0" y="11"/>
                    <a:pt x="10" y="1"/>
                    <a:pt x="23" y="1"/>
                  </a:cubicBezTo>
                  <a:cubicBezTo>
                    <a:pt x="35" y="0"/>
                    <a:pt x="46" y="10"/>
                    <a:pt x="46" y="23"/>
                  </a:cubicBezTo>
                  <a:cubicBezTo>
                    <a:pt x="47" y="86"/>
                    <a:pt x="47" y="86"/>
                    <a:pt x="47" y="86"/>
                  </a:cubicBezTo>
                  <a:cubicBezTo>
                    <a:pt x="112" y="88"/>
                    <a:pt x="112" y="88"/>
                    <a:pt x="112" y="88"/>
                  </a:cubicBezTo>
                  <a:cubicBezTo>
                    <a:pt x="124" y="89"/>
                    <a:pt x="134" y="99"/>
                    <a:pt x="133" y="112"/>
                  </a:cubicBezTo>
                  <a:cubicBezTo>
                    <a:pt x="133" y="124"/>
                    <a:pt x="123" y="134"/>
                    <a:pt x="111" y="134"/>
                  </a:cubicBezTo>
                  <a:close/>
                </a:path>
              </a:pathLst>
            </a:custGeom>
            <a:solidFill>
              <a:schemeClr val="accent5"/>
            </a:solidFill>
            <a:ln>
              <a:noFill/>
            </a:ln>
          </p:spPr>
          <p:txBody>
            <a:bodyPr vert="horz" wrap="square" lIns="91440" tIns="45720" rIns="91440" bIns="45720" anchor="t">
              <a:prstTxWarp prst="textNoShape">
                <a:avLst/>
              </a:prstTxWarp>
            </a:bodyPr>
            <a:lstStyle/>
            <a:p>
              <a:endParaRPr lang="en-US" dirty="0"/>
            </a:p>
          </p:txBody>
        </p:sp>
      </p:grpSp>
      <p:sp>
        <p:nvSpPr>
          <p:cNvPr id="4" name="Oval 3"/>
          <p:cNvSpPr/>
          <p:nvPr/>
        </p:nvSpPr>
        <p:spPr>
          <a:xfrm>
            <a:off x="3285942" y="635243"/>
            <a:ext cx="5640293" cy="5576087"/>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noEditPoints="1"/>
          </p:cNvSpPr>
          <p:nvPr>
            <p:ph type="ctrTitle"/>
          </p:nvPr>
        </p:nvSpPr>
        <p:spPr>
          <a:xfrm>
            <a:off x="2422190" y="1485066"/>
            <a:ext cx="7367796" cy="2387600"/>
          </a:xfrm>
        </p:spPr>
        <p:txBody>
          <a:bodyPr anchor="b">
            <a:normAutofit/>
          </a:bodyPr>
          <a:lstStyle>
            <a:lvl1pPr algn="ctr">
              <a:defRPr sz="4400" b="1">
                <a:solidFill>
                  <a:schemeClr val="tx2"/>
                </a:solidFill>
              </a:defRPr>
            </a:lvl1pPr>
          </a:lstStyle>
          <a:p>
            <a:r>
              <a:rPr lang="en-US"/>
              <a:t>Click to edit Master title style</a:t>
            </a:r>
          </a:p>
        </p:txBody>
      </p:sp>
      <p:sp>
        <p:nvSpPr>
          <p:cNvPr id="3" name="Subtitle 2"/>
          <p:cNvSpPr>
            <a:spLocks noGrp="1" noEditPoints="1"/>
          </p:cNvSpPr>
          <p:nvPr>
            <p:ph type="subTitle" idx="1"/>
          </p:nvPr>
        </p:nvSpPr>
        <p:spPr>
          <a:xfrm>
            <a:off x="1534088" y="3926231"/>
            <a:ext cx="9144000" cy="1655762"/>
          </a:xfrm>
        </p:spPr>
        <p:txBody>
          <a:bodyPr/>
          <a:lstStyle>
            <a:lvl1pPr marL="0" indent="0" algn="ctr">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7" name="Oval 6"/>
          <p:cNvSpPr/>
          <p:nvPr/>
        </p:nvSpPr>
        <p:spPr>
          <a:xfrm>
            <a:off x="7586101" y="5105895"/>
            <a:ext cx="709210" cy="709210"/>
          </a:xfrm>
          <a:prstGeom prst="ellipse">
            <a:avLst/>
          </a:prstGeom>
          <a:noFill/>
          <a:ln w="98425" cmpd="sng">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652166" y="4972504"/>
            <a:ext cx="709210" cy="709210"/>
          </a:xfrm>
          <a:prstGeom prst="ellipse">
            <a:avLst/>
          </a:prstGeom>
          <a:noFill/>
          <a:ln w="15875"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14"/>
          <p:cNvSpPr/>
          <p:nvPr/>
        </p:nvSpPr>
        <p:spPr bwMode="auto">
          <a:xfrm>
            <a:off x="4410279" y="920549"/>
            <a:ext cx="419319" cy="453858"/>
          </a:xfrm>
          <a:custGeom>
            <a:avLst/>
            <a:rect l="l" t="t" r="r" b="b"/>
            <a:pathLst>
              <a:path w="492" h="493">
                <a:moveTo>
                  <a:pt x="212" y="10"/>
                </a:moveTo>
                <a:cubicBezTo>
                  <a:pt x="208" y="51"/>
                  <a:pt x="208" y="51"/>
                  <a:pt x="208" y="51"/>
                </a:cubicBezTo>
                <a:cubicBezTo>
                  <a:pt x="207" y="62"/>
                  <a:pt x="200" y="71"/>
                  <a:pt x="190" y="74"/>
                </a:cubicBezTo>
                <a:cubicBezTo>
                  <a:pt x="190" y="74"/>
                  <a:pt x="190" y="74"/>
                  <a:pt x="190" y="74"/>
                </a:cubicBezTo>
                <a:cubicBezTo>
                  <a:pt x="180" y="77"/>
                  <a:pt x="169" y="74"/>
                  <a:pt x="162" y="66"/>
                </a:cubicBezTo>
                <a:cubicBezTo>
                  <a:pt x="135" y="35"/>
                  <a:pt x="135" y="35"/>
                  <a:pt x="135" y="35"/>
                </a:cubicBezTo>
                <a:cubicBezTo>
                  <a:pt x="131" y="31"/>
                  <a:pt x="125" y="30"/>
                  <a:pt x="121" y="34"/>
                </a:cubicBezTo>
                <a:cubicBezTo>
                  <a:pt x="56" y="89"/>
                  <a:pt x="56" y="89"/>
                  <a:pt x="56" y="89"/>
                </a:cubicBezTo>
                <a:cubicBezTo>
                  <a:pt x="51" y="93"/>
                  <a:pt x="51" y="99"/>
                  <a:pt x="55" y="103"/>
                </a:cubicBezTo>
                <a:cubicBezTo>
                  <a:pt x="81" y="135"/>
                  <a:pt x="81" y="135"/>
                  <a:pt x="81" y="135"/>
                </a:cubicBezTo>
                <a:cubicBezTo>
                  <a:pt x="88" y="143"/>
                  <a:pt x="89" y="154"/>
                  <a:pt x="85" y="164"/>
                </a:cubicBezTo>
                <a:cubicBezTo>
                  <a:pt x="84" y="164"/>
                  <a:pt x="84" y="164"/>
                  <a:pt x="84" y="164"/>
                </a:cubicBezTo>
                <a:cubicBezTo>
                  <a:pt x="79" y="174"/>
                  <a:pt x="70" y="179"/>
                  <a:pt x="59" y="178"/>
                </a:cubicBezTo>
                <a:cubicBezTo>
                  <a:pt x="18" y="175"/>
                  <a:pt x="18" y="175"/>
                  <a:pt x="18" y="175"/>
                </a:cubicBezTo>
                <a:cubicBezTo>
                  <a:pt x="12" y="175"/>
                  <a:pt x="7" y="179"/>
                  <a:pt x="7" y="185"/>
                </a:cubicBezTo>
                <a:cubicBezTo>
                  <a:pt x="0" y="270"/>
                  <a:pt x="0" y="270"/>
                  <a:pt x="0" y="270"/>
                </a:cubicBezTo>
                <a:cubicBezTo>
                  <a:pt x="0" y="275"/>
                  <a:pt x="4" y="280"/>
                  <a:pt x="9" y="281"/>
                </a:cubicBezTo>
                <a:cubicBezTo>
                  <a:pt x="51" y="284"/>
                  <a:pt x="51" y="284"/>
                  <a:pt x="51" y="284"/>
                </a:cubicBezTo>
                <a:cubicBezTo>
                  <a:pt x="61" y="285"/>
                  <a:pt x="70" y="292"/>
                  <a:pt x="73" y="302"/>
                </a:cubicBezTo>
                <a:cubicBezTo>
                  <a:pt x="73" y="302"/>
                  <a:pt x="73" y="302"/>
                  <a:pt x="74" y="303"/>
                </a:cubicBezTo>
                <a:cubicBezTo>
                  <a:pt x="77" y="313"/>
                  <a:pt x="74" y="324"/>
                  <a:pt x="66" y="330"/>
                </a:cubicBezTo>
                <a:cubicBezTo>
                  <a:pt x="34" y="357"/>
                  <a:pt x="34" y="357"/>
                  <a:pt x="34" y="357"/>
                </a:cubicBezTo>
                <a:cubicBezTo>
                  <a:pt x="30" y="361"/>
                  <a:pt x="29" y="367"/>
                  <a:pt x="33" y="372"/>
                </a:cubicBezTo>
                <a:cubicBezTo>
                  <a:pt x="88" y="437"/>
                  <a:pt x="88" y="437"/>
                  <a:pt x="88" y="437"/>
                </a:cubicBezTo>
                <a:cubicBezTo>
                  <a:pt x="92" y="441"/>
                  <a:pt x="99" y="441"/>
                  <a:pt x="103" y="438"/>
                </a:cubicBezTo>
                <a:cubicBezTo>
                  <a:pt x="134" y="411"/>
                  <a:pt x="134" y="411"/>
                  <a:pt x="134" y="411"/>
                </a:cubicBezTo>
                <a:cubicBezTo>
                  <a:pt x="142" y="404"/>
                  <a:pt x="154" y="403"/>
                  <a:pt x="163" y="408"/>
                </a:cubicBezTo>
                <a:cubicBezTo>
                  <a:pt x="163" y="408"/>
                  <a:pt x="163" y="408"/>
                  <a:pt x="164" y="408"/>
                </a:cubicBezTo>
                <a:cubicBezTo>
                  <a:pt x="173" y="413"/>
                  <a:pt x="179" y="423"/>
                  <a:pt x="178" y="433"/>
                </a:cubicBezTo>
                <a:cubicBezTo>
                  <a:pt x="175" y="474"/>
                  <a:pt x="175" y="474"/>
                  <a:pt x="175" y="474"/>
                </a:cubicBezTo>
                <a:cubicBezTo>
                  <a:pt x="174" y="480"/>
                  <a:pt x="178" y="485"/>
                  <a:pt x="184" y="485"/>
                </a:cubicBezTo>
                <a:cubicBezTo>
                  <a:pt x="269" y="492"/>
                  <a:pt x="269" y="492"/>
                  <a:pt x="269" y="492"/>
                </a:cubicBezTo>
                <a:cubicBezTo>
                  <a:pt x="275" y="493"/>
                  <a:pt x="280" y="488"/>
                  <a:pt x="280" y="483"/>
                </a:cubicBezTo>
                <a:cubicBezTo>
                  <a:pt x="283" y="442"/>
                  <a:pt x="283" y="442"/>
                  <a:pt x="283" y="442"/>
                </a:cubicBezTo>
                <a:cubicBezTo>
                  <a:pt x="284" y="431"/>
                  <a:pt x="291" y="422"/>
                  <a:pt x="301" y="419"/>
                </a:cubicBezTo>
                <a:cubicBezTo>
                  <a:pt x="301" y="419"/>
                  <a:pt x="302" y="419"/>
                  <a:pt x="302" y="419"/>
                </a:cubicBezTo>
                <a:cubicBezTo>
                  <a:pt x="312" y="415"/>
                  <a:pt x="323" y="419"/>
                  <a:pt x="330" y="427"/>
                </a:cubicBezTo>
                <a:cubicBezTo>
                  <a:pt x="357" y="458"/>
                  <a:pt x="357" y="458"/>
                  <a:pt x="357" y="458"/>
                </a:cubicBezTo>
                <a:cubicBezTo>
                  <a:pt x="360" y="462"/>
                  <a:pt x="367" y="463"/>
                  <a:pt x="371" y="459"/>
                </a:cubicBezTo>
                <a:cubicBezTo>
                  <a:pt x="436" y="404"/>
                  <a:pt x="436" y="404"/>
                  <a:pt x="436" y="404"/>
                </a:cubicBezTo>
                <a:cubicBezTo>
                  <a:pt x="440" y="400"/>
                  <a:pt x="441" y="394"/>
                  <a:pt x="437" y="389"/>
                </a:cubicBezTo>
                <a:cubicBezTo>
                  <a:pt x="410" y="358"/>
                  <a:pt x="410" y="358"/>
                  <a:pt x="410" y="358"/>
                </a:cubicBezTo>
                <a:cubicBezTo>
                  <a:pt x="404" y="350"/>
                  <a:pt x="402" y="339"/>
                  <a:pt x="407" y="329"/>
                </a:cubicBezTo>
                <a:cubicBezTo>
                  <a:pt x="407" y="329"/>
                  <a:pt x="407" y="329"/>
                  <a:pt x="407" y="329"/>
                </a:cubicBezTo>
                <a:cubicBezTo>
                  <a:pt x="412" y="319"/>
                  <a:pt x="422" y="314"/>
                  <a:pt x="433" y="314"/>
                </a:cubicBezTo>
                <a:cubicBezTo>
                  <a:pt x="474" y="318"/>
                  <a:pt x="474" y="318"/>
                  <a:pt x="474" y="318"/>
                </a:cubicBezTo>
                <a:cubicBezTo>
                  <a:pt x="479" y="318"/>
                  <a:pt x="484" y="314"/>
                  <a:pt x="485" y="308"/>
                </a:cubicBezTo>
                <a:cubicBezTo>
                  <a:pt x="492" y="223"/>
                  <a:pt x="492" y="223"/>
                  <a:pt x="492" y="223"/>
                </a:cubicBezTo>
                <a:cubicBezTo>
                  <a:pt x="492" y="218"/>
                  <a:pt x="488" y="213"/>
                  <a:pt x="482" y="212"/>
                </a:cubicBezTo>
                <a:cubicBezTo>
                  <a:pt x="441" y="209"/>
                  <a:pt x="441" y="209"/>
                  <a:pt x="441" y="209"/>
                </a:cubicBezTo>
                <a:cubicBezTo>
                  <a:pt x="431" y="208"/>
                  <a:pt x="422" y="201"/>
                  <a:pt x="418" y="191"/>
                </a:cubicBezTo>
                <a:cubicBezTo>
                  <a:pt x="418" y="191"/>
                  <a:pt x="418" y="191"/>
                  <a:pt x="418" y="190"/>
                </a:cubicBezTo>
                <a:cubicBezTo>
                  <a:pt x="415" y="180"/>
                  <a:pt x="418" y="169"/>
                  <a:pt x="426" y="162"/>
                </a:cubicBezTo>
                <a:cubicBezTo>
                  <a:pt x="457" y="136"/>
                  <a:pt x="457" y="136"/>
                  <a:pt x="457" y="136"/>
                </a:cubicBezTo>
                <a:cubicBezTo>
                  <a:pt x="462" y="132"/>
                  <a:pt x="462" y="126"/>
                  <a:pt x="459" y="121"/>
                </a:cubicBezTo>
                <a:cubicBezTo>
                  <a:pt x="403" y="56"/>
                  <a:pt x="403" y="56"/>
                  <a:pt x="403" y="56"/>
                </a:cubicBezTo>
                <a:cubicBezTo>
                  <a:pt x="400" y="52"/>
                  <a:pt x="393" y="51"/>
                  <a:pt x="389" y="55"/>
                </a:cubicBezTo>
                <a:cubicBezTo>
                  <a:pt x="357" y="82"/>
                  <a:pt x="357" y="82"/>
                  <a:pt x="357" y="82"/>
                </a:cubicBezTo>
                <a:cubicBezTo>
                  <a:pt x="349" y="89"/>
                  <a:pt x="338" y="90"/>
                  <a:pt x="329" y="85"/>
                </a:cubicBezTo>
                <a:cubicBezTo>
                  <a:pt x="328" y="85"/>
                  <a:pt x="328" y="85"/>
                  <a:pt x="328" y="85"/>
                </a:cubicBezTo>
                <a:cubicBezTo>
                  <a:pt x="319" y="80"/>
                  <a:pt x="313" y="70"/>
                  <a:pt x="314" y="60"/>
                </a:cubicBezTo>
                <a:cubicBezTo>
                  <a:pt x="317" y="18"/>
                  <a:pt x="317" y="18"/>
                  <a:pt x="317" y="18"/>
                </a:cubicBezTo>
                <a:cubicBezTo>
                  <a:pt x="318" y="13"/>
                  <a:pt x="313" y="8"/>
                  <a:pt x="308" y="7"/>
                </a:cubicBezTo>
                <a:cubicBezTo>
                  <a:pt x="223" y="1"/>
                  <a:pt x="223" y="1"/>
                  <a:pt x="223" y="1"/>
                </a:cubicBezTo>
                <a:cubicBezTo>
                  <a:pt x="217" y="0"/>
                  <a:pt x="212" y="4"/>
                  <a:pt x="212" y="10"/>
                </a:cubicBezTo>
                <a:close/>
              </a:path>
            </a:pathLst>
          </a:custGeom>
          <a:solidFill>
            <a:schemeClr val="accent1">
              <a:lumMod val="40000"/>
              <a:lumOff val="60000"/>
            </a:schemeClr>
          </a:solidFill>
          <a:ln w="31750">
            <a:noFill/>
          </a:ln>
        </p:spPr>
        <p:txBody>
          <a:bodyPr vert="horz" wrap="square" lIns="91440" tIns="45720" rIns="91440" bIns="45720" anchor="t">
            <a:prstTxWarp prst="textNoShape">
              <a:avLst/>
            </a:prstTxWarp>
          </a:bodyPr>
          <a:lstStyle/>
          <a:p>
            <a:endParaRPr lang="en-US"/>
          </a:p>
        </p:txBody>
      </p:sp>
      <p:grpSp>
        <p:nvGrpSpPr>
          <p:cNvPr id="67" name="Group 66"/>
          <p:cNvGrpSpPr/>
          <p:nvPr/>
        </p:nvGrpSpPr>
        <p:grpSpPr>
          <a:xfrm>
            <a:off x="7603631" y="5811827"/>
            <a:ext cx="243911" cy="241288"/>
            <a:chOff x="11595101" y="5902326"/>
            <a:chExt cx="295274" cy="292099"/>
          </a:xfrm>
          <a:solidFill>
            <a:schemeClr val="accent5"/>
          </a:solidFill>
        </p:grpSpPr>
        <p:sp>
          <p:nvSpPr>
            <p:cNvPr id="68" name="Freeform 5"/>
            <p:cNvSpPr/>
            <p:nvPr/>
          </p:nvSpPr>
          <p:spPr bwMode="auto">
            <a:xfrm>
              <a:off x="11599863" y="5908675"/>
              <a:ext cx="107950" cy="103187"/>
            </a:xfrm>
            <a:custGeom>
              <a:avLst/>
              <a:rect l="l" t="t" r="r" b="b"/>
              <a:pathLst>
                <a:path w="78" h="75">
                  <a:moveTo>
                    <a:pt x="58" y="75"/>
                  </a:moveTo>
                  <a:cubicBezTo>
                    <a:pt x="53" y="75"/>
                    <a:pt x="49" y="74"/>
                    <a:pt x="45" y="70"/>
                  </a:cubicBezTo>
                  <a:cubicBezTo>
                    <a:pt x="7" y="32"/>
                    <a:pt x="7" y="32"/>
                    <a:pt x="7" y="32"/>
                  </a:cubicBezTo>
                  <a:cubicBezTo>
                    <a:pt x="0" y="25"/>
                    <a:pt x="0" y="14"/>
                    <a:pt x="7" y="7"/>
                  </a:cubicBezTo>
                  <a:cubicBezTo>
                    <a:pt x="14" y="0"/>
                    <a:pt x="26" y="0"/>
                    <a:pt x="33" y="7"/>
                  </a:cubicBezTo>
                  <a:cubicBezTo>
                    <a:pt x="71" y="45"/>
                    <a:pt x="71" y="45"/>
                    <a:pt x="71" y="45"/>
                  </a:cubicBezTo>
                  <a:cubicBezTo>
                    <a:pt x="78" y="52"/>
                    <a:pt x="78" y="63"/>
                    <a:pt x="71" y="70"/>
                  </a:cubicBezTo>
                  <a:cubicBezTo>
                    <a:pt x="67" y="74"/>
                    <a:pt x="63" y="75"/>
                    <a:pt x="58" y="75"/>
                  </a:cubicBezTo>
                  <a:close/>
                </a:path>
              </a:pathLst>
            </a:custGeom>
            <a:grpFill/>
            <a:ln>
              <a:noFill/>
            </a:ln>
          </p:spPr>
          <p:txBody>
            <a:bodyPr vert="horz" wrap="square" lIns="91440" tIns="45720" rIns="91440" bIns="45720" anchor="t">
              <a:prstTxWarp prst="textNoShape">
                <a:avLst/>
              </a:prstTxWarp>
            </a:bodyPr>
            <a:lstStyle/>
            <a:p>
              <a:endParaRPr lang="en-US"/>
            </a:p>
          </p:txBody>
        </p:sp>
        <p:sp>
          <p:nvSpPr>
            <p:cNvPr id="69" name="Freeform 6"/>
            <p:cNvSpPr/>
            <p:nvPr/>
          </p:nvSpPr>
          <p:spPr bwMode="auto">
            <a:xfrm>
              <a:off x="11782425" y="6091238"/>
              <a:ext cx="107950" cy="103187"/>
            </a:xfrm>
            <a:custGeom>
              <a:avLst/>
              <a:rect l="l" t="t" r="r" b="b"/>
              <a:pathLst>
                <a:path w="78" h="75">
                  <a:moveTo>
                    <a:pt x="58" y="75"/>
                  </a:moveTo>
                  <a:cubicBezTo>
                    <a:pt x="53" y="75"/>
                    <a:pt x="49" y="73"/>
                    <a:pt x="45" y="70"/>
                  </a:cubicBezTo>
                  <a:cubicBezTo>
                    <a:pt x="7" y="32"/>
                    <a:pt x="7" y="32"/>
                    <a:pt x="7" y="32"/>
                  </a:cubicBezTo>
                  <a:cubicBezTo>
                    <a:pt x="0" y="25"/>
                    <a:pt x="0" y="14"/>
                    <a:pt x="7" y="7"/>
                  </a:cubicBezTo>
                  <a:cubicBezTo>
                    <a:pt x="14" y="0"/>
                    <a:pt x="26" y="0"/>
                    <a:pt x="33" y="7"/>
                  </a:cubicBezTo>
                  <a:cubicBezTo>
                    <a:pt x="71" y="45"/>
                    <a:pt x="71" y="45"/>
                    <a:pt x="71" y="45"/>
                  </a:cubicBezTo>
                  <a:cubicBezTo>
                    <a:pt x="78" y="52"/>
                    <a:pt x="78" y="63"/>
                    <a:pt x="71" y="70"/>
                  </a:cubicBezTo>
                  <a:cubicBezTo>
                    <a:pt x="67" y="73"/>
                    <a:pt x="63" y="75"/>
                    <a:pt x="58" y="75"/>
                  </a:cubicBezTo>
                  <a:close/>
                </a:path>
              </a:pathLst>
            </a:custGeom>
            <a:grpFill/>
            <a:ln>
              <a:noFill/>
            </a:ln>
          </p:spPr>
          <p:txBody>
            <a:bodyPr vert="horz" wrap="square" lIns="91440" tIns="45720" rIns="91440" bIns="45720" anchor="t">
              <a:prstTxWarp prst="textNoShape">
                <a:avLst/>
              </a:prstTxWarp>
            </a:bodyPr>
            <a:lstStyle/>
            <a:p>
              <a:endParaRPr lang="en-US"/>
            </a:p>
          </p:txBody>
        </p:sp>
        <p:sp>
          <p:nvSpPr>
            <p:cNvPr id="70" name="Freeform 7"/>
            <p:cNvSpPr/>
            <p:nvPr/>
          </p:nvSpPr>
          <p:spPr bwMode="auto">
            <a:xfrm>
              <a:off x="11595101" y="6084888"/>
              <a:ext cx="106362" cy="104775"/>
            </a:xfrm>
            <a:custGeom>
              <a:avLst/>
              <a:rect l="l" t="t" r="r" b="b"/>
              <a:pathLst>
                <a:path w="77" h="75">
                  <a:moveTo>
                    <a:pt x="19" y="75"/>
                  </a:moveTo>
                  <a:cubicBezTo>
                    <a:pt x="15" y="75"/>
                    <a:pt x="10" y="74"/>
                    <a:pt x="7" y="70"/>
                  </a:cubicBezTo>
                  <a:cubicBezTo>
                    <a:pt x="0" y="63"/>
                    <a:pt x="0" y="52"/>
                    <a:pt x="7" y="45"/>
                  </a:cubicBezTo>
                  <a:cubicBezTo>
                    <a:pt x="45" y="7"/>
                    <a:pt x="45" y="7"/>
                    <a:pt x="45" y="7"/>
                  </a:cubicBezTo>
                  <a:cubicBezTo>
                    <a:pt x="52" y="0"/>
                    <a:pt x="63" y="0"/>
                    <a:pt x="70" y="7"/>
                  </a:cubicBezTo>
                  <a:cubicBezTo>
                    <a:pt x="77" y="14"/>
                    <a:pt x="77" y="25"/>
                    <a:pt x="70" y="32"/>
                  </a:cubicBezTo>
                  <a:cubicBezTo>
                    <a:pt x="32" y="70"/>
                    <a:pt x="32" y="70"/>
                    <a:pt x="32" y="70"/>
                  </a:cubicBezTo>
                  <a:cubicBezTo>
                    <a:pt x="28" y="74"/>
                    <a:pt x="24" y="75"/>
                    <a:pt x="19" y="75"/>
                  </a:cubicBezTo>
                  <a:close/>
                </a:path>
              </a:pathLst>
            </a:custGeom>
            <a:grpFill/>
            <a:ln>
              <a:noFill/>
            </a:ln>
          </p:spPr>
          <p:txBody>
            <a:bodyPr vert="horz" wrap="square" lIns="91440" tIns="45720" rIns="91440" bIns="45720" anchor="t">
              <a:prstTxWarp prst="textNoShape">
                <a:avLst/>
              </a:prstTxWarp>
            </a:bodyPr>
            <a:lstStyle/>
            <a:p>
              <a:endParaRPr lang="en-US"/>
            </a:p>
          </p:txBody>
        </p:sp>
        <p:sp>
          <p:nvSpPr>
            <p:cNvPr id="71" name="Freeform 8"/>
            <p:cNvSpPr/>
            <p:nvPr/>
          </p:nvSpPr>
          <p:spPr bwMode="auto">
            <a:xfrm>
              <a:off x="11776075" y="5902326"/>
              <a:ext cx="107950" cy="104775"/>
            </a:xfrm>
            <a:custGeom>
              <a:avLst/>
              <a:rect l="l" t="t" r="r" b="b"/>
              <a:pathLst>
                <a:path w="78" h="75">
                  <a:moveTo>
                    <a:pt x="20" y="75"/>
                  </a:moveTo>
                  <a:cubicBezTo>
                    <a:pt x="16" y="75"/>
                    <a:pt x="11" y="74"/>
                    <a:pt x="7" y="70"/>
                  </a:cubicBezTo>
                  <a:cubicBezTo>
                    <a:pt x="0" y="63"/>
                    <a:pt x="0" y="52"/>
                    <a:pt x="7" y="45"/>
                  </a:cubicBezTo>
                  <a:cubicBezTo>
                    <a:pt x="46" y="7"/>
                    <a:pt x="46" y="7"/>
                    <a:pt x="46" y="7"/>
                  </a:cubicBezTo>
                  <a:cubicBezTo>
                    <a:pt x="53" y="0"/>
                    <a:pt x="64" y="0"/>
                    <a:pt x="71" y="7"/>
                  </a:cubicBezTo>
                  <a:cubicBezTo>
                    <a:pt x="78" y="14"/>
                    <a:pt x="78" y="25"/>
                    <a:pt x="71" y="32"/>
                  </a:cubicBezTo>
                  <a:cubicBezTo>
                    <a:pt x="33" y="70"/>
                    <a:pt x="33" y="70"/>
                    <a:pt x="33" y="70"/>
                  </a:cubicBezTo>
                  <a:cubicBezTo>
                    <a:pt x="29" y="74"/>
                    <a:pt x="25" y="75"/>
                    <a:pt x="20" y="75"/>
                  </a:cubicBezTo>
                  <a:close/>
                </a:path>
              </a:pathLst>
            </a:custGeom>
            <a:grpFill/>
            <a:ln>
              <a:noFill/>
            </a:ln>
          </p:spPr>
          <p:txBody>
            <a:bodyPr vert="horz" wrap="square" lIns="91440" tIns="45720" rIns="91440" bIns="45720" anchor="t">
              <a:prstTxWarp prst="textNoShape">
                <a:avLst/>
              </a:prstTxWarp>
            </a:bodyPr>
            <a:lstStyle/>
            <a:p>
              <a:endParaRPr lang="en-US"/>
            </a:p>
          </p:txBody>
        </p:sp>
      </p:grpSp>
      <p:grpSp>
        <p:nvGrpSpPr>
          <p:cNvPr id="72" name="Group 71"/>
          <p:cNvGrpSpPr/>
          <p:nvPr/>
        </p:nvGrpSpPr>
        <p:grpSpPr>
          <a:xfrm>
            <a:off x="8206388" y="4877297"/>
            <a:ext cx="243911" cy="241288"/>
            <a:chOff x="11595101" y="5902326"/>
            <a:chExt cx="295274" cy="292099"/>
          </a:xfrm>
          <a:solidFill>
            <a:schemeClr val="accent1">
              <a:lumMod val="75000"/>
            </a:schemeClr>
          </a:solidFill>
        </p:grpSpPr>
        <p:sp>
          <p:nvSpPr>
            <p:cNvPr id="73" name="Freeform 5"/>
            <p:cNvSpPr/>
            <p:nvPr/>
          </p:nvSpPr>
          <p:spPr bwMode="auto">
            <a:xfrm>
              <a:off x="11599863" y="5908675"/>
              <a:ext cx="107950" cy="103187"/>
            </a:xfrm>
            <a:custGeom>
              <a:avLst/>
              <a:rect l="l" t="t" r="r" b="b"/>
              <a:pathLst>
                <a:path w="78" h="75">
                  <a:moveTo>
                    <a:pt x="58" y="75"/>
                  </a:moveTo>
                  <a:cubicBezTo>
                    <a:pt x="53" y="75"/>
                    <a:pt x="49" y="74"/>
                    <a:pt x="45" y="70"/>
                  </a:cubicBezTo>
                  <a:cubicBezTo>
                    <a:pt x="7" y="32"/>
                    <a:pt x="7" y="32"/>
                    <a:pt x="7" y="32"/>
                  </a:cubicBezTo>
                  <a:cubicBezTo>
                    <a:pt x="0" y="25"/>
                    <a:pt x="0" y="14"/>
                    <a:pt x="7" y="7"/>
                  </a:cubicBezTo>
                  <a:cubicBezTo>
                    <a:pt x="14" y="0"/>
                    <a:pt x="26" y="0"/>
                    <a:pt x="33" y="7"/>
                  </a:cubicBezTo>
                  <a:cubicBezTo>
                    <a:pt x="71" y="45"/>
                    <a:pt x="71" y="45"/>
                    <a:pt x="71" y="45"/>
                  </a:cubicBezTo>
                  <a:cubicBezTo>
                    <a:pt x="78" y="52"/>
                    <a:pt x="78" y="63"/>
                    <a:pt x="71" y="70"/>
                  </a:cubicBezTo>
                  <a:cubicBezTo>
                    <a:pt x="67" y="74"/>
                    <a:pt x="63" y="75"/>
                    <a:pt x="58" y="75"/>
                  </a:cubicBezTo>
                  <a:close/>
                </a:path>
              </a:pathLst>
            </a:custGeom>
            <a:grpFill/>
            <a:ln>
              <a:noFill/>
            </a:ln>
          </p:spPr>
          <p:txBody>
            <a:bodyPr vert="horz" wrap="square" lIns="91440" tIns="45720" rIns="91440" bIns="45720" anchor="t">
              <a:prstTxWarp prst="textNoShape">
                <a:avLst/>
              </a:prstTxWarp>
            </a:bodyPr>
            <a:lstStyle/>
            <a:p>
              <a:endParaRPr lang="en-US"/>
            </a:p>
          </p:txBody>
        </p:sp>
        <p:sp>
          <p:nvSpPr>
            <p:cNvPr id="74" name="Freeform 6"/>
            <p:cNvSpPr/>
            <p:nvPr/>
          </p:nvSpPr>
          <p:spPr bwMode="auto">
            <a:xfrm>
              <a:off x="11782425" y="6091238"/>
              <a:ext cx="107950" cy="103187"/>
            </a:xfrm>
            <a:custGeom>
              <a:avLst/>
              <a:rect l="l" t="t" r="r" b="b"/>
              <a:pathLst>
                <a:path w="78" h="75">
                  <a:moveTo>
                    <a:pt x="58" y="75"/>
                  </a:moveTo>
                  <a:cubicBezTo>
                    <a:pt x="53" y="75"/>
                    <a:pt x="49" y="73"/>
                    <a:pt x="45" y="70"/>
                  </a:cubicBezTo>
                  <a:cubicBezTo>
                    <a:pt x="7" y="32"/>
                    <a:pt x="7" y="32"/>
                    <a:pt x="7" y="32"/>
                  </a:cubicBezTo>
                  <a:cubicBezTo>
                    <a:pt x="0" y="25"/>
                    <a:pt x="0" y="14"/>
                    <a:pt x="7" y="7"/>
                  </a:cubicBezTo>
                  <a:cubicBezTo>
                    <a:pt x="14" y="0"/>
                    <a:pt x="26" y="0"/>
                    <a:pt x="33" y="7"/>
                  </a:cubicBezTo>
                  <a:cubicBezTo>
                    <a:pt x="71" y="45"/>
                    <a:pt x="71" y="45"/>
                    <a:pt x="71" y="45"/>
                  </a:cubicBezTo>
                  <a:cubicBezTo>
                    <a:pt x="78" y="52"/>
                    <a:pt x="78" y="63"/>
                    <a:pt x="71" y="70"/>
                  </a:cubicBezTo>
                  <a:cubicBezTo>
                    <a:pt x="67" y="73"/>
                    <a:pt x="63" y="75"/>
                    <a:pt x="58" y="75"/>
                  </a:cubicBezTo>
                  <a:close/>
                </a:path>
              </a:pathLst>
            </a:custGeom>
            <a:grpFill/>
            <a:ln>
              <a:noFill/>
            </a:ln>
          </p:spPr>
          <p:txBody>
            <a:bodyPr vert="horz" wrap="square" lIns="91440" tIns="45720" rIns="91440" bIns="45720" anchor="t">
              <a:prstTxWarp prst="textNoShape">
                <a:avLst/>
              </a:prstTxWarp>
            </a:bodyPr>
            <a:lstStyle/>
            <a:p>
              <a:endParaRPr lang="en-US"/>
            </a:p>
          </p:txBody>
        </p:sp>
        <p:sp>
          <p:nvSpPr>
            <p:cNvPr id="75" name="Freeform 7"/>
            <p:cNvSpPr/>
            <p:nvPr/>
          </p:nvSpPr>
          <p:spPr bwMode="auto">
            <a:xfrm>
              <a:off x="11595101" y="6084888"/>
              <a:ext cx="106362" cy="104775"/>
            </a:xfrm>
            <a:custGeom>
              <a:avLst/>
              <a:rect l="l" t="t" r="r" b="b"/>
              <a:pathLst>
                <a:path w="77" h="75">
                  <a:moveTo>
                    <a:pt x="19" y="75"/>
                  </a:moveTo>
                  <a:cubicBezTo>
                    <a:pt x="15" y="75"/>
                    <a:pt x="10" y="74"/>
                    <a:pt x="7" y="70"/>
                  </a:cubicBezTo>
                  <a:cubicBezTo>
                    <a:pt x="0" y="63"/>
                    <a:pt x="0" y="52"/>
                    <a:pt x="7" y="45"/>
                  </a:cubicBezTo>
                  <a:cubicBezTo>
                    <a:pt x="45" y="7"/>
                    <a:pt x="45" y="7"/>
                    <a:pt x="45" y="7"/>
                  </a:cubicBezTo>
                  <a:cubicBezTo>
                    <a:pt x="52" y="0"/>
                    <a:pt x="63" y="0"/>
                    <a:pt x="70" y="7"/>
                  </a:cubicBezTo>
                  <a:cubicBezTo>
                    <a:pt x="77" y="14"/>
                    <a:pt x="77" y="25"/>
                    <a:pt x="70" y="32"/>
                  </a:cubicBezTo>
                  <a:cubicBezTo>
                    <a:pt x="32" y="70"/>
                    <a:pt x="32" y="70"/>
                    <a:pt x="32" y="70"/>
                  </a:cubicBezTo>
                  <a:cubicBezTo>
                    <a:pt x="28" y="74"/>
                    <a:pt x="24" y="75"/>
                    <a:pt x="19" y="75"/>
                  </a:cubicBezTo>
                  <a:close/>
                </a:path>
              </a:pathLst>
            </a:custGeom>
            <a:grpFill/>
            <a:ln>
              <a:noFill/>
            </a:ln>
          </p:spPr>
          <p:txBody>
            <a:bodyPr vert="horz" wrap="square" lIns="91440" tIns="45720" rIns="91440" bIns="45720" anchor="t">
              <a:prstTxWarp prst="textNoShape">
                <a:avLst/>
              </a:prstTxWarp>
            </a:bodyPr>
            <a:lstStyle/>
            <a:p>
              <a:endParaRPr lang="en-US"/>
            </a:p>
          </p:txBody>
        </p:sp>
        <p:sp>
          <p:nvSpPr>
            <p:cNvPr id="76" name="Freeform 8"/>
            <p:cNvSpPr/>
            <p:nvPr/>
          </p:nvSpPr>
          <p:spPr bwMode="auto">
            <a:xfrm>
              <a:off x="11776075" y="5902326"/>
              <a:ext cx="107950" cy="104775"/>
            </a:xfrm>
            <a:custGeom>
              <a:avLst/>
              <a:rect l="l" t="t" r="r" b="b"/>
              <a:pathLst>
                <a:path w="78" h="75">
                  <a:moveTo>
                    <a:pt x="20" y="75"/>
                  </a:moveTo>
                  <a:cubicBezTo>
                    <a:pt x="16" y="75"/>
                    <a:pt x="11" y="74"/>
                    <a:pt x="7" y="70"/>
                  </a:cubicBezTo>
                  <a:cubicBezTo>
                    <a:pt x="0" y="63"/>
                    <a:pt x="0" y="52"/>
                    <a:pt x="7" y="45"/>
                  </a:cubicBezTo>
                  <a:cubicBezTo>
                    <a:pt x="46" y="7"/>
                    <a:pt x="46" y="7"/>
                    <a:pt x="46" y="7"/>
                  </a:cubicBezTo>
                  <a:cubicBezTo>
                    <a:pt x="53" y="0"/>
                    <a:pt x="64" y="0"/>
                    <a:pt x="71" y="7"/>
                  </a:cubicBezTo>
                  <a:cubicBezTo>
                    <a:pt x="78" y="14"/>
                    <a:pt x="78" y="25"/>
                    <a:pt x="71" y="32"/>
                  </a:cubicBezTo>
                  <a:cubicBezTo>
                    <a:pt x="33" y="70"/>
                    <a:pt x="33" y="70"/>
                    <a:pt x="33" y="70"/>
                  </a:cubicBezTo>
                  <a:cubicBezTo>
                    <a:pt x="29" y="74"/>
                    <a:pt x="25" y="75"/>
                    <a:pt x="20" y="75"/>
                  </a:cubicBezTo>
                  <a:close/>
                </a:path>
              </a:pathLst>
            </a:custGeom>
            <a:grpFill/>
            <a:ln>
              <a:noFill/>
            </a:ln>
          </p:spPr>
          <p:txBody>
            <a:bodyPr vert="horz" wrap="square" lIns="91440" tIns="45720" rIns="91440" bIns="45720" anchor="t">
              <a:prstTxWarp prst="textNoShape">
                <a:avLst/>
              </a:prstTxWarp>
            </a:bodyPr>
            <a:lstStyle/>
            <a:p>
              <a:endParaRPr lang="en-US"/>
            </a:p>
          </p:txBody>
        </p:sp>
      </p:grpSp>
      <p:sp>
        <p:nvSpPr>
          <p:cNvPr id="29" name="Oval 28"/>
          <p:cNvSpPr/>
          <p:nvPr userDrawn="1"/>
        </p:nvSpPr>
        <p:spPr>
          <a:xfrm rot="15307073">
            <a:off x="3500176" y="1769903"/>
            <a:ext cx="372178" cy="372178"/>
          </a:xfrm>
          <a:prstGeom prst="ellipse">
            <a:avLst/>
          </a:prstGeom>
          <a:noFill/>
          <a:ln w="69850" cap="rnd" cmpd="sng">
            <a:solidFill>
              <a:schemeClr val="accent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userDrawn="1"/>
        </p:nvSpPr>
        <p:spPr>
          <a:xfrm>
            <a:off x="7586101" y="5105895"/>
            <a:ext cx="709210" cy="709210"/>
          </a:xfrm>
          <a:prstGeom prst="ellipse">
            <a:avLst/>
          </a:prstGeom>
          <a:noFill/>
          <a:ln w="98425" cmpd="sng">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userDrawn="1"/>
        </p:nvSpPr>
        <p:spPr>
          <a:xfrm>
            <a:off x="7652166" y="4972504"/>
            <a:ext cx="709210" cy="709210"/>
          </a:xfrm>
          <a:prstGeom prst="ellipse">
            <a:avLst/>
          </a:prstGeom>
          <a:noFill/>
          <a:ln w="15875"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14"/>
          <p:cNvSpPr/>
          <p:nvPr userDrawn="1"/>
        </p:nvSpPr>
        <p:spPr bwMode="auto">
          <a:xfrm>
            <a:off x="4410279" y="920549"/>
            <a:ext cx="419319" cy="453858"/>
          </a:xfrm>
          <a:custGeom>
            <a:avLst/>
            <a:rect l="l" t="t" r="r" b="b"/>
            <a:pathLst>
              <a:path w="492" h="493">
                <a:moveTo>
                  <a:pt x="212" y="10"/>
                </a:moveTo>
                <a:cubicBezTo>
                  <a:pt x="208" y="51"/>
                  <a:pt x="208" y="51"/>
                  <a:pt x="208" y="51"/>
                </a:cubicBezTo>
                <a:cubicBezTo>
                  <a:pt x="207" y="62"/>
                  <a:pt x="200" y="71"/>
                  <a:pt x="190" y="74"/>
                </a:cubicBezTo>
                <a:cubicBezTo>
                  <a:pt x="190" y="74"/>
                  <a:pt x="190" y="74"/>
                  <a:pt x="190" y="74"/>
                </a:cubicBezTo>
                <a:cubicBezTo>
                  <a:pt x="180" y="77"/>
                  <a:pt x="169" y="74"/>
                  <a:pt x="162" y="66"/>
                </a:cubicBezTo>
                <a:cubicBezTo>
                  <a:pt x="135" y="35"/>
                  <a:pt x="135" y="35"/>
                  <a:pt x="135" y="35"/>
                </a:cubicBezTo>
                <a:cubicBezTo>
                  <a:pt x="131" y="31"/>
                  <a:pt x="125" y="30"/>
                  <a:pt x="121" y="34"/>
                </a:cubicBezTo>
                <a:cubicBezTo>
                  <a:pt x="56" y="89"/>
                  <a:pt x="56" y="89"/>
                  <a:pt x="56" y="89"/>
                </a:cubicBezTo>
                <a:cubicBezTo>
                  <a:pt x="51" y="93"/>
                  <a:pt x="51" y="99"/>
                  <a:pt x="55" y="103"/>
                </a:cubicBezTo>
                <a:cubicBezTo>
                  <a:pt x="81" y="135"/>
                  <a:pt x="81" y="135"/>
                  <a:pt x="81" y="135"/>
                </a:cubicBezTo>
                <a:cubicBezTo>
                  <a:pt x="88" y="143"/>
                  <a:pt x="89" y="154"/>
                  <a:pt x="85" y="164"/>
                </a:cubicBezTo>
                <a:cubicBezTo>
                  <a:pt x="84" y="164"/>
                  <a:pt x="84" y="164"/>
                  <a:pt x="84" y="164"/>
                </a:cubicBezTo>
                <a:cubicBezTo>
                  <a:pt x="79" y="174"/>
                  <a:pt x="70" y="179"/>
                  <a:pt x="59" y="178"/>
                </a:cubicBezTo>
                <a:cubicBezTo>
                  <a:pt x="18" y="175"/>
                  <a:pt x="18" y="175"/>
                  <a:pt x="18" y="175"/>
                </a:cubicBezTo>
                <a:cubicBezTo>
                  <a:pt x="12" y="175"/>
                  <a:pt x="7" y="179"/>
                  <a:pt x="7" y="185"/>
                </a:cubicBezTo>
                <a:cubicBezTo>
                  <a:pt x="0" y="270"/>
                  <a:pt x="0" y="270"/>
                  <a:pt x="0" y="270"/>
                </a:cubicBezTo>
                <a:cubicBezTo>
                  <a:pt x="0" y="275"/>
                  <a:pt x="4" y="280"/>
                  <a:pt x="9" y="281"/>
                </a:cubicBezTo>
                <a:cubicBezTo>
                  <a:pt x="51" y="284"/>
                  <a:pt x="51" y="284"/>
                  <a:pt x="51" y="284"/>
                </a:cubicBezTo>
                <a:cubicBezTo>
                  <a:pt x="61" y="285"/>
                  <a:pt x="70" y="292"/>
                  <a:pt x="73" y="302"/>
                </a:cubicBezTo>
                <a:cubicBezTo>
                  <a:pt x="73" y="302"/>
                  <a:pt x="73" y="302"/>
                  <a:pt x="74" y="303"/>
                </a:cubicBezTo>
                <a:cubicBezTo>
                  <a:pt x="77" y="313"/>
                  <a:pt x="74" y="324"/>
                  <a:pt x="66" y="330"/>
                </a:cubicBezTo>
                <a:cubicBezTo>
                  <a:pt x="34" y="357"/>
                  <a:pt x="34" y="357"/>
                  <a:pt x="34" y="357"/>
                </a:cubicBezTo>
                <a:cubicBezTo>
                  <a:pt x="30" y="361"/>
                  <a:pt x="29" y="367"/>
                  <a:pt x="33" y="372"/>
                </a:cubicBezTo>
                <a:cubicBezTo>
                  <a:pt x="88" y="437"/>
                  <a:pt x="88" y="437"/>
                  <a:pt x="88" y="437"/>
                </a:cubicBezTo>
                <a:cubicBezTo>
                  <a:pt x="92" y="441"/>
                  <a:pt x="99" y="441"/>
                  <a:pt x="103" y="438"/>
                </a:cubicBezTo>
                <a:cubicBezTo>
                  <a:pt x="134" y="411"/>
                  <a:pt x="134" y="411"/>
                  <a:pt x="134" y="411"/>
                </a:cubicBezTo>
                <a:cubicBezTo>
                  <a:pt x="142" y="404"/>
                  <a:pt x="154" y="403"/>
                  <a:pt x="163" y="408"/>
                </a:cubicBezTo>
                <a:cubicBezTo>
                  <a:pt x="163" y="408"/>
                  <a:pt x="163" y="408"/>
                  <a:pt x="164" y="408"/>
                </a:cubicBezTo>
                <a:cubicBezTo>
                  <a:pt x="173" y="413"/>
                  <a:pt x="179" y="423"/>
                  <a:pt x="178" y="433"/>
                </a:cubicBezTo>
                <a:cubicBezTo>
                  <a:pt x="175" y="474"/>
                  <a:pt x="175" y="474"/>
                  <a:pt x="175" y="474"/>
                </a:cubicBezTo>
                <a:cubicBezTo>
                  <a:pt x="174" y="480"/>
                  <a:pt x="178" y="485"/>
                  <a:pt x="184" y="485"/>
                </a:cubicBezTo>
                <a:cubicBezTo>
                  <a:pt x="269" y="492"/>
                  <a:pt x="269" y="492"/>
                  <a:pt x="269" y="492"/>
                </a:cubicBezTo>
                <a:cubicBezTo>
                  <a:pt x="275" y="493"/>
                  <a:pt x="280" y="488"/>
                  <a:pt x="280" y="483"/>
                </a:cubicBezTo>
                <a:cubicBezTo>
                  <a:pt x="283" y="442"/>
                  <a:pt x="283" y="442"/>
                  <a:pt x="283" y="442"/>
                </a:cubicBezTo>
                <a:cubicBezTo>
                  <a:pt x="284" y="431"/>
                  <a:pt x="291" y="422"/>
                  <a:pt x="301" y="419"/>
                </a:cubicBezTo>
                <a:cubicBezTo>
                  <a:pt x="301" y="419"/>
                  <a:pt x="302" y="419"/>
                  <a:pt x="302" y="419"/>
                </a:cubicBezTo>
                <a:cubicBezTo>
                  <a:pt x="312" y="415"/>
                  <a:pt x="323" y="419"/>
                  <a:pt x="330" y="427"/>
                </a:cubicBezTo>
                <a:cubicBezTo>
                  <a:pt x="357" y="458"/>
                  <a:pt x="357" y="458"/>
                  <a:pt x="357" y="458"/>
                </a:cubicBezTo>
                <a:cubicBezTo>
                  <a:pt x="360" y="462"/>
                  <a:pt x="367" y="463"/>
                  <a:pt x="371" y="459"/>
                </a:cubicBezTo>
                <a:cubicBezTo>
                  <a:pt x="436" y="404"/>
                  <a:pt x="436" y="404"/>
                  <a:pt x="436" y="404"/>
                </a:cubicBezTo>
                <a:cubicBezTo>
                  <a:pt x="440" y="400"/>
                  <a:pt x="441" y="394"/>
                  <a:pt x="437" y="389"/>
                </a:cubicBezTo>
                <a:cubicBezTo>
                  <a:pt x="410" y="358"/>
                  <a:pt x="410" y="358"/>
                  <a:pt x="410" y="358"/>
                </a:cubicBezTo>
                <a:cubicBezTo>
                  <a:pt x="404" y="350"/>
                  <a:pt x="402" y="339"/>
                  <a:pt x="407" y="329"/>
                </a:cubicBezTo>
                <a:cubicBezTo>
                  <a:pt x="407" y="329"/>
                  <a:pt x="407" y="329"/>
                  <a:pt x="407" y="329"/>
                </a:cubicBezTo>
                <a:cubicBezTo>
                  <a:pt x="412" y="319"/>
                  <a:pt x="422" y="314"/>
                  <a:pt x="433" y="314"/>
                </a:cubicBezTo>
                <a:cubicBezTo>
                  <a:pt x="474" y="318"/>
                  <a:pt x="474" y="318"/>
                  <a:pt x="474" y="318"/>
                </a:cubicBezTo>
                <a:cubicBezTo>
                  <a:pt x="479" y="318"/>
                  <a:pt x="484" y="314"/>
                  <a:pt x="485" y="308"/>
                </a:cubicBezTo>
                <a:cubicBezTo>
                  <a:pt x="492" y="223"/>
                  <a:pt x="492" y="223"/>
                  <a:pt x="492" y="223"/>
                </a:cubicBezTo>
                <a:cubicBezTo>
                  <a:pt x="492" y="218"/>
                  <a:pt x="488" y="213"/>
                  <a:pt x="482" y="212"/>
                </a:cubicBezTo>
                <a:cubicBezTo>
                  <a:pt x="441" y="209"/>
                  <a:pt x="441" y="209"/>
                  <a:pt x="441" y="209"/>
                </a:cubicBezTo>
                <a:cubicBezTo>
                  <a:pt x="431" y="208"/>
                  <a:pt x="422" y="201"/>
                  <a:pt x="418" y="191"/>
                </a:cubicBezTo>
                <a:cubicBezTo>
                  <a:pt x="418" y="191"/>
                  <a:pt x="418" y="191"/>
                  <a:pt x="418" y="190"/>
                </a:cubicBezTo>
                <a:cubicBezTo>
                  <a:pt x="415" y="180"/>
                  <a:pt x="418" y="169"/>
                  <a:pt x="426" y="162"/>
                </a:cubicBezTo>
                <a:cubicBezTo>
                  <a:pt x="457" y="136"/>
                  <a:pt x="457" y="136"/>
                  <a:pt x="457" y="136"/>
                </a:cubicBezTo>
                <a:cubicBezTo>
                  <a:pt x="462" y="132"/>
                  <a:pt x="462" y="126"/>
                  <a:pt x="459" y="121"/>
                </a:cubicBezTo>
                <a:cubicBezTo>
                  <a:pt x="403" y="56"/>
                  <a:pt x="403" y="56"/>
                  <a:pt x="403" y="56"/>
                </a:cubicBezTo>
                <a:cubicBezTo>
                  <a:pt x="400" y="52"/>
                  <a:pt x="393" y="51"/>
                  <a:pt x="389" y="55"/>
                </a:cubicBezTo>
                <a:cubicBezTo>
                  <a:pt x="357" y="82"/>
                  <a:pt x="357" y="82"/>
                  <a:pt x="357" y="82"/>
                </a:cubicBezTo>
                <a:cubicBezTo>
                  <a:pt x="349" y="89"/>
                  <a:pt x="338" y="90"/>
                  <a:pt x="329" y="85"/>
                </a:cubicBezTo>
                <a:cubicBezTo>
                  <a:pt x="328" y="85"/>
                  <a:pt x="328" y="85"/>
                  <a:pt x="328" y="85"/>
                </a:cubicBezTo>
                <a:cubicBezTo>
                  <a:pt x="319" y="80"/>
                  <a:pt x="313" y="70"/>
                  <a:pt x="314" y="60"/>
                </a:cubicBezTo>
                <a:cubicBezTo>
                  <a:pt x="317" y="18"/>
                  <a:pt x="317" y="18"/>
                  <a:pt x="317" y="18"/>
                </a:cubicBezTo>
                <a:cubicBezTo>
                  <a:pt x="318" y="13"/>
                  <a:pt x="313" y="8"/>
                  <a:pt x="308" y="7"/>
                </a:cubicBezTo>
                <a:cubicBezTo>
                  <a:pt x="223" y="1"/>
                  <a:pt x="223" y="1"/>
                  <a:pt x="223" y="1"/>
                </a:cubicBezTo>
                <a:cubicBezTo>
                  <a:pt x="217" y="0"/>
                  <a:pt x="212" y="4"/>
                  <a:pt x="212" y="10"/>
                </a:cubicBezTo>
                <a:close/>
              </a:path>
            </a:pathLst>
          </a:custGeom>
          <a:solidFill>
            <a:schemeClr val="accent1">
              <a:lumMod val="40000"/>
              <a:lumOff val="60000"/>
            </a:schemeClr>
          </a:solidFill>
          <a:ln w="31750">
            <a:noFill/>
          </a:ln>
        </p:spPr>
        <p:txBody>
          <a:bodyPr vert="horz" wrap="square" lIns="91440" tIns="45720" rIns="91440" bIns="45720" anchor="t">
            <a:prstTxWarp prst="textNoShape">
              <a:avLst/>
            </a:prstTxWarp>
          </a:bodyPr>
          <a:lstStyle/>
          <a:p>
            <a:endParaRPr lang="en-US"/>
          </a:p>
        </p:txBody>
      </p:sp>
    </p:spTree>
  </p:cSld>
  <p:clrMapOvr>
    <a:masterClrMapping/>
  </p:clrMapOvr>
  <p:hf dt="0"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hf dt="0"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hf dt="0"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hf dt="0"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1" y="1709740"/>
            <a:ext cx="10515600" cy="2852737"/>
          </a:xfrm>
        </p:spPr>
        <p:txBody>
          <a:bodyPr anchor="b">
            <a:normAutofit/>
          </a:bodyPr>
          <a:lstStyle>
            <a:lvl1pPr>
              <a:defRPr sz="3200"/>
            </a:lvl1pPr>
          </a:lstStyle>
          <a:p>
            <a:r>
              <a:rPr lang="en-US"/>
              <a:t>Click to edit Master title style</a:t>
            </a:r>
          </a:p>
        </p:txBody>
      </p:sp>
      <p:sp>
        <p:nvSpPr>
          <p:cNvPr id="3" name="Text Placeholder 2"/>
          <p:cNvSpPr>
            <a:spLocks noGrp="1" noEditPoints="1"/>
          </p:cNvSpPr>
          <p:nvPr>
            <p:ph type="body" idx="1"/>
          </p:nvPr>
        </p:nvSpPr>
        <p:spPr>
          <a:xfrm>
            <a:off x="831851" y="4589465"/>
            <a:ext cx="10515600" cy="1500187"/>
          </a:xfrm>
        </p:spPr>
        <p:txBody>
          <a:bodyPr/>
          <a:lstStyle>
            <a:lvl1pPr marL="0" indent="0">
              <a:buNone/>
              <a:defRPr sz="24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cSld>
  <p:clrMapOvr>
    <a:masterClrMapping/>
  </p:clrMapOvr>
  <p:hf dt="0"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hf dt="0"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noEditPoints="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hf dt="0"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Tree>
  </p:cSld>
  <p:clrMapOvr>
    <a:masterClrMapping/>
  </p:clrMapOvr>
  <p:hf dt="0"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hf dt="0"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noEditPoints="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cSld>
  <p:clrMapOvr>
    <a:masterClrMapping/>
  </p:clrMapOvr>
  <p:hf dt="0"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noEditPoints="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cSld>
  <p:clrMapOvr>
    <a:masterClrMapping/>
  </p:clrMapOvr>
  <p:hf dt="0" sldNum="0" hdr="0" ftr="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p:nvPr/>
        </p:nvSpPr>
        <p:spPr>
          <a:xfrm>
            <a:off x="0" y="6018027"/>
            <a:ext cx="12192000" cy="83997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11070472" y="6400705"/>
            <a:ext cx="709210" cy="709210"/>
          </a:xfrm>
          <a:prstGeom prst="ellipse">
            <a:avLst/>
          </a:prstGeom>
          <a:noFill/>
          <a:ln w="98425" cmpd="sng">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0529490" y="6173279"/>
            <a:ext cx="395182" cy="389252"/>
          </a:xfrm>
          <a:prstGeom prst="ellipse">
            <a:avLst/>
          </a:prstGeom>
          <a:noFill/>
          <a:ln w="69850" cap="rnd" cmpd="sng">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1126301" y="6309032"/>
            <a:ext cx="709210" cy="709210"/>
          </a:xfrm>
          <a:prstGeom prst="ellipse">
            <a:avLst/>
          </a:prstGeom>
          <a:noFill/>
          <a:ln w="15875"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p:cNvGrpSpPr/>
          <p:nvPr/>
        </p:nvGrpSpPr>
        <p:grpSpPr>
          <a:xfrm>
            <a:off x="11680523" y="5803231"/>
            <a:ext cx="309976" cy="306643"/>
            <a:chOff x="11595101" y="5902326"/>
            <a:chExt cx="295274" cy="292099"/>
          </a:xfrm>
          <a:solidFill>
            <a:schemeClr val="accent1">
              <a:lumMod val="75000"/>
            </a:schemeClr>
          </a:solidFill>
        </p:grpSpPr>
        <p:sp>
          <p:nvSpPr>
            <p:cNvPr id="34" name="Freeform 5"/>
            <p:cNvSpPr/>
            <p:nvPr/>
          </p:nvSpPr>
          <p:spPr bwMode="auto">
            <a:xfrm>
              <a:off x="11599863" y="5908675"/>
              <a:ext cx="107950" cy="103187"/>
            </a:xfrm>
            <a:custGeom>
              <a:avLst/>
              <a:rect l="l" t="t" r="r" b="b"/>
              <a:pathLst>
                <a:path w="78" h="75">
                  <a:moveTo>
                    <a:pt x="58" y="75"/>
                  </a:moveTo>
                  <a:cubicBezTo>
                    <a:pt x="53" y="75"/>
                    <a:pt x="49" y="74"/>
                    <a:pt x="45" y="70"/>
                  </a:cubicBezTo>
                  <a:cubicBezTo>
                    <a:pt x="7" y="32"/>
                    <a:pt x="7" y="32"/>
                    <a:pt x="7" y="32"/>
                  </a:cubicBezTo>
                  <a:cubicBezTo>
                    <a:pt x="0" y="25"/>
                    <a:pt x="0" y="14"/>
                    <a:pt x="7" y="7"/>
                  </a:cubicBezTo>
                  <a:cubicBezTo>
                    <a:pt x="14" y="0"/>
                    <a:pt x="26" y="0"/>
                    <a:pt x="33" y="7"/>
                  </a:cubicBezTo>
                  <a:cubicBezTo>
                    <a:pt x="71" y="45"/>
                    <a:pt x="71" y="45"/>
                    <a:pt x="71" y="45"/>
                  </a:cubicBezTo>
                  <a:cubicBezTo>
                    <a:pt x="78" y="52"/>
                    <a:pt x="78" y="63"/>
                    <a:pt x="71" y="70"/>
                  </a:cubicBezTo>
                  <a:cubicBezTo>
                    <a:pt x="67" y="74"/>
                    <a:pt x="63" y="75"/>
                    <a:pt x="58" y="75"/>
                  </a:cubicBezTo>
                  <a:close/>
                </a:path>
              </a:pathLst>
            </a:custGeom>
            <a:grpFill/>
            <a:ln>
              <a:noFill/>
            </a:ln>
          </p:spPr>
          <p:txBody>
            <a:bodyPr vert="horz" wrap="square" lIns="91440" tIns="45720" rIns="91440" bIns="45720" anchor="t">
              <a:prstTxWarp prst="textNoShape">
                <a:avLst/>
              </a:prstTxWarp>
            </a:bodyPr>
            <a:lstStyle/>
            <a:p>
              <a:endParaRPr lang="en-US"/>
            </a:p>
          </p:txBody>
        </p:sp>
        <p:sp>
          <p:nvSpPr>
            <p:cNvPr id="35" name="Freeform 6"/>
            <p:cNvSpPr/>
            <p:nvPr/>
          </p:nvSpPr>
          <p:spPr bwMode="auto">
            <a:xfrm>
              <a:off x="11782425" y="6091238"/>
              <a:ext cx="107950" cy="103187"/>
            </a:xfrm>
            <a:custGeom>
              <a:avLst/>
              <a:rect l="l" t="t" r="r" b="b"/>
              <a:pathLst>
                <a:path w="78" h="75">
                  <a:moveTo>
                    <a:pt x="58" y="75"/>
                  </a:moveTo>
                  <a:cubicBezTo>
                    <a:pt x="53" y="75"/>
                    <a:pt x="49" y="73"/>
                    <a:pt x="45" y="70"/>
                  </a:cubicBezTo>
                  <a:cubicBezTo>
                    <a:pt x="7" y="32"/>
                    <a:pt x="7" y="32"/>
                    <a:pt x="7" y="32"/>
                  </a:cubicBezTo>
                  <a:cubicBezTo>
                    <a:pt x="0" y="25"/>
                    <a:pt x="0" y="14"/>
                    <a:pt x="7" y="7"/>
                  </a:cubicBezTo>
                  <a:cubicBezTo>
                    <a:pt x="14" y="0"/>
                    <a:pt x="26" y="0"/>
                    <a:pt x="33" y="7"/>
                  </a:cubicBezTo>
                  <a:cubicBezTo>
                    <a:pt x="71" y="45"/>
                    <a:pt x="71" y="45"/>
                    <a:pt x="71" y="45"/>
                  </a:cubicBezTo>
                  <a:cubicBezTo>
                    <a:pt x="78" y="52"/>
                    <a:pt x="78" y="63"/>
                    <a:pt x="71" y="70"/>
                  </a:cubicBezTo>
                  <a:cubicBezTo>
                    <a:pt x="67" y="73"/>
                    <a:pt x="63" y="75"/>
                    <a:pt x="58" y="75"/>
                  </a:cubicBezTo>
                  <a:close/>
                </a:path>
              </a:pathLst>
            </a:custGeom>
            <a:grpFill/>
            <a:ln>
              <a:noFill/>
            </a:ln>
          </p:spPr>
          <p:txBody>
            <a:bodyPr vert="horz" wrap="square" lIns="91440" tIns="45720" rIns="91440" bIns="45720" anchor="t">
              <a:prstTxWarp prst="textNoShape">
                <a:avLst/>
              </a:prstTxWarp>
            </a:bodyPr>
            <a:lstStyle/>
            <a:p>
              <a:endParaRPr lang="en-US"/>
            </a:p>
          </p:txBody>
        </p:sp>
        <p:sp>
          <p:nvSpPr>
            <p:cNvPr id="36" name="Freeform 7"/>
            <p:cNvSpPr/>
            <p:nvPr/>
          </p:nvSpPr>
          <p:spPr bwMode="auto">
            <a:xfrm>
              <a:off x="11595101" y="6084888"/>
              <a:ext cx="106362" cy="104775"/>
            </a:xfrm>
            <a:custGeom>
              <a:avLst/>
              <a:rect l="l" t="t" r="r" b="b"/>
              <a:pathLst>
                <a:path w="77" h="75">
                  <a:moveTo>
                    <a:pt x="19" y="75"/>
                  </a:moveTo>
                  <a:cubicBezTo>
                    <a:pt x="15" y="75"/>
                    <a:pt x="10" y="74"/>
                    <a:pt x="7" y="70"/>
                  </a:cubicBezTo>
                  <a:cubicBezTo>
                    <a:pt x="0" y="63"/>
                    <a:pt x="0" y="52"/>
                    <a:pt x="7" y="45"/>
                  </a:cubicBezTo>
                  <a:cubicBezTo>
                    <a:pt x="45" y="7"/>
                    <a:pt x="45" y="7"/>
                    <a:pt x="45" y="7"/>
                  </a:cubicBezTo>
                  <a:cubicBezTo>
                    <a:pt x="52" y="0"/>
                    <a:pt x="63" y="0"/>
                    <a:pt x="70" y="7"/>
                  </a:cubicBezTo>
                  <a:cubicBezTo>
                    <a:pt x="77" y="14"/>
                    <a:pt x="77" y="25"/>
                    <a:pt x="70" y="32"/>
                  </a:cubicBezTo>
                  <a:cubicBezTo>
                    <a:pt x="32" y="70"/>
                    <a:pt x="32" y="70"/>
                    <a:pt x="32" y="70"/>
                  </a:cubicBezTo>
                  <a:cubicBezTo>
                    <a:pt x="28" y="74"/>
                    <a:pt x="24" y="75"/>
                    <a:pt x="19" y="75"/>
                  </a:cubicBezTo>
                  <a:close/>
                </a:path>
              </a:pathLst>
            </a:custGeom>
            <a:grpFill/>
            <a:ln>
              <a:noFill/>
            </a:ln>
          </p:spPr>
          <p:txBody>
            <a:bodyPr vert="horz" wrap="square" lIns="91440" tIns="45720" rIns="91440" bIns="45720" anchor="t">
              <a:prstTxWarp prst="textNoShape">
                <a:avLst/>
              </a:prstTxWarp>
            </a:bodyPr>
            <a:lstStyle/>
            <a:p>
              <a:endParaRPr lang="en-US"/>
            </a:p>
          </p:txBody>
        </p:sp>
        <p:sp>
          <p:nvSpPr>
            <p:cNvPr id="37" name="Freeform 8"/>
            <p:cNvSpPr/>
            <p:nvPr/>
          </p:nvSpPr>
          <p:spPr bwMode="auto">
            <a:xfrm>
              <a:off x="11776075" y="5902326"/>
              <a:ext cx="107950" cy="104775"/>
            </a:xfrm>
            <a:custGeom>
              <a:avLst/>
              <a:rect l="l" t="t" r="r" b="b"/>
              <a:pathLst>
                <a:path w="78" h="75">
                  <a:moveTo>
                    <a:pt x="20" y="75"/>
                  </a:moveTo>
                  <a:cubicBezTo>
                    <a:pt x="16" y="75"/>
                    <a:pt x="11" y="74"/>
                    <a:pt x="7" y="70"/>
                  </a:cubicBezTo>
                  <a:cubicBezTo>
                    <a:pt x="0" y="63"/>
                    <a:pt x="0" y="52"/>
                    <a:pt x="7" y="45"/>
                  </a:cubicBezTo>
                  <a:cubicBezTo>
                    <a:pt x="46" y="7"/>
                    <a:pt x="46" y="7"/>
                    <a:pt x="46" y="7"/>
                  </a:cubicBezTo>
                  <a:cubicBezTo>
                    <a:pt x="53" y="0"/>
                    <a:pt x="64" y="0"/>
                    <a:pt x="71" y="7"/>
                  </a:cubicBezTo>
                  <a:cubicBezTo>
                    <a:pt x="78" y="14"/>
                    <a:pt x="78" y="25"/>
                    <a:pt x="71" y="32"/>
                  </a:cubicBezTo>
                  <a:cubicBezTo>
                    <a:pt x="33" y="70"/>
                    <a:pt x="33" y="70"/>
                    <a:pt x="33" y="70"/>
                  </a:cubicBezTo>
                  <a:cubicBezTo>
                    <a:pt x="29" y="74"/>
                    <a:pt x="25" y="75"/>
                    <a:pt x="20" y="75"/>
                  </a:cubicBezTo>
                  <a:close/>
                </a:path>
              </a:pathLst>
            </a:custGeom>
            <a:grpFill/>
            <a:ln>
              <a:noFill/>
            </a:ln>
          </p:spPr>
          <p:txBody>
            <a:bodyPr vert="horz" wrap="square" lIns="91440" tIns="45720" rIns="91440" bIns="45720" anchor="t">
              <a:prstTxWarp prst="textNoShape">
                <a:avLst/>
              </a:prstTxWarp>
            </a:bodyPr>
            <a:lstStyle/>
            <a:p>
              <a:endParaRPr lang="en-US"/>
            </a:p>
          </p:txBody>
        </p:sp>
      </p:grpSp>
      <p:grpSp>
        <p:nvGrpSpPr>
          <p:cNvPr id="50" name="Group 49"/>
          <p:cNvGrpSpPr/>
          <p:nvPr/>
        </p:nvGrpSpPr>
        <p:grpSpPr>
          <a:xfrm rot="471275">
            <a:off x="-44564" y="6025673"/>
            <a:ext cx="1018504" cy="766327"/>
            <a:chOff x="3621088" y="4595813"/>
            <a:chExt cx="1320800" cy="993776"/>
          </a:xfrm>
          <a:solidFill>
            <a:schemeClr val="accent1">
              <a:lumMod val="20000"/>
              <a:lumOff val="80000"/>
            </a:schemeClr>
          </a:solidFill>
        </p:grpSpPr>
        <p:sp>
          <p:nvSpPr>
            <p:cNvPr id="48" name="Freeform 12"/>
            <p:cNvSpPr/>
            <p:nvPr/>
          </p:nvSpPr>
          <p:spPr bwMode="auto">
            <a:xfrm>
              <a:off x="4495800" y="4595813"/>
              <a:ext cx="442913" cy="447675"/>
            </a:xfrm>
            <a:custGeom>
              <a:avLst/>
              <a:rect l="l" t="t" r="r" b="b"/>
              <a:pathLst>
                <a:path w="314" h="317">
                  <a:moveTo>
                    <a:pt x="266" y="317"/>
                  </a:moveTo>
                  <a:cubicBezTo>
                    <a:pt x="266" y="317"/>
                    <a:pt x="265" y="317"/>
                    <a:pt x="264" y="317"/>
                  </a:cubicBezTo>
                  <a:cubicBezTo>
                    <a:pt x="249" y="315"/>
                    <a:pt x="237" y="302"/>
                    <a:pt x="238" y="286"/>
                  </a:cubicBezTo>
                  <a:cubicBezTo>
                    <a:pt x="254" y="60"/>
                    <a:pt x="254" y="60"/>
                    <a:pt x="254" y="60"/>
                  </a:cubicBezTo>
                  <a:cubicBezTo>
                    <a:pt x="32" y="80"/>
                    <a:pt x="32" y="80"/>
                    <a:pt x="32" y="80"/>
                  </a:cubicBezTo>
                  <a:cubicBezTo>
                    <a:pt x="16" y="81"/>
                    <a:pt x="2" y="69"/>
                    <a:pt x="1" y="54"/>
                  </a:cubicBezTo>
                  <a:cubicBezTo>
                    <a:pt x="0" y="38"/>
                    <a:pt x="11" y="25"/>
                    <a:pt x="27" y="23"/>
                  </a:cubicBezTo>
                  <a:cubicBezTo>
                    <a:pt x="283" y="0"/>
                    <a:pt x="283" y="0"/>
                    <a:pt x="283" y="0"/>
                  </a:cubicBezTo>
                  <a:cubicBezTo>
                    <a:pt x="291" y="0"/>
                    <a:pt x="299" y="3"/>
                    <a:pt x="305" y="9"/>
                  </a:cubicBezTo>
                  <a:cubicBezTo>
                    <a:pt x="311" y="14"/>
                    <a:pt x="314" y="22"/>
                    <a:pt x="313" y="31"/>
                  </a:cubicBezTo>
                  <a:cubicBezTo>
                    <a:pt x="295" y="290"/>
                    <a:pt x="295" y="290"/>
                    <a:pt x="295" y="290"/>
                  </a:cubicBezTo>
                  <a:cubicBezTo>
                    <a:pt x="293" y="305"/>
                    <a:pt x="281" y="317"/>
                    <a:pt x="266" y="317"/>
                  </a:cubicBezTo>
                  <a:close/>
                </a:path>
              </a:pathLst>
            </a:custGeom>
            <a:grpFill/>
            <a:ln>
              <a:noFill/>
            </a:ln>
          </p:spPr>
          <p:txBody>
            <a:bodyPr vert="horz" wrap="square" lIns="91440" tIns="45720" rIns="91440" bIns="45720" anchor="t">
              <a:prstTxWarp prst="textNoShape">
                <a:avLst/>
              </a:prstTxWarp>
            </a:bodyPr>
            <a:lstStyle/>
            <a:p>
              <a:endParaRPr lang="en-US"/>
            </a:p>
          </p:txBody>
        </p:sp>
        <p:sp>
          <p:nvSpPr>
            <p:cNvPr id="49" name="Freeform 13"/>
            <p:cNvSpPr/>
            <p:nvPr/>
          </p:nvSpPr>
          <p:spPr bwMode="auto">
            <a:xfrm>
              <a:off x="3621088" y="4603751"/>
              <a:ext cx="1320800" cy="985838"/>
            </a:xfrm>
            <a:custGeom>
              <a:avLst/>
              <a:rect l="l" t="t" r="r" b="b"/>
              <a:pathLst>
                <a:path w="938" h="699">
                  <a:moveTo>
                    <a:pt x="32" y="699"/>
                  </a:moveTo>
                  <a:cubicBezTo>
                    <a:pt x="24" y="699"/>
                    <a:pt x="17" y="696"/>
                    <a:pt x="11" y="690"/>
                  </a:cubicBezTo>
                  <a:cubicBezTo>
                    <a:pt x="0" y="679"/>
                    <a:pt x="0" y="661"/>
                    <a:pt x="11" y="650"/>
                  </a:cubicBezTo>
                  <a:cubicBezTo>
                    <a:pt x="308" y="354"/>
                    <a:pt x="308" y="354"/>
                    <a:pt x="308" y="354"/>
                  </a:cubicBezTo>
                  <a:cubicBezTo>
                    <a:pt x="315" y="347"/>
                    <a:pt x="326" y="344"/>
                    <a:pt x="336" y="347"/>
                  </a:cubicBezTo>
                  <a:cubicBezTo>
                    <a:pt x="501" y="398"/>
                    <a:pt x="501" y="398"/>
                    <a:pt x="501" y="398"/>
                  </a:cubicBezTo>
                  <a:cubicBezTo>
                    <a:pt x="887" y="11"/>
                    <a:pt x="887" y="11"/>
                    <a:pt x="887" y="11"/>
                  </a:cubicBezTo>
                  <a:cubicBezTo>
                    <a:pt x="898" y="0"/>
                    <a:pt x="916" y="0"/>
                    <a:pt x="927" y="11"/>
                  </a:cubicBezTo>
                  <a:cubicBezTo>
                    <a:pt x="938" y="22"/>
                    <a:pt x="938" y="40"/>
                    <a:pt x="927" y="52"/>
                  </a:cubicBezTo>
                  <a:cubicBezTo>
                    <a:pt x="529" y="450"/>
                    <a:pt x="529" y="450"/>
                    <a:pt x="529" y="450"/>
                  </a:cubicBezTo>
                  <a:cubicBezTo>
                    <a:pt x="521" y="458"/>
                    <a:pt x="510" y="460"/>
                    <a:pt x="500" y="457"/>
                  </a:cubicBezTo>
                  <a:cubicBezTo>
                    <a:pt x="336" y="406"/>
                    <a:pt x="336" y="406"/>
                    <a:pt x="336" y="406"/>
                  </a:cubicBezTo>
                  <a:cubicBezTo>
                    <a:pt x="52" y="690"/>
                    <a:pt x="52" y="690"/>
                    <a:pt x="52" y="690"/>
                  </a:cubicBezTo>
                  <a:cubicBezTo>
                    <a:pt x="46" y="696"/>
                    <a:pt x="39" y="699"/>
                    <a:pt x="32" y="699"/>
                  </a:cubicBezTo>
                  <a:close/>
                </a:path>
              </a:pathLst>
            </a:custGeom>
            <a:grpFill/>
            <a:ln>
              <a:noFill/>
            </a:ln>
          </p:spPr>
          <p:txBody>
            <a:bodyPr vert="horz" wrap="square" lIns="91440" tIns="45720" rIns="91440" bIns="45720" anchor="t">
              <a:prstTxWarp prst="textNoShape">
                <a:avLst/>
              </a:prstTxWarp>
            </a:bodyPr>
            <a:lstStyle/>
            <a:p>
              <a:endParaRPr lang="en-US"/>
            </a:p>
          </p:txBody>
        </p:sp>
      </p:grpSp>
      <p:grpSp>
        <p:nvGrpSpPr>
          <p:cNvPr id="51" name="Group 50"/>
          <p:cNvGrpSpPr/>
          <p:nvPr/>
        </p:nvGrpSpPr>
        <p:grpSpPr>
          <a:xfrm rot="471275">
            <a:off x="37463" y="6362949"/>
            <a:ext cx="801871" cy="603331"/>
            <a:chOff x="3621088" y="4595813"/>
            <a:chExt cx="1320800" cy="993776"/>
          </a:xfrm>
          <a:solidFill>
            <a:schemeClr val="accent5">
              <a:lumMod val="60000"/>
              <a:lumOff val="40000"/>
            </a:schemeClr>
          </a:solidFill>
        </p:grpSpPr>
        <p:sp>
          <p:nvSpPr>
            <p:cNvPr id="52" name="Freeform 12"/>
            <p:cNvSpPr/>
            <p:nvPr/>
          </p:nvSpPr>
          <p:spPr bwMode="auto">
            <a:xfrm>
              <a:off x="4495800" y="4595813"/>
              <a:ext cx="442913" cy="447675"/>
            </a:xfrm>
            <a:custGeom>
              <a:avLst/>
              <a:rect l="l" t="t" r="r" b="b"/>
              <a:pathLst>
                <a:path w="314" h="317">
                  <a:moveTo>
                    <a:pt x="266" y="317"/>
                  </a:moveTo>
                  <a:cubicBezTo>
                    <a:pt x="266" y="317"/>
                    <a:pt x="265" y="317"/>
                    <a:pt x="264" y="317"/>
                  </a:cubicBezTo>
                  <a:cubicBezTo>
                    <a:pt x="249" y="315"/>
                    <a:pt x="237" y="302"/>
                    <a:pt x="238" y="286"/>
                  </a:cubicBezTo>
                  <a:cubicBezTo>
                    <a:pt x="254" y="60"/>
                    <a:pt x="254" y="60"/>
                    <a:pt x="254" y="60"/>
                  </a:cubicBezTo>
                  <a:cubicBezTo>
                    <a:pt x="32" y="80"/>
                    <a:pt x="32" y="80"/>
                    <a:pt x="32" y="80"/>
                  </a:cubicBezTo>
                  <a:cubicBezTo>
                    <a:pt x="16" y="81"/>
                    <a:pt x="2" y="69"/>
                    <a:pt x="1" y="54"/>
                  </a:cubicBezTo>
                  <a:cubicBezTo>
                    <a:pt x="0" y="38"/>
                    <a:pt x="11" y="25"/>
                    <a:pt x="27" y="23"/>
                  </a:cubicBezTo>
                  <a:cubicBezTo>
                    <a:pt x="283" y="0"/>
                    <a:pt x="283" y="0"/>
                    <a:pt x="283" y="0"/>
                  </a:cubicBezTo>
                  <a:cubicBezTo>
                    <a:pt x="291" y="0"/>
                    <a:pt x="299" y="3"/>
                    <a:pt x="305" y="9"/>
                  </a:cubicBezTo>
                  <a:cubicBezTo>
                    <a:pt x="311" y="14"/>
                    <a:pt x="314" y="22"/>
                    <a:pt x="313" y="31"/>
                  </a:cubicBezTo>
                  <a:cubicBezTo>
                    <a:pt x="295" y="290"/>
                    <a:pt x="295" y="290"/>
                    <a:pt x="295" y="290"/>
                  </a:cubicBezTo>
                  <a:cubicBezTo>
                    <a:pt x="293" y="305"/>
                    <a:pt x="281" y="317"/>
                    <a:pt x="266" y="317"/>
                  </a:cubicBezTo>
                  <a:close/>
                </a:path>
              </a:pathLst>
            </a:custGeom>
            <a:grpFill/>
            <a:ln>
              <a:noFill/>
            </a:ln>
          </p:spPr>
          <p:txBody>
            <a:bodyPr vert="horz" wrap="square" lIns="91440" tIns="45720" rIns="91440" bIns="45720" anchor="t">
              <a:prstTxWarp prst="textNoShape">
                <a:avLst/>
              </a:prstTxWarp>
            </a:bodyPr>
            <a:lstStyle/>
            <a:p>
              <a:endParaRPr lang="en-US"/>
            </a:p>
          </p:txBody>
        </p:sp>
        <p:sp>
          <p:nvSpPr>
            <p:cNvPr id="53" name="Freeform 13"/>
            <p:cNvSpPr/>
            <p:nvPr/>
          </p:nvSpPr>
          <p:spPr bwMode="auto">
            <a:xfrm>
              <a:off x="3621088" y="4603751"/>
              <a:ext cx="1320800" cy="985838"/>
            </a:xfrm>
            <a:custGeom>
              <a:avLst/>
              <a:rect l="l" t="t" r="r" b="b"/>
              <a:pathLst>
                <a:path w="938" h="699">
                  <a:moveTo>
                    <a:pt x="32" y="699"/>
                  </a:moveTo>
                  <a:cubicBezTo>
                    <a:pt x="24" y="699"/>
                    <a:pt x="17" y="696"/>
                    <a:pt x="11" y="690"/>
                  </a:cubicBezTo>
                  <a:cubicBezTo>
                    <a:pt x="0" y="679"/>
                    <a:pt x="0" y="661"/>
                    <a:pt x="11" y="650"/>
                  </a:cubicBezTo>
                  <a:cubicBezTo>
                    <a:pt x="308" y="354"/>
                    <a:pt x="308" y="354"/>
                    <a:pt x="308" y="354"/>
                  </a:cubicBezTo>
                  <a:cubicBezTo>
                    <a:pt x="315" y="347"/>
                    <a:pt x="326" y="344"/>
                    <a:pt x="336" y="347"/>
                  </a:cubicBezTo>
                  <a:cubicBezTo>
                    <a:pt x="501" y="398"/>
                    <a:pt x="501" y="398"/>
                    <a:pt x="501" y="398"/>
                  </a:cubicBezTo>
                  <a:cubicBezTo>
                    <a:pt x="887" y="11"/>
                    <a:pt x="887" y="11"/>
                    <a:pt x="887" y="11"/>
                  </a:cubicBezTo>
                  <a:cubicBezTo>
                    <a:pt x="898" y="0"/>
                    <a:pt x="916" y="0"/>
                    <a:pt x="927" y="11"/>
                  </a:cubicBezTo>
                  <a:cubicBezTo>
                    <a:pt x="938" y="22"/>
                    <a:pt x="938" y="40"/>
                    <a:pt x="927" y="52"/>
                  </a:cubicBezTo>
                  <a:cubicBezTo>
                    <a:pt x="529" y="450"/>
                    <a:pt x="529" y="450"/>
                    <a:pt x="529" y="450"/>
                  </a:cubicBezTo>
                  <a:cubicBezTo>
                    <a:pt x="521" y="458"/>
                    <a:pt x="510" y="460"/>
                    <a:pt x="500" y="457"/>
                  </a:cubicBezTo>
                  <a:cubicBezTo>
                    <a:pt x="336" y="406"/>
                    <a:pt x="336" y="406"/>
                    <a:pt x="336" y="406"/>
                  </a:cubicBezTo>
                  <a:cubicBezTo>
                    <a:pt x="52" y="690"/>
                    <a:pt x="52" y="690"/>
                    <a:pt x="52" y="690"/>
                  </a:cubicBezTo>
                  <a:cubicBezTo>
                    <a:pt x="46" y="696"/>
                    <a:pt x="39" y="699"/>
                    <a:pt x="32" y="699"/>
                  </a:cubicBezTo>
                  <a:close/>
                </a:path>
              </a:pathLst>
            </a:custGeom>
            <a:grpFill/>
            <a:ln>
              <a:noFill/>
            </a:ln>
          </p:spPr>
          <p:txBody>
            <a:bodyPr vert="horz" wrap="square" lIns="91440" tIns="45720" rIns="91440" bIns="45720" anchor="t">
              <a:prstTxWarp prst="textNoShape">
                <a:avLst/>
              </a:prstTxWarp>
            </a:bodyPr>
            <a:lstStyle/>
            <a:p>
              <a:endParaRPr lang="en-US"/>
            </a:p>
          </p:txBody>
        </p:sp>
      </p:grpSp>
      <p:sp>
        <p:nvSpPr>
          <p:cNvPr id="19" name="Rectangle 18"/>
          <p:cNvSpPr/>
          <p:nvPr userDrawn="1"/>
        </p:nvSpPr>
        <p:spPr>
          <a:xfrm>
            <a:off x="0" y="6018027"/>
            <a:ext cx="12192000" cy="83997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userDrawn="1"/>
        </p:nvSpPr>
        <p:spPr>
          <a:xfrm>
            <a:off x="11070472" y="6400705"/>
            <a:ext cx="709210" cy="709210"/>
          </a:xfrm>
          <a:prstGeom prst="ellipse">
            <a:avLst/>
          </a:prstGeom>
          <a:noFill/>
          <a:ln w="98425" cmpd="sng">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userDrawn="1"/>
        </p:nvSpPr>
        <p:spPr>
          <a:xfrm>
            <a:off x="10529490" y="6173279"/>
            <a:ext cx="395182" cy="389252"/>
          </a:xfrm>
          <a:prstGeom prst="ellipse">
            <a:avLst/>
          </a:prstGeom>
          <a:noFill/>
          <a:ln w="69850" cap="rnd" cmpd="sng">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userDrawn="1"/>
        </p:nvSpPr>
        <p:spPr>
          <a:xfrm>
            <a:off x="11126301" y="6309032"/>
            <a:ext cx="709210" cy="709210"/>
          </a:xfrm>
          <a:prstGeom prst="ellipse">
            <a:avLst/>
          </a:prstGeom>
          <a:noFill/>
          <a:ln w="15875"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sldNum="0" hdr="0" ftr="0"/>
  <p:txStyles>
    <p:titleStyle>
      <a:lvl1pPr algn="ctr" defTabSz="914400" rtl="0" eaLnBrk="1" latinLnBrk="0" hangingPunct="1">
        <a:lnSpc>
          <a:spcPct val="90000"/>
        </a:lnSpc>
        <a:spcBef>
          <a:spcPct val="0"/>
        </a:spcBef>
        <a:buNone/>
        <a:defRPr sz="3200" b="1" kern="1200">
          <a:solidFill>
            <a:schemeClr val="accent5">
              <a:lumMod val="75000"/>
            </a:schemeClr>
          </a:solidFill>
          <a:latin typeface="+mj-lt"/>
          <a:ea typeface="Open Sans" pitchFamily="34" charset="0"/>
          <a:cs typeface="Open Sans" pitchFamily="34" charset="0"/>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lumMod val="65000"/>
              <a:lumOff val="35000"/>
            </a:schemeClr>
          </a:solidFill>
          <a:latin typeface="+mj-lt"/>
          <a:ea typeface="Open Sans" pitchFamily="34" charset="0"/>
          <a:cs typeface="Open Sans" pitchFamily="34" charset="0"/>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lumMod val="65000"/>
              <a:lumOff val="35000"/>
            </a:schemeClr>
          </a:solidFill>
          <a:latin typeface="+mj-lt"/>
          <a:ea typeface="Open Sans" pitchFamily="34" charset="0"/>
          <a:cs typeface="Open Sans" pitchFamily="34" charset="0"/>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lumMod val="65000"/>
              <a:lumOff val="35000"/>
            </a:schemeClr>
          </a:solidFill>
          <a:latin typeface="+mj-lt"/>
          <a:ea typeface="Open Sans" pitchFamily="34" charset="0"/>
          <a:cs typeface="Open Sans" pitchFamily="34" charset="0"/>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lumMod val="65000"/>
              <a:lumOff val="35000"/>
            </a:schemeClr>
          </a:solidFill>
          <a:latin typeface="+mj-lt"/>
          <a:ea typeface="Open Sans" pitchFamily="34" charset="0"/>
          <a:cs typeface="Open Sans" pitchFamily="34" charset="0"/>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lumMod val="65000"/>
              <a:lumOff val="35000"/>
            </a:schemeClr>
          </a:solidFill>
          <a:latin typeface="+mj-lt"/>
          <a:ea typeface="Open Sans" pitchFamily="34" charset="0"/>
          <a:cs typeface="Open Sans" pitchFamily="34" charset="0"/>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p:txBody>
          <a:bodyPr/>
          <a:lstStyle/>
          <a:p>
            <a:r>
              <a:rPr lang="en-US" sz="4000" b="0" i="0" u="none" strike="noStrike">
                <a:latin typeface="Goudy Stout" charset="0"/>
                <a:ea typeface="+mn-ea"/>
                <a:cs typeface="Times New Roman" pitchFamily="18" charset="0" panose="02020603050405020304"/>
              </a:rPr>
              <a:t>BIRD </a:t>
            </a:r>
          </a:p>
          <a:p>
            <a:r>
              <a:rPr lang="en-US" sz="4000" b="0" i="0" u="none" strike="noStrike">
                <a:latin typeface="Goudy Stout" charset="0"/>
                <a:ea typeface="+mn-ea"/>
                <a:cs typeface="Times New Roman" pitchFamily="18" charset="0" panose="02020603050405020304"/>
              </a:rPr>
              <a:t>STRIKES ANALYSIS REPORT</a:t>
            </a:r>
            <a:endParaRPr lang="en-US" sz="4000"/>
          </a:p>
        </p:txBody>
      </p:sp>
      <p:sp>
        <p:nvSpPr>
          <p:cNvPr id="3" name="Subtitle 2"/>
          <p:cNvSpPr>
            <a:spLocks noGrp="1" noEditPoints="1"/>
          </p:cNvSpPr>
          <p:nvPr>
            <p:ph type="subTitle" idx="1"/>
          </p:nvPr>
        </p:nvSpPr>
        <p:spPr>
          <a:xfrm>
            <a:off x="4796028" y="4434231"/>
            <a:ext cx="3722833" cy="755983"/>
          </a:xfrm>
        </p:spPr>
        <p:txBody>
          <a:bodyPr/>
          <a:lstStyle/>
          <a:p>
            <a:pPr algn="l"/>
            <a:r>
              <a:rPr lang="en-US" sz="2400" b="0" i="0" u="none" strike="noStrike">
                <a:latin typeface="Goudy Stout" charset="0"/>
                <a:ea typeface="+mn-ea"/>
                <a:cs typeface="Times New Roman" pitchFamily="18" charset="0" panose="02020603050405020304"/>
              </a:rPr>
              <a:t>EGBOSIMBA CHINENYE</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rcRect/>
          <a:stretch>
            <a:fillRect/>
          </a:stretch>
        </p:blipFill>
        <p:spPr>
          <a:xfrm>
            <a:off x="0" y="0"/>
            <a:ext cx="12192000" cy="6056649"/>
          </a:xfrm>
          <a:prstGeom prst="rect">
            <a:avLst/>
          </a:prstGeom>
        </p:spPr>
      </p:pic>
      <p:sp>
        <p:nvSpPr>
          <p:cNvPr id="5" name="TextBox 4"/>
          <p:cNvSpPr txBox="1"/>
          <p:nvPr/>
        </p:nvSpPr>
        <p:spPr>
          <a:xfrm>
            <a:off x="3098800" y="133884"/>
            <a:ext cx="5834572" cy="366801"/>
          </a:xfrm>
          <a:prstGeom prst="rect">
            <a:avLst/>
          </a:prstGeom>
          <a:noFill/>
        </p:spPr>
        <p:txBody>
          <a:bodyPr wrap="square" rtlCol="0">
            <a:spAutoFit/>
          </a:bodyPr>
          <a:lstStyle/>
          <a:p>
            <a:pPr algn="ctr"/>
            <a:r>
              <a:rPr lang="en-US"/>
              <a:t>TOP 10 AIRLINES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noEditPoints="1"/>
          </p:cNvSpPr>
          <p:nvPr>
            <p:ph sz="half" idx="2"/>
          </p:nvPr>
        </p:nvSpPr>
        <p:spPr>
          <a:xfrm>
            <a:off x="6172200" y="395944"/>
            <a:ext cx="5658160" cy="5781019"/>
          </a:xfrm>
        </p:spPr>
        <p:txBody>
          <a:bodyPr/>
          <a:lstStyle/>
          <a:p>
            <a:pPr marL="1029970" marR="0" indent="-342900" algn="l" defTabSz="914400" rtl="0" eaLnBrk="1" fontAlgn="auto" latinLnBrk="0" hangingPunct="1">
              <a:lnSpc>
                <a:spcPct val="115000"/>
              </a:lnSpc>
              <a:spcBef>
                <a:spcPts val="0"/>
              </a:spcBef>
              <a:spcAft>
                <a:spcPts val="1000"/>
              </a:spcAft>
              <a:buFont typeface="+mj-lt"/>
              <a:buAutoNum type="arabicPeriod" startAt="14"/>
              <a:tabLst/>
            </a:pPr>
            <a:r>
              <a:rPr kumimoji="0" lang="en-US" sz="1600" b="1" i="0" u="none" strike="noStrike" kern="1200" cap="none" spc="0" baseline="0">
                <a:ln w="0">
                  <a:noFill/>
                </a:ln>
                <a:solidFill>
                  <a:srgbClr val="7030A0"/>
                </a:solidFill>
                <a:effectLst/>
                <a:uLnTx/>
                <a:uFillTx/>
                <a:latin typeface="Times New Roman" pitchFamily="18" charset="0" panose="02020603050405020304"/>
                <a:cs typeface="Times New Roman" pitchFamily="18" charset="0" panose="02020603050405020304"/>
              </a:rPr>
              <a:t>Chicago O’Hare Intl Arpt:</a:t>
            </a:r>
            <a:r>
              <a:rPr kumimoji="0" lang="en-US" sz="1600" b="0" i="0" u="none" strike="noStrike" kern="1200" cap="none" spc="0" baseline="0">
                <a:ln w="0">
                  <a:noFill/>
                </a:ln>
                <a:solidFill>
                  <a:sysClr val="windowText" lastClr="000000">
                    <a:lumMod val="65000"/>
                    <a:lumOff val="35000"/>
                  </a:sysClr>
                </a:solidFill>
                <a:effectLst/>
                <a:uLnTx/>
                <a:uFillTx/>
                <a:latin typeface="Times New Roman" pitchFamily="18" charset="0" panose="02020603050405020304"/>
                <a:cs typeface="Times New Roman" pitchFamily="18" charset="0" panose="02020603050405020304"/>
              </a:rPr>
              <a:t> 332 incidents.</a:t>
            </a:r>
            <a:endParaRPr kumimoji="0" sz="1600" b="0" i="0" u="none" strike="noStrike" kern="1200" cap="none" spc="0" baseline="0">
              <a:ln w="0">
                <a:noFill/>
              </a:ln>
              <a:solidFill>
                <a:sysClr val="windowText" lastClr="000000">
                  <a:lumMod val="65000"/>
                  <a:lumOff val="35000"/>
                </a:sysClr>
              </a:solidFill>
              <a:effectLst/>
              <a:uLnTx/>
              <a:uFillTx/>
              <a:latin typeface="Times New Roman" pitchFamily="18" charset="0" panose="02020603050405020304"/>
              <a:cs typeface="Times New Roman" pitchFamily="18" charset="0" panose="02020603050405020304"/>
            </a:endParaRPr>
          </a:p>
          <a:p>
            <a:pPr marL="915670" marR="0" indent="-228600" algn="l" defTabSz="914400" rtl="0" eaLnBrk="1" fontAlgn="auto" latinLnBrk="0" hangingPunct="1">
              <a:lnSpc>
                <a:spcPct val="115000"/>
              </a:lnSpc>
              <a:spcBef>
                <a:spcPts val="0"/>
              </a:spcBef>
              <a:spcAft>
                <a:spcPts val="1000"/>
              </a:spcAft>
              <a:buFont typeface="+mj-lt"/>
              <a:buAutoNum type="arabicPeriod" startAt="14"/>
              <a:tabLst/>
            </a:pPr>
            <a:r>
              <a:rPr kumimoji="0" lang="en-US" sz="1600" b="1" i="0" u="none" strike="noStrike" kern="1200" cap="none" spc="0" baseline="0">
                <a:ln w="0">
                  <a:noFill/>
                </a:ln>
                <a:solidFill>
                  <a:srgbClr val="7030A0"/>
                </a:solidFill>
                <a:effectLst/>
                <a:uLnTx/>
                <a:uFillTx/>
                <a:latin typeface="Times New Roman" pitchFamily="18" charset="0" panose="02020603050405020304"/>
                <a:cs typeface="Times New Roman" pitchFamily="18" charset="0" panose="02020603050405020304"/>
              </a:rPr>
              <a:t>Detroit Metro Wayne County Arpt:</a:t>
            </a:r>
            <a:r>
              <a:rPr kumimoji="0" lang="en-US" sz="1600" b="0" i="0" u="none" strike="noStrike" kern="1200" cap="none" spc="0" baseline="0">
                <a:ln w="0">
                  <a:noFill/>
                </a:ln>
                <a:solidFill>
                  <a:sysClr val="windowText" lastClr="000000">
                    <a:lumMod val="65000"/>
                    <a:lumOff val="35000"/>
                  </a:sysClr>
                </a:solidFill>
                <a:effectLst/>
                <a:uLnTx/>
                <a:uFillTx/>
                <a:latin typeface="Times New Roman" pitchFamily="18" charset="0" panose="02020603050405020304"/>
                <a:cs typeface="Times New Roman" pitchFamily="18" charset="0" panose="02020603050405020304"/>
              </a:rPr>
              <a:t> 321 incidents.</a:t>
            </a:r>
            <a:endParaRPr kumimoji="0" sz="1600" b="0" i="0" u="none" strike="noStrike" kern="1200" cap="none" spc="0" baseline="0">
              <a:ln w="0">
                <a:noFill/>
              </a:ln>
              <a:solidFill>
                <a:sysClr val="windowText" lastClr="000000">
                  <a:lumMod val="65000"/>
                  <a:lumOff val="35000"/>
                </a:sysClr>
              </a:solidFill>
              <a:effectLst/>
              <a:uLnTx/>
              <a:uFillTx/>
              <a:latin typeface="Times New Roman" pitchFamily="18" charset="0" panose="02020603050405020304"/>
              <a:cs typeface="Times New Roman" pitchFamily="18" charset="0" panose="02020603050405020304"/>
            </a:endParaRPr>
          </a:p>
          <a:p>
            <a:pPr marL="915670" marR="0" indent="-228600" algn="l" defTabSz="914400" rtl="0" eaLnBrk="1" fontAlgn="auto" latinLnBrk="0" hangingPunct="1">
              <a:lnSpc>
                <a:spcPct val="115000"/>
              </a:lnSpc>
              <a:spcBef>
                <a:spcPts val="0"/>
              </a:spcBef>
              <a:spcAft>
                <a:spcPts val="1000"/>
              </a:spcAft>
              <a:buFont typeface="+mj-lt"/>
              <a:buAutoNum type="arabicPeriod" startAt="14"/>
              <a:tabLst/>
            </a:pPr>
            <a:r>
              <a:rPr kumimoji="0" lang="en-US" sz="1600" b="1" i="0" u="none" strike="noStrike" kern="1200" cap="none" spc="0" baseline="0">
                <a:ln w="0">
                  <a:noFill/>
                </a:ln>
                <a:solidFill>
                  <a:srgbClr val="7030A0"/>
                </a:solidFill>
                <a:effectLst/>
                <a:uLnTx/>
                <a:uFillTx/>
                <a:latin typeface="Times New Roman" pitchFamily="18" charset="0" panose="02020603050405020304"/>
                <a:cs typeface="Times New Roman" pitchFamily="18" charset="0" panose="02020603050405020304"/>
              </a:rPr>
              <a:t>Portland Intl (OR):</a:t>
            </a:r>
            <a:r>
              <a:rPr kumimoji="0" lang="en-US" sz="1600" b="0" i="0" u="none" strike="noStrike" kern="1200" cap="none" spc="0" baseline="0">
                <a:ln w="0">
                  <a:noFill/>
                </a:ln>
                <a:solidFill>
                  <a:sysClr val="windowText" lastClr="000000">
                    <a:lumMod val="65000"/>
                    <a:lumOff val="35000"/>
                  </a:sysClr>
                </a:solidFill>
                <a:effectLst/>
                <a:uLnTx/>
                <a:uFillTx/>
                <a:latin typeface="Times New Roman" pitchFamily="18" charset="0" panose="02020603050405020304"/>
                <a:cs typeface="Times New Roman" pitchFamily="18" charset="0" panose="02020603050405020304"/>
              </a:rPr>
              <a:t> 313 incidents.</a:t>
            </a:r>
            <a:endParaRPr kumimoji="0" sz="1600" b="0" i="0" u="none" strike="noStrike" kern="1200" cap="none" spc="0" baseline="0">
              <a:ln w="0">
                <a:noFill/>
              </a:ln>
              <a:solidFill>
                <a:sysClr val="windowText" lastClr="000000">
                  <a:lumMod val="65000"/>
                  <a:lumOff val="35000"/>
                </a:sysClr>
              </a:solidFill>
              <a:effectLst/>
              <a:uLnTx/>
              <a:uFillTx/>
              <a:latin typeface="Times New Roman" pitchFamily="18" charset="0" panose="02020603050405020304"/>
              <a:cs typeface="Times New Roman" pitchFamily="18" charset="0" panose="02020603050405020304"/>
            </a:endParaRPr>
          </a:p>
          <a:p>
            <a:pPr marL="915670" marR="0" indent="-228600" algn="l" defTabSz="914400" rtl="0" eaLnBrk="1" fontAlgn="auto" latinLnBrk="0" hangingPunct="1">
              <a:lnSpc>
                <a:spcPct val="115000"/>
              </a:lnSpc>
              <a:spcBef>
                <a:spcPts val="0"/>
              </a:spcBef>
              <a:spcAft>
                <a:spcPts val="1000"/>
              </a:spcAft>
              <a:buFont typeface="+mj-lt"/>
              <a:buAutoNum type="arabicPeriod" startAt="14"/>
              <a:tabLst/>
            </a:pPr>
            <a:r>
              <a:rPr kumimoji="0" lang="en-US" sz="1600" b="1" i="0" u="none" strike="noStrike" kern="1200" cap="none" spc="0" baseline="0">
                <a:ln w="0">
                  <a:noFill/>
                </a:ln>
                <a:solidFill>
                  <a:srgbClr val="7030A0"/>
                </a:solidFill>
                <a:effectLst/>
                <a:uLnTx/>
                <a:uFillTx/>
                <a:latin typeface="Times New Roman" pitchFamily="18" charset="0" panose="02020603050405020304"/>
                <a:cs typeface="Times New Roman" pitchFamily="18" charset="0" panose="02020603050405020304"/>
              </a:rPr>
              <a:t>Newark Liberty Intl Arpt:</a:t>
            </a:r>
            <a:r>
              <a:rPr kumimoji="0" lang="en-US" sz="1600" b="0" i="0" u="none" strike="noStrike" kern="1200" cap="none" spc="0" baseline="0">
                <a:ln w="0">
                  <a:noFill/>
                </a:ln>
                <a:solidFill>
                  <a:sysClr val="windowText" lastClr="000000">
                    <a:lumMod val="65000"/>
                    <a:lumOff val="35000"/>
                  </a:sysClr>
                </a:solidFill>
                <a:effectLst/>
                <a:uLnTx/>
                <a:uFillTx/>
                <a:latin typeface="Times New Roman" pitchFamily="18" charset="0" panose="02020603050405020304"/>
                <a:cs typeface="Times New Roman" pitchFamily="18" charset="0" panose="02020603050405020304"/>
              </a:rPr>
              <a:t> 305 incidents.</a:t>
            </a:r>
            <a:endParaRPr kumimoji="0" sz="1600" b="0" i="0" u="none" strike="noStrike" kern="1200" cap="none" spc="0" baseline="0">
              <a:ln w="0">
                <a:noFill/>
              </a:ln>
              <a:solidFill>
                <a:sysClr val="windowText" lastClr="000000">
                  <a:lumMod val="65000"/>
                  <a:lumOff val="35000"/>
                </a:sysClr>
              </a:solidFill>
              <a:effectLst/>
              <a:uLnTx/>
              <a:uFillTx/>
              <a:latin typeface="Times New Roman" pitchFamily="18" charset="0" panose="02020603050405020304"/>
              <a:cs typeface="Times New Roman" pitchFamily="18" charset="0" panose="02020603050405020304"/>
            </a:endParaRPr>
          </a:p>
          <a:p>
            <a:pPr marL="915670" marR="0" indent="-228600" algn="l" defTabSz="914400" rtl="0" eaLnBrk="1" fontAlgn="auto" latinLnBrk="0" hangingPunct="1">
              <a:lnSpc>
                <a:spcPct val="115000"/>
              </a:lnSpc>
              <a:spcBef>
                <a:spcPts val="0"/>
              </a:spcBef>
              <a:spcAft>
                <a:spcPts val="1000"/>
              </a:spcAft>
              <a:buFont typeface="+mj-lt"/>
              <a:buAutoNum type="arabicPeriod" startAt="14"/>
              <a:tabLst/>
            </a:pPr>
            <a:r>
              <a:rPr kumimoji="0" lang="en-US" sz="1600" b="1" i="0" u="none" strike="noStrike" kern="1200" cap="none" spc="0" baseline="0">
                <a:ln w="0">
                  <a:noFill/>
                </a:ln>
                <a:solidFill>
                  <a:srgbClr val="7030A0"/>
                </a:solidFill>
                <a:effectLst/>
                <a:uLnTx/>
                <a:uFillTx/>
                <a:latin typeface="Times New Roman" pitchFamily="18" charset="0" panose="02020603050405020304"/>
                <a:cs typeface="Times New Roman" pitchFamily="18" charset="0" panose="02020603050405020304"/>
              </a:rPr>
              <a:t>Cincinnati/Northern Kentucky Intl Arpt:</a:t>
            </a:r>
            <a:r>
              <a:rPr kumimoji="0" lang="en-US" sz="1600" b="0" i="0" u="none" strike="noStrike" kern="1200" cap="none" spc="0" baseline="0">
                <a:ln w="0">
                  <a:noFill/>
                </a:ln>
                <a:solidFill>
                  <a:sysClr val="windowText" lastClr="000000">
                    <a:lumMod val="65000"/>
                    <a:lumOff val="35000"/>
                  </a:sysClr>
                </a:solidFill>
                <a:effectLst/>
                <a:uLnTx/>
                <a:uFillTx/>
                <a:latin typeface="Times New Roman" pitchFamily="18" charset="0" panose="02020603050405020304"/>
                <a:cs typeface="Times New Roman" pitchFamily="18" charset="0" panose="02020603050405020304"/>
              </a:rPr>
              <a:t> 302 incidents.</a:t>
            </a:r>
            <a:endParaRPr kumimoji="0" sz="1600" b="0" i="0" u="none" strike="noStrike" kern="1200" cap="none" spc="0" baseline="0">
              <a:ln w="0">
                <a:noFill/>
              </a:ln>
              <a:solidFill>
                <a:sysClr val="windowText" lastClr="000000">
                  <a:lumMod val="65000"/>
                  <a:lumOff val="35000"/>
                </a:sysClr>
              </a:solidFill>
              <a:effectLst/>
              <a:uLnTx/>
              <a:uFillTx/>
              <a:latin typeface="Times New Roman" pitchFamily="18" charset="0" panose="02020603050405020304"/>
              <a:cs typeface="Times New Roman" pitchFamily="18" charset="0" panose="02020603050405020304"/>
            </a:endParaRPr>
          </a:p>
          <a:p>
            <a:pPr marL="915670" marR="0" indent="-228600" algn="l" defTabSz="914400" rtl="0" eaLnBrk="1" fontAlgn="auto" latinLnBrk="0" hangingPunct="1">
              <a:lnSpc>
                <a:spcPct val="115000"/>
              </a:lnSpc>
              <a:spcBef>
                <a:spcPts val="0"/>
              </a:spcBef>
              <a:spcAft>
                <a:spcPts val="1000"/>
              </a:spcAft>
              <a:buFont typeface="+mj-lt"/>
              <a:buAutoNum type="arabicPeriod" startAt="14"/>
              <a:tabLst/>
            </a:pPr>
            <a:r>
              <a:rPr kumimoji="0" lang="en-US" sz="1600" b="1" i="0" u="none" strike="noStrike" kern="1200" cap="none" spc="0" baseline="0">
                <a:ln w="0">
                  <a:noFill/>
                </a:ln>
                <a:solidFill>
                  <a:srgbClr val="7030A0"/>
                </a:solidFill>
                <a:effectLst/>
                <a:uLnTx/>
                <a:uFillTx/>
                <a:latin typeface="Times New Roman" pitchFamily="18" charset="0" panose="02020603050405020304"/>
                <a:cs typeface="Times New Roman" pitchFamily="18" charset="0" panose="02020603050405020304"/>
              </a:rPr>
              <a:t>Atlanta Intl:</a:t>
            </a:r>
            <a:r>
              <a:rPr kumimoji="0" lang="en-US" sz="1600" b="0" i="0" u="none" strike="noStrike" kern="1200" cap="none" spc="0" baseline="0">
                <a:ln w="0">
                  <a:noFill/>
                </a:ln>
                <a:solidFill>
                  <a:sysClr val="windowText" lastClr="000000">
                    <a:lumMod val="65000"/>
                    <a:lumOff val="35000"/>
                  </a:sysClr>
                </a:solidFill>
                <a:effectLst/>
                <a:uLnTx/>
                <a:uFillTx/>
                <a:latin typeface="Times New Roman" pitchFamily="18" charset="0" panose="02020603050405020304"/>
                <a:cs typeface="Times New Roman" pitchFamily="18" charset="0" panose="02020603050405020304"/>
              </a:rPr>
              <a:t> 296 incidents.</a:t>
            </a:r>
            <a:endParaRPr kumimoji="0" sz="1600" b="0" i="0" u="none" strike="noStrike" kern="1200" cap="none" spc="0" baseline="0">
              <a:ln w="0">
                <a:noFill/>
              </a:ln>
              <a:solidFill>
                <a:sysClr val="windowText" lastClr="000000">
                  <a:lumMod val="65000"/>
                  <a:lumOff val="35000"/>
                </a:sysClr>
              </a:solidFill>
              <a:effectLst/>
              <a:uLnTx/>
              <a:uFillTx/>
              <a:latin typeface="Times New Roman" pitchFamily="18" charset="0" panose="02020603050405020304"/>
              <a:cs typeface="Times New Roman" pitchFamily="18" charset="0" panose="02020603050405020304"/>
            </a:endParaRPr>
          </a:p>
          <a:p>
            <a:pPr marL="915670" marR="0" indent="-228600" algn="l" defTabSz="914400" rtl="0" eaLnBrk="1" fontAlgn="auto" latinLnBrk="0" hangingPunct="1">
              <a:lnSpc>
                <a:spcPct val="115000"/>
              </a:lnSpc>
              <a:spcBef>
                <a:spcPts val="0"/>
              </a:spcBef>
              <a:spcAft>
                <a:spcPts val="1000"/>
              </a:spcAft>
              <a:buFont typeface="+mj-lt"/>
              <a:buAutoNum type="arabicPeriod" startAt="14"/>
              <a:tabLst/>
            </a:pPr>
            <a:r>
              <a:rPr kumimoji="0" lang="en-US" sz="1600" b="1" i="0" u="none" strike="noStrike" kern="1200" cap="none" spc="0" baseline="0">
                <a:ln w="0">
                  <a:noFill/>
                </a:ln>
                <a:solidFill>
                  <a:srgbClr val="7030A0"/>
                </a:solidFill>
                <a:effectLst/>
                <a:uLnTx/>
                <a:uFillTx/>
                <a:latin typeface="Times New Roman" pitchFamily="18" charset="0" panose="02020603050405020304"/>
                <a:cs typeface="Times New Roman" pitchFamily="18" charset="0" panose="02020603050405020304"/>
              </a:rPr>
              <a:t>Chicago Midway Intl Arpt:</a:t>
            </a:r>
            <a:r>
              <a:rPr kumimoji="0" lang="en-US" sz="1600" b="0" i="0" u="none" strike="noStrike" kern="1200" cap="none" spc="0" baseline="0">
                <a:ln w="0">
                  <a:noFill/>
                </a:ln>
                <a:solidFill>
                  <a:sysClr val="windowText" lastClr="000000">
                    <a:lumMod val="65000"/>
                    <a:lumOff val="35000"/>
                  </a:sysClr>
                </a:solidFill>
                <a:effectLst/>
                <a:uLnTx/>
                <a:uFillTx/>
                <a:latin typeface="Times New Roman" pitchFamily="18" charset="0" panose="02020603050405020304"/>
                <a:cs typeface="Times New Roman" pitchFamily="18" charset="0" panose="02020603050405020304"/>
              </a:rPr>
              <a:t> 296 incidents.</a:t>
            </a:r>
            <a:endParaRPr kumimoji="0" sz="1600" b="0" i="0" u="none" strike="noStrike" kern="1200" cap="none" spc="0" baseline="0">
              <a:ln w="0">
                <a:noFill/>
              </a:ln>
              <a:solidFill>
                <a:sysClr val="windowText" lastClr="000000">
                  <a:lumMod val="65000"/>
                  <a:lumOff val="35000"/>
                </a:sysClr>
              </a:solidFill>
              <a:effectLst/>
              <a:uLnTx/>
              <a:uFillTx/>
              <a:latin typeface="Times New Roman" pitchFamily="18" charset="0" panose="02020603050405020304"/>
              <a:cs typeface="Times New Roman" pitchFamily="18" charset="0" panose="02020603050405020304"/>
            </a:endParaRPr>
          </a:p>
          <a:p>
            <a:pPr marL="915670" marR="0" indent="-228600" algn="l" defTabSz="914400" rtl="0" eaLnBrk="1" fontAlgn="auto" latinLnBrk="0" hangingPunct="1">
              <a:lnSpc>
                <a:spcPct val="115000"/>
              </a:lnSpc>
              <a:spcBef>
                <a:spcPts val="0"/>
              </a:spcBef>
              <a:spcAft>
                <a:spcPts val="1000"/>
              </a:spcAft>
              <a:buFont typeface="+mj-lt"/>
              <a:buAutoNum type="arabicPeriod" startAt="14"/>
              <a:tabLst/>
            </a:pPr>
            <a:r>
              <a:rPr kumimoji="0" lang="en-US" sz="1600" b="1" i="0" u="none" strike="noStrike" kern="1200" cap="none" spc="0" baseline="0">
                <a:ln w="0">
                  <a:noFill/>
                </a:ln>
                <a:solidFill>
                  <a:srgbClr val="7030A0"/>
                </a:solidFill>
                <a:effectLst/>
                <a:uLnTx/>
                <a:uFillTx/>
                <a:latin typeface="Times New Roman" pitchFamily="18" charset="0" panose="02020603050405020304"/>
                <a:cs typeface="Times New Roman" pitchFamily="18" charset="0" panose="02020603050405020304"/>
              </a:rPr>
              <a:t>Houston-Hobby:</a:t>
            </a:r>
            <a:r>
              <a:rPr kumimoji="0" lang="en-US" sz="1600" b="0" i="0" u="none" strike="noStrike" kern="1200" cap="none" spc="0" baseline="0">
                <a:ln w="0">
                  <a:noFill/>
                </a:ln>
                <a:solidFill>
                  <a:sysClr val="windowText" lastClr="000000">
                    <a:lumMod val="65000"/>
                    <a:lumOff val="35000"/>
                  </a:sysClr>
                </a:solidFill>
                <a:effectLst/>
                <a:uLnTx/>
                <a:uFillTx/>
                <a:latin typeface="Times New Roman" pitchFamily="18" charset="0" panose="02020603050405020304"/>
                <a:cs typeface="Times New Roman" pitchFamily="18" charset="0" panose="02020603050405020304"/>
              </a:rPr>
              <a:t> 294 incidents.</a:t>
            </a:r>
            <a:endParaRPr kumimoji="0" sz="1600" b="0" i="0" u="none" strike="noStrike" kern="1200" cap="none" spc="0" baseline="0">
              <a:ln w="0">
                <a:noFill/>
              </a:ln>
              <a:solidFill>
                <a:sysClr val="windowText" lastClr="000000">
                  <a:lumMod val="65000"/>
                  <a:lumOff val="35000"/>
                </a:sysClr>
              </a:solidFill>
              <a:effectLst/>
              <a:uLnTx/>
              <a:uFillTx/>
              <a:latin typeface="Times New Roman" pitchFamily="18" charset="0" panose="02020603050405020304"/>
              <a:cs typeface="Times New Roman" pitchFamily="18" charset="0" panose="02020603050405020304"/>
            </a:endParaRPr>
          </a:p>
          <a:p>
            <a:pPr marL="915670" marR="0" indent="-228600" algn="l" defTabSz="914400" rtl="0" eaLnBrk="1" fontAlgn="auto" latinLnBrk="0" hangingPunct="1">
              <a:lnSpc>
                <a:spcPct val="115000"/>
              </a:lnSpc>
              <a:spcBef>
                <a:spcPts val="0"/>
              </a:spcBef>
              <a:spcAft>
                <a:spcPts val="1000"/>
              </a:spcAft>
              <a:buFont typeface="+mj-lt"/>
              <a:buAutoNum type="arabicPeriod" startAt="14"/>
              <a:tabLst/>
            </a:pPr>
            <a:r>
              <a:rPr kumimoji="0" lang="en-US" sz="1600" b="1" i="0" u="none" strike="noStrike" kern="1200" cap="none" spc="0" baseline="0">
                <a:ln w="0">
                  <a:noFill/>
                </a:ln>
                <a:solidFill>
                  <a:srgbClr val="7030A0"/>
                </a:solidFill>
                <a:effectLst/>
                <a:uLnTx/>
                <a:uFillTx/>
                <a:latin typeface="Times New Roman" pitchFamily="18" charset="0" panose="02020603050405020304"/>
                <a:cs typeface="Times New Roman" pitchFamily="18" charset="0" panose="02020603050405020304"/>
              </a:rPr>
              <a:t>Fort Lauderdale/Hollywood Intl:</a:t>
            </a:r>
            <a:r>
              <a:rPr kumimoji="0" lang="en-US" sz="1600" b="0" i="0" u="none" strike="noStrike" kern="1200" cap="none" spc="0" baseline="0">
                <a:ln w="0">
                  <a:noFill/>
                </a:ln>
                <a:solidFill>
                  <a:sysClr val="windowText" lastClr="000000">
                    <a:lumMod val="65000"/>
                    <a:lumOff val="35000"/>
                  </a:sysClr>
                </a:solidFill>
                <a:effectLst/>
                <a:uLnTx/>
                <a:uFillTx/>
                <a:latin typeface="Times New Roman" pitchFamily="18" charset="0" panose="02020603050405020304"/>
                <a:cs typeface="Times New Roman" pitchFamily="18" charset="0" panose="02020603050405020304"/>
              </a:rPr>
              <a:t> 277 incidents.</a:t>
            </a:r>
            <a:endParaRPr kumimoji="0" sz="1600" b="0" i="0" u="none" strike="noStrike" kern="1200" cap="none" spc="0" baseline="0">
              <a:ln w="0">
                <a:noFill/>
              </a:ln>
              <a:solidFill>
                <a:sysClr val="windowText" lastClr="000000">
                  <a:lumMod val="65000"/>
                  <a:lumOff val="35000"/>
                </a:sysClr>
              </a:solidFill>
              <a:effectLst/>
              <a:uLnTx/>
              <a:uFillTx/>
              <a:latin typeface="Times New Roman" pitchFamily="18" charset="0" panose="02020603050405020304"/>
              <a:cs typeface="Times New Roman" pitchFamily="18" charset="0" panose="02020603050405020304"/>
            </a:endParaRPr>
          </a:p>
          <a:p>
            <a:pPr marL="915670" marR="0" indent="-228600" algn="l" defTabSz="914400" rtl="0" eaLnBrk="1" fontAlgn="auto" latinLnBrk="0" hangingPunct="1">
              <a:lnSpc>
                <a:spcPct val="115000"/>
              </a:lnSpc>
              <a:spcBef>
                <a:spcPts val="0"/>
              </a:spcBef>
              <a:spcAft>
                <a:spcPts val="1000"/>
              </a:spcAft>
              <a:buFont typeface="+mj-lt"/>
              <a:buAutoNum type="arabicPeriod" startAt="14"/>
              <a:tabLst/>
            </a:pPr>
            <a:r>
              <a:rPr kumimoji="0" lang="en-US" sz="1600" b="1" i="0" u="none" strike="noStrike" kern="1200" cap="none" spc="0" baseline="0">
                <a:ln w="0">
                  <a:noFill/>
                </a:ln>
                <a:solidFill>
                  <a:srgbClr val="7030A0"/>
                </a:solidFill>
                <a:effectLst/>
                <a:uLnTx/>
                <a:uFillTx/>
                <a:latin typeface="Times New Roman" pitchFamily="18" charset="0" panose="02020603050405020304"/>
                <a:cs typeface="Times New Roman" pitchFamily="18" charset="0" panose="02020603050405020304"/>
              </a:rPr>
              <a:t>Washington Dulles Intl Arpt:</a:t>
            </a:r>
            <a:r>
              <a:rPr kumimoji="0" lang="en-US" sz="1600" b="0" i="0" u="none" strike="noStrike" kern="1200" cap="none" spc="0" baseline="0">
                <a:ln w="0">
                  <a:noFill/>
                </a:ln>
                <a:solidFill>
                  <a:sysClr val="windowText" lastClr="000000">
                    <a:lumMod val="65000"/>
                    <a:lumOff val="35000"/>
                  </a:sysClr>
                </a:solidFill>
                <a:effectLst/>
                <a:uLnTx/>
                <a:uFillTx/>
                <a:latin typeface="Times New Roman" pitchFamily="18" charset="0" panose="02020603050405020304"/>
                <a:cs typeface="Times New Roman" pitchFamily="18" charset="0" panose="02020603050405020304"/>
              </a:rPr>
              <a:t> 270 incidents.</a:t>
            </a:r>
            <a:endParaRPr kumimoji="0" sz="1600" b="0" i="0" u="none" strike="noStrike" kern="1200" cap="none" spc="0" baseline="0">
              <a:ln w="0">
                <a:noFill/>
              </a:ln>
              <a:solidFill>
                <a:sysClr val="windowText" lastClr="000000">
                  <a:lumMod val="65000"/>
                  <a:lumOff val="35000"/>
                </a:sysClr>
              </a:solidFill>
              <a:effectLst/>
              <a:uLnTx/>
              <a:uFillTx/>
              <a:latin typeface="Times New Roman" pitchFamily="18" charset="0" panose="02020603050405020304"/>
              <a:cs typeface="Times New Roman" pitchFamily="18" charset="0" panose="02020603050405020304"/>
            </a:endParaRPr>
          </a:p>
          <a:p>
            <a:pPr marL="915670" marR="0" indent="-228600" algn="l" defTabSz="914400" rtl="0" eaLnBrk="1" fontAlgn="auto" latinLnBrk="0" hangingPunct="1">
              <a:lnSpc>
                <a:spcPct val="115000"/>
              </a:lnSpc>
              <a:spcBef>
                <a:spcPts val="0"/>
              </a:spcBef>
              <a:spcAft>
                <a:spcPts val="1000"/>
              </a:spcAft>
              <a:buFont typeface="+mj-lt"/>
              <a:buAutoNum type="arabicPeriod" startAt="14"/>
              <a:tabLst/>
            </a:pPr>
            <a:r>
              <a:rPr kumimoji="0" lang="en-US" sz="1600" b="1" i="0" u="none" strike="noStrike" kern="1200" cap="none" spc="0" baseline="0">
                <a:ln w="0">
                  <a:noFill/>
                </a:ln>
                <a:solidFill>
                  <a:srgbClr val="7030A0"/>
                </a:solidFill>
                <a:effectLst/>
                <a:uLnTx/>
                <a:uFillTx/>
                <a:latin typeface="Times New Roman" pitchFamily="18" charset="0" panose="02020603050405020304"/>
                <a:cs typeface="Times New Roman" pitchFamily="18" charset="0" panose="02020603050405020304"/>
              </a:rPr>
              <a:t>Eppley Airfield:</a:t>
            </a:r>
            <a:r>
              <a:rPr kumimoji="0" lang="en-US" sz="1600" b="0" i="0" u="none" strike="noStrike" kern="1200" cap="none" spc="0" baseline="0">
                <a:ln w="0">
                  <a:noFill/>
                </a:ln>
                <a:solidFill>
                  <a:sysClr val="windowText" lastClr="000000">
                    <a:lumMod val="65000"/>
                    <a:lumOff val="35000"/>
                  </a:sysClr>
                </a:solidFill>
                <a:effectLst/>
                <a:uLnTx/>
                <a:uFillTx/>
                <a:latin typeface="Times New Roman" pitchFamily="18" charset="0" panose="02020603050405020304"/>
                <a:cs typeface="Times New Roman" pitchFamily="18" charset="0" panose="02020603050405020304"/>
              </a:rPr>
              <a:t> 269 incidents.</a:t>
            </a:r>
            <a:endParaRPr kumimoji="0" sz="1600" b="0" i="0" u="none" strike="noStrike" kern="1200" cap="none" spc="0" baseline="0">
              <a:ln w="0">
                <a:noFill/>
              </a:ln>
              <a:solidFill>
                <a:sysClr val="windowText" lastClr="000000">
                  <a:lumMod val="65000"/>
                  <a:lumOff val="35000"/>
                </a:sysClr>
              </a:solidFill>
              <a:effectLst/>
              <a:uLnTx/>
              <a:uFillTx/>
              <a:latin typeface="Times New Roman" pitchFamily="18" charset="0" panose="02020603050405020304"/>
              <a:cs typeface="Times New Roman" pitchFamily="18" charset="0" panose="02020603050405020304"/>
            </a:endParaRPr>
          </a:p>
          <a:p>
            <a:pPr marL="915670" marR="0" indent="-228600" algn="l" defTabSz="914400" rtl="0" eaLnBrk="1" fontAlgn="auto" latinLnBrk="0" hangingPunct="1">
              <a:lnSpc>
                <a:spcPct val="115000"/>
              </a:lnSpc>
              <a:spcBef>
                <a:spcPts val="0"/>
              </a:spcBef>
              <a:spcAft>
                <a:spcPts val="1000"/>
              </a:spcAft>
              <a:buFont typeface="+mj-lt"/>
              <a:buAutoNum type="arabicPeriod" startAt="14"/>
              <a:tabLst/>
            </a:pPr>
            <a:r>
              <a:rPr kumimoji="0" lang="en-US" sz="1600" b="1" i="0" u="none" strike="noStrike" kern="1200" cap="none" spc="0" baseline="0">
                <a:ln w="0">
                  <a:noFill/>
                </a:ln>
                <a:solidFill>
                  <a:srgbClr val="7030A0"/>
                </a:solidFill>
                <a:effectLst/>
                <a:uLnTx/>
                <a:uFillTx/>
                <a:latin typeface="Times New Roman" pitchFamily="18" charset="0" panose="02020603050405020304"/>
                <a:cs typeface="Times New Roman" pitchFamily="18" charset="0" panose="02020603050405020304"/>
              </a:rPr>
              <a:t>LaGuardia NY:</a:t>
            </a:r>
            <a:r>
              <a:rPr kumimoji="0" lang="en-US" sz="1600" b="0" i="0" u="none" strike="noStrike" kern="1200" cap="none" spc="0" baseline="0">
                <a:ln w="0">
                  <a:noFill/>
                </a:ln>
                <a:solidFill>
                  <a:sysClr val="windowText" lastClr="000000">
                    <a:lumMod val="65000"/>
                    <a:lumOff val="35000"/>
                  </a:sysClr>
                </a:solidFill>
                <a:effectLst/>
                <a:uLnTx/>
                <a:uFillTx/>
                <a:latin typeface="Times New Roman" pitchFamily="18" charset="0" panose="02020603050405020304"/>
                <a:cs typeface="Times New Roman" pitchFamily="18" charset="0" panose="02020603050405020304"/>
              </a:rPr>
              <a:t> 263 incidents.</a:t>
            </a:r>
          </a:p>
        </p:txBody>
      </p:sp>
      <p:sp>
        <p:nvSpPr>
          <p:cNvPr id="3" name="Content Placeholder 2"/>
          <p:cNvSpPr>
            <a:spLocks noGrp="1" noEditPoints="1"/>
          </p:cNvSpPr>
          <p:nvPr>
            <p:ph sz="half" idx="1"/>
          </p:nvPr>
        </p:nvSpPr>
        <p:spPr>
          <a:xfrm>
            <a:off x="361640" y="395944"/>
            <a:ext cx="5658160" cy="5781019"/>
          </a:xfrm>
        </p:spPr>
        <p:txBody>
          <a:bodyPr/>
          <a:lstStyle/>
          <a:p>
            <a:pPr marL="685800" marR="0" indent="0" algn="l">
              <a:lnSpc>
                <a:spcPct val="115000"/>
              </a:lnSpc>
              <a:spcBef>
                <a:spcPts val="0"/>
              </a:spcBef>
              <a:spcAft>
                <a:spcPts val="1000"/>
              </a:spcAft>
              <a:buFont typeface="Calibri" pitchFamily="34" charset="0" panose="020F0502020204030204"/>
              <a:buNone/>
            </a:pPr>
            <a:r>
              <a:rPr lang="en-US" sz="1600" b="1" i="0" u="none" strike="noStrike">
                <a:latin typeface="Times New Roman" pitchFamily="18" charset="0" panose="02020603050405020304"/>
                <a:ea typeface="+mn-ea"/>
                <a:cs typeface="Times New Roman" pitchFamily="18" charset="0" panose="02020603050405020304"/>
              </a:rPr>
              <a:t>Top 50 Airports with the Most Bird Strikes</a:t>
            </a:r>
            <a:endParaRPr sz="1600" b="0" i="0" u="none" strike="noStrike">
              <a:latin typeface="Times New Roman" pitchFamily="18" charset="0" panose="02020603050405020304"/>
              <a:ea typeface="+mn-ea"/>
              <a:cs typeface="Times New Roman" pitchFamily="18" charset="0" panose="02020603050405020304"/>
            </a:endParaRPr>
          </a:p>
          <a:p>
            <a:pPr marL="1029970" marR="0" indent="-342900" algn="l">
              <a:lnSpc>
                <a:spcPct val="115000"/>
              </a:lnSpc>
              <a:spcBef>
                <a:spcPts val="0"/>
              </a:spcBef>
              <a:spcAft>
                <a:spcPts val="1000"/>
              </a:spcAft>
              <a:buFont typeface="+mj-lt"/>
              <a:buAutoNum type="arabicPeriod"/>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Dallas/Fort Worth Intl. Arpt.:</a:t>
            </a:r>
            <a:r>
              <a:rPr lang="en-US" sz="1600" b="0" i="0" u="none" strike="noStrike">
                <a:latin typeface="Times New Roman" pitchFamily="18" charset="0" panose="02020603050405020304"/>
                <a:ea typeface="+mn-ea"/>
                <a:cs typeface="Times New Roman" pitchFamily="18" charset="0" panose="02020603050405020304"/>
              </a:rPr>
              <a:t> 803 incidents.</a:t>
            </a:r>
          </a:p>
          <a:p>
            <a:pPr marL="915670" marR="0" indent="-228600" algn="l">
              <a:lnSpc>
                <a:spcPct val="115000"/>
              </a:lnSpc>
              <a:spcBef>
                <a:spcPts val="0"/>
              </a:spcBef>
              <a:spcAft>
                <a:spcPts val="1000"/>
              </a:spcAft>
              <a:buFont typeface="+mj-lt"/>
              <a:buAutoNum type="arabicPeriod"/>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Sacramento Intl.:</a:t>
            </a:r>
            <a:r>
              <a:rPr lang="en-US" sz="1600" b="0" i="0" u="none" strike="noStrike">
                <a:latin typeface="Times New Roman" pitchFamily="18" charset="0" panose="02020603050405020304"/>
                <a:ea typeface="+mn-ea"/>
                <a:cs typeface="Times New Roman" pitchFamily="18" charset="0" panose="02020603050405020304"/>
              </a:rPr>
              <a:t> 676 incidents. </a:t>
            </a:r>
            <a:endParaRPr sz="1600" b="0" i="0" u="none" strike="noStrike">
              <a:latin typeface="Times New Roman" pitchFamily="18" charset="0" panose="02020603050405020304"/>
              <a:ea typeface="+mn-ea"/>
              <a:cs typeface="Times New Roman" pitchFamily="18" charset="0" panose="02020603050405020304"/>
            </a:endParaRPr>
          </a:p>
          <a:p>
            <a:pPr marL="915670" marR="0" indent="-228600" algn="l">
              <a:lnSpc>
                <a:spcPct val="115000"/>
              </a:lnSpc>
              <a:spcBef>
                <a:spcPts val="0"/>
              </a:spcBef>
              <a:spcAft>
                <a:spcPts val="1000"/>
              </a:spcAft>
              <a:buFont typeface="+mj-lt"/>
              <a:buAutoNum type="arabicPeriod"/>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Salt Lake City Intl:</a:t>
            </a:r>
            <a:r>
              <a:rPr lang="en-US" sz="1600" b="0" i="0" u="none" strike="noStrike">
                <a:latin typeface="Times New Roman" pitchFamily="18" charset="0" panose="02020603050405020304"/>
                <a:ea typeface="+mn-ea"/>
                <a:cs typeface="Times New Roman" pitchFamily="18" charset="0" panose="02020603050405020304"/>
              </a:rPr>
              <a:t> 479 incidents.</a:t>
            </a:r>
            <a:endParaRPr sz="1600" b="0" i="0" u="none" strike="noStrike">
              <a:latin typeface="Times New Roman" pitchFamily="18" charset="0" panose="02020603050405020304"/>
              <a:ea typeface="+mn-ea"/>
              <a:cs typeface="Times New Roman" pitchFamily="18" charset="0" panose="02020603050405020304"/>
            </a:endParaRPr>
          </a:p>
          <a:p>
            <a:pPr marL="915670" marR="0" indent="-228600" algn="l">
              <a:lnSpc>
                <a:spcPct val="115000"/>
              </a:lnSpc>
              <a:spcBef>
                <a:spcPts val="0"/>
              </a:spcBef>
              <a:spcAft>
                <a:spcPts val="1000"/>
              </a:spcAft>
              <a:buFont typeface="+mj-lt"/>
              <a:buAutoNum type="arabicPeriod"/>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Denver Intl Arpt:</a:t>
            </a:r>
            <a:r>
              <a:rPr lang="en-US" sz="1600" b="0" i="0" u="none" strike="noStrike">
                <a:latin typeface="Times New Roman" pitchFamily="18" charset="0" panose="02020603050405020304"/>
                <a:ea typeface="+mn-ea"/>
                <a:cs typeface="Times New Roman" pitchFamily="18" charset="0" panose="02020603050405020304"/>
              </a:rPr>
              <a:t> 476 incidents.</a:t>
            </a:r>
            <a:endParaRPr sz="1600" b="0" i="0" u="none" strike="noStrike">
              <a:latin typeface="Times New Roman" pitchFamily="18" charset="0" panose="02020603050405020304"/>
              <a:ea typeface="+mn-ea"/>
              <a:cs typeface="Times New Roman" pitchFamily="18" charset="0" panose="02020603050405020304"/>
            </a:endParaRPr>
          </a:p>
          <a:p>
            <a:pPr marL="915670" marR="0" indent="-228600" algn="l">
              <a:lnSpc>
                <a:spcPct val="115000"/>
              </a:lnSpc>
              <a:spcBef>
                <a:spcPts val="0"/>
              </a:spcBef>
              <a:spcAft>
                <a:spcPts val="1000"/>
              </a:spcAft>
              <a:buFont typeface="+mj-lt"/>
              <a:buAutoNum type="arabicPeriod"/>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Kansas City Intl:</a:t>
            </a:r>
            <a:r>
              <a:rPr lang="en-US" sz="1600" b="0" i="0" u="none" strike="noStrike">
                <a:latin typeface="Times New Roman" pitchFamily="18" charset="0" panose="02020603050405020304"/>
                <a:ea typeface="+mn-ea"/>
                <a:cs typeface="Times New Roman" pitchFamily="18" charset="0" panose="02020603050405020304"/>
              </a:rPr>
              <a:t> 452 incidents.</a:t>
            </a:r>
            <a:endParaRPr sz="1600" b="0" i="0" u="none" strike="noStrike">
              <a:latin typeface="Times New Roman" pitchFamily="18" charset="0" panose="02020603050405020304"/>
              <a:ea typeface="+mn-ea"/>
              <a:cs typeface="Times New Roman" pitchFamily="18" charset="0" panose="02020603050405020304"/>
            </a:endParaRPr>
          </a:p>
          <a:p>
            <a:pPr marL="915670" marR="0" indent="-228600" algn="l">
              <a:lnSpc>
                <a:spcPct val="115000"/>
              </a:lnSpc>
              <a:spcBef>
                <a:spcPts val="0"/>
              </a:spcBef>
              <a:spcAft>
                <a:spcPts val="1000"/>
              </a:spcAft>
              <a:buFont typeface="+mj-lt"/>
              <a:buAutoNum type="arabicPeriod"/>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Philadelphia Intl:</a:t>
            </a:r>
            <a:r>
              <a:rPr lang="en-US" sz="1600" b="0" i="0" u="none" strike="noStrike">
                <a:latin typeface="Times New Roman" pitchFamily="18" charset="0" panose="02020603050405020304"/>
                <a:ea typeface="+mn-ea"/>
                <a:cs typeface="Times New Roman" pitchFamily="18" charset="0" panose="02020603050405020304"/>
              </a:rPr>
              <a:t> 442 incidents.</a:t>
            </a:r>
            <a:endParaRPr sz="1600" b="0" i="0" u="none" strike="noStrike">
              <a:latin typeface="Times New Roman" pitchFamily="18" charset="0" panose="02020603050405020304"/>
              <a:ea typeface="+mn-ea"/>
              <a:cs typeface="Times New Roman" pitchFamily="18" charset="0" panose="02020603050405020304"/>
            </a:endParaRPr>
          </a:p>
          <a:p>
            <a:pPr marL="915670" marR="0" indent="-228600" algn="l">
              <a:lnSpc>
                <a:spcPct val="115000"/>
              </a:lnSpc>
              <a:spcBef>
                <a:spcPts val="0"/>
              </a:spcBef>
              <a:spcAft>
                <a:spcPts val="1000"/>
              </a:spcAft>
              <a:buFont typeface="+mj-lt"/>
              <a:buAutoNum type="arabicPeriod"/>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Orlando Intl:</a:t>
            </a:r>
            <a:r>
              <a:rPr lang="en-US" sz="1600" b="0" i="0" u="none" strike="noStrike">
                <a:latin typeface="Times New Roman" pitchFamily="18" charset="0" panose="02020603050405020304"/>
                <a:ea typeface="+mn-ea"/>
                <a:cs typeface="Times New Roman" pitchFamily="18" charset="0" panose="02020603050405020304"/>
              </a:rPr>
              <a:t> 408 incidents.</a:t>
            </a:r>
            <a:endParaRPr sz="1600" b="0" i="0" u="none" strike="noStrike">
              <a:latin typeface="Times New Roman" pitchFamily="18" charset="0" panose="02020603050405020304"/>
              <a:ea typeface="+mn-ea"/>
              <a:cs typeface="Times New Roman" pitchFamily="18" charset="0" panose="02020603050405020304"/>
            </a:endParaRPr>
          </a:p>
          <a:p>
            <a:pPr marL="915670" marR="0" indent="-228600" algn="l">
              <a:lnSpc>
                <a:spcPct val="115000"/>
              </a:lnSpc>
              <a:spcBef>
                <a:spcPts val="0"/>
              </a:spcBef>
              <a:spcAft>
                <a:spcPts val="1000"/>
              </a:spcAft>
              <a:buFont typeface="+mj-lt"/>
              <a:buAutoNum type="arabicPeriod"/>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Baltimore Wash Intl:</a:t>
            </a:r>
            <a:r>
              <a:rPr lang="en-US" sz="1600" b="0" i="0" u="none" strike="noStrike">
                <a:latin typeface="Times New Roman" pitchFamily="18" charset="0" panose="02020603050405020304"/>
                <a:ea typeface="+mn-ea"/>
                <a:cs typeface="Times New Roman" pitchFamily="18" charset="0" panose="02020603050405020304"/>
              </a:rPr>
              <a:t> 401 incidents.</a:t>
            </a:r>
            <a:endParaRPr sz="1600" b="0" i="0" u="none" strike="noStrike">
              <a:latin typeface="Times New Roman" pitchFamily="18" charset="0" panose="02020603050405020304"/>
              <a:ea typeface="+mn-ea"/>
              <a:cs typeface="Times New Roman" pitchFamily="18" charset="0" panose="02020603050405020304"/>
            </a:endParaRPr>
          </a:p>
          <a:p>
            <a:pPr marL="915670" marR="0" indent="-228600" algn="l">
              <a:lnSpc>
                <a:spcPct val="115000"/>
              </a:lnSpc>
              <a:spcBef>
                <a:spcPts val="0"/>
              </a:spcBef>
              <a:spcAft>
                <a:spcPts val="1000"/>
              </a:spcAft>
              <a:buFont typeface="+mj-lt"/>
              <a:buAutoNum type="arabicPeriod"/>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Louisville Intl Arpt:</a:t>
            </a:r>
            <a:r>
              <a:rPr lang="en-US" sz="1600" b="0" i="0" u="none" strike="noStrike">
                <a:latin typeface="Times New Roman" pitchFamily="18" charset="0" panose="02020603050405020304"/>
                <a:ea typeface="+mn-ea"/>
                <a:cs typeface="Times New Roman" pitchFamily="18" charset="0" panose="02020603050405020304"/>
              </a:rPr>
              <a:t> 395 incidents.</a:t>
            </a:r>
            <a:endParaRPr sz="1600" b="0" i="0" u="none" strike="noStrike">
              <a:latin typeface="Times New Roman" pitchFamily="18" charset="0" panose="02020603050405020304"/>
              <a:ea typeface="+mn-ea"/>
              <a:cs typeface="Times New Roman" pitchFamily="18" charset="0" panose="02020603050405020304"/>
            </a:endParaRPr>
          </a:p>
          <a:p>
            <a:pPr marL="915670" marR="0" indent="-228600" algn="l">
              <a:lnSpc>
                <a:spcPct val="115000"/>
              </a:lnSpc>
              <a:spcBef>
                <a:spcPts val="0"/>
              </a:spcBef>
              <a:spcAft>
                <a:spcPts val="1000"/>
              </a:spcAft>
              <a:buFont typeface="+mj-lt"/>
              <a:buAutoNum type="arabicPeriod"/>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John F. Kennedy Intl:</a:t>
            </a:r>
            <a:r>
              <a:rPr lang="en-US" sz="1600" b="0" i="0" u="none" strike="noStrike">
                <a:latin typeface="Times New Roman" pitchFamily="18" charset="0" panose="02020603050405020304"/>
                <a:ea typeface="+mn-ea"/>
                <a:cs typeface="Times New Roman" pitchFamily="18" charset="0" panose="02020603050405020304"/>
              </a:rPr>
              <a:t> 390 incidents.</a:t>
            </a:r>
            <a:endParaRPr sz="1600" b="0" i="0" u="none" strike="noStrike">
              <a:latin typeface="Times New Roman" pitchFamily="18" charset="0" panose="02020603050405020304"/>
              <a:ea typeface="+mn-ea"/>
              <a:cs typeface="Times New Roman" pitchFamily="18" charset="0" panose="02020603050405020304"/>
            </a:endParaRPr>
          </a:p>
          <a:p>
            <a:pPr marL="915670" marR="0" indent="-228600" algn="l">
              <a:lnSpc>
                <a:spcPct val="115000"/>
              </a:lnSpc>
              <a:spcBef>
                <a:spcPts val="0"/>
              </a:spcBef>
              <a:spcAft>
                <a:spcPts val="1000"/>
              </a:spcAft>
              <a:buFont typeface="+mj-lt"/>
              <a:buAutoNum type="arabicPeriod"/>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Charlotte/Douglas Intl Arpt:</a:t>
            </a:r>
            <a:r>
              <a:rPr lang="en-US" sz="1600" b="0" i="0" u="none" strike="noStrike">
                <a:latin typeface="Times New Roman" pitchFamily="18" charset="0" panose="02020603050405020304"/>
                <a:ea typeface="+mn-ea"/>
                <a:cs typeface="Times New Roman" pitchFamily="18" charset="0" panose="02020603050405020304"/>
              </a:rPr>
              <a:t> 367 incidents.</a:t>
            </a:r>
            <a:endParaRPr sz="1600" b="0" i="0" u="none" strike="noStrike">
              <a:latin typeface="Times New Roman" pitchFamily="18" charset="0" panose="02020603050405020304"/>
              <a:ea typeface="+mn-ea"/>
              <a:cs typeface="Times New Roman" pitchFamily="18" charset="0" panose="02020603050405020304"/>
            </a:endParaRPr>
          </a:p>
          <a:p>
            <a:pPr marL="915670" marR="0" indent="-228600" algn="l">
              <a:lnSpc>
                <a:spcPct val="115000"/>
              </a:lnSpc>
              <a:spcBef>
                <a:spcPts val="0"/>
              </a:spcBef>
              <a:spcAft>
                <a:spcPts val="1000"/>
              </a:spcAft>
              <a:buFont typeface="+mj-lt"/>
              <a:buAutoNum type="arabicPeriod"/>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Nashville Intl:</a:t>
            </a:r>
            <a:r>
              <a:rPr lang="en-US" sz="1600" b="0" i="0" u="none" strike="noStrike">
                <a:latin typeface="Times New Roman" pitchFamily="18" charset="0" panose="02020603050405020304"/>
                <a:ea typeface="+mn-ea"/>
                <a:cs typeface="Times New Roman" pitchFamily="18" charset="0" panose="02020603050405020304"/>
              </a:rPr>
              <a:t> 364 incidents.</a:t>
            </a:r>
            <a:endParaRPr sz="1600" b="0" i="0" u="none" strike="noStrike">
              <a:latin typeface="Times New Roman" pitchFamily="18" charset="0" panose="02020603050405020304"/>
              <a:ea typeface="+mn-ea"/>
              <a:cs typeface="Times New Roman" pitchFamily="18" charset="0" panose="02020603050405020304"/>
            </a:endParaRPr>
          </a:p>
          <a:p>
            <a:pPr marL="915670" marR="0" indent="-228600" algn="l">
              <a:lnSpc>
                <a:spcPct val="115000"/>
              </a:lnSpc>
              <a:spcBef>
                <a:spcPts val="0"/>
              </a:spcBef>
              <a:spcAft>
                <a:spcPts val="1000"/>
              </a:spcAft>
              <a:buFont typeface="+mj-lt"/>
              <a:buAutoNum type="arabicPeriod"/>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Lambert-St Louis Intl:</a:t>
            </a:r>
            <a:r>
              <a:rPr lang="en-US" sz="1600" b="0" i="0" u="none" strike="noStrike">
                <a:latin typeface="Times New Roman" pitchFamily="18" charset="0" panose="02020603050405020304"/>
                <a:ea typeface="+mn-ea"/>
                <a:cs typeface="Times New Roman" pitchFamily="18" charset="0" panose="02020603050405020304"/>
              </a:rPr>
              <a:t> 363 incidents.</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noEditPoints="1"/>
          </p:cNvSpPr>
          <p:nvPr>
            <p:ph sz="half" idx="2"/>
          </p:nvPr>
        </p:nvSpPr>
        <p:spPr>
          <a:xfrm>
            <a:off x="6172200" y="395944"/>
            <a:ext cx="5658160" cy="5781019"/>
          </a:xfrm>
        </p:spPr>
        <p:txBody>
          <a:bodyPr/>
          <a:lstStyle/>
          <a:p>
            <a:pPr marL="1029970" marR="0" indent="-342900" algn="l">
              <a:lnSpc>
                <a:spcPct val="115000"/>
              </a:lnSpc>
              <a:spcBef>
                <a:spcPts val="0"/>
              </a:spcBef>
              <a:spcAft>
                <a:spcPts val="1000"/>
              </a:spcAft>
              <a:buFont typeface="+mj-lt"/>
              <a:buAutoNum type="arabicPeriod" startAt="40"/>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George Bush Intercontinental:</a:t>
            </a:r>
            <a:r>
              <a:rPr lang="en-US" sz="1600" b="0" i="0" u="none" strike="noStrike">
                <a:latin typeface="Times New Roman" pitchFamily="18" charset="0" panose="02020603050405020304"/>
                <a:ea typeface="+mn-ea"/>
                <a:cs typeface="Times New Roman" pitchFamily="18" charset="0" panose="02020603050405020304"/>
              </a:rPr>
              <a:t> 199 incidents.</a:t>
            </a:r>
            <a:endParaRPr sz="1600" b="0" i="0" u="none" strike="noStrike">
              <a:latin typeface="Times New Roman" pitchFamily="18" charset="0" panose="02020603050405020304"/>
              <a:ea typeface="+mn-ea"/>
              <a:cs typeface="Times New Roman" pitchFamily="18" charset="0" panose="02020603050405020304"/>
            </a:endParaRPr>
          </a:p>
          <a:p>
            <a:pPr marL="915670" marR="0" indent="-228600" algn="l">
              <a:lnSpc>
                <a:spcPct val="115000"/>
              </a:lnSpc>
              <a:spcBef>
                <a:spcPts val="0"/>
              </a:spcBef>
              <a:spcAft>
                <a:spcPts val="1000"/>
              </a:spcAft>
              <a:buFont typeface="+mj-lt"/>
              <a:buAutoNum type="arabicPeriod" startAt="40"/>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Phoenix Sky Harbor:</a:t>
            </a:r>
            <a:r>
              <a:rPr lang="en-US" sz="1600" b="0" i="0" u="none" strike="noStrike">
                <a:latin typeface="Times New Roman" pitchFamily="18" charset="0" panose="02020603050405020304"/>
                <a:ea typeface="+mn-ea"/>
                <a:cs typeface="Times New Roman" pitchFamily="18" charset="0" panose="02020603050405020304"/>
              </a:rPr>
              <a:t> 196 incidents.</a:t>
            </a:r>
            <a:endParaRPr sz="1600" b="0" i="0" u="none" strike="noStrike">
              <a:latin typeface="Times New Roman" pitchFamily="18" charset="0" panose="02020603050405020304"/>
              <a:ea typeface="+mn-ea"/>
              <a:cs typeface="Times New Roman" pitchFamily="18" charset="0" panose="02020603050405020304"/>
            </a:endParaRPr>
          </a:p>
          <a:p>
            <a:pPr marL="915670" marR="0" indent="-228600" algn="l">
              <a:lnSpc>
                <a:spcPct val="115000"/>
              </a:lnSpc>
              <a:spcBef>
                <a:spcPts val="0"/>
              </a:spcBef>
              <a:spcAft>
                <a:spcPts val="1000"/>
              </a:spcAft>
              <a:buFont typeface="+mj-lt"/>
              <a:buAutoNum type="arabicPeriod" startAt="40"/>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Lihue Arpt:</a:t>
            </a:r>
            <a:r>
              <a:rPr lang="en-US" sz="1600" b="0" i="0" u="none" strike="noStrike">
                <a:latin typeface="Times New Roman" pitchFamily="18" charset="0" panose="02020603050405020304"/>
                <a:ea typeface="+mn-ea"/>
                <a:cs typeface="Times New Roman" pitchFamily="18" charset="0" panose="02020603050405020304"/>
              </a:rPr>
              <a:t> 195 incidents.</a:t>
            </a:r>
            <a:endParaRPr sz="1600" b="0" i="0" u="none" strike="noStrike">
              <a:latin typeface="Times New Roman" pitchFamily="18" charset="0" panose="02020603050405020304"/>
              <a:ea typeface="+mn-ea"/>
              <a:cs typeface="Times New Roman" pitchFamily="18" charset="0" panose="02020603050405020304"/>
            </a:endParaRPr>
          </a:p>
          <a:p>
            <a:pPr marL="915670" marR="0" indent="-228600" algn="l">
              <a:lnSpc>
                <a:spcPct val="115000"/>
              </a:lnSpc>
              <a:spcBef>
                <a:spcPts val="0"/>
              </a:spcBef>
              <a:spcAft>
                <a:spcPts val="1000"/>
              </a:spcAft>
              <a:buFont typeface="+mj-lt"/>
              <a:buAutoNum type="arabicPeriod" startAt="40"/>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San Antonio Intl:</a:t>
            </a:r>
            <a:r>
              <a:rPr lang="en-US" sz="1600" b="0" i="0" u="none" strike="noStrike">
                <a:latin typeface="Times New Roman" pitchFamily="18" charset="0" panose="02020603050405020304"/>
                <a:ea typeface="+mn-ea"/>
                <a:cs typeface="Times New Roman" pitchFamily="18" charset="0" panose="02020603050405020304"/>
              </a:rPr>
              <a:t> 194 incidents.</a:t>
            </a:r>
            <a:endParaRPr sz="1600" b="0" i="0" u="none" strike="noStrike">
              <a:latin typeface="Times New Roman" pitchFamily="18" charset="0" panose="02020603050405020304"/>
              <a:ea typeface="+mn-ea"/>
              <a:cs typeface="Times New Roman" pitchFamily="18" charset="0" panose="02020603050405020304"/>
            </a:endParaRPr>
          </a:p>
          <a:p>
            <a:pPr marL="915670" marR="0" indent="-228600" algn="l">
              <a:lnSpc>
                <a:spcPct val="115000"/>
              </a:lnSpc>
              <a:spcBef>
                <a:spcPts val="0"/>
              </a:spcBef>
              <a:spcAft>
                <a:spcPts val="1000"/>
              </a:spcAft>
              <a:buFont typeface="+mj-lt"/>
              <a:buAutoNum type="arabicPeriod" startAt="40"/>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Buffalo-Niagara Intl:</a:t>
            </a:r>
            <a:r>
              <a:rPr lang="en-US" sz="1600" b="0" i="0" u="none" strike="noStrike">
                <a:latin typeface="Times New Roman" pitchFamily="18" charset="0" panose="02020603050405020304"/>
                <a:ea typeface="+mn-ea"/>
                <a:cs typeface="Times New Roman" pitchFamily="18" charset="0" panose="02020603050405020304"/>
              </a:rPr>
              <a:t> 182 incidents.</a:t>
            </a:r>
            <a:endParaRPr sz="1600" b="0" i="0" u="none" strike="noStrike">
              <a:latin typeface="Times New Roman" pitchFamily="18" charset="0" panose="02020603050405020304"/>
              <a:ea typeface="+mn-ea"/>
              <a:cs typeface="Times New Roman" pitchFamily="18" charset="0" panose="02020603050405020304"/>
            </a:endParaRPr>
          </a:p>
          <a:p>
            <a:pPr marL="915670" marR="0" indent="-228600" algn="l">
              <a:lnSpc>
                <a:spcPct val="115000"/>
              </a:lnSpc>
              <a:spcBef>
                <a:spcPts val="0"/>
              </a:spcBef>
              <a:spcAft>
                <a:spcPts val="1000"/>
              </a:spcAft>
              <a:buFont typeface="+mj-lt"/>
              <a:buAutoNum type="arabicPeriod" startAt="40"/>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Honolulu Intl Arpt:</a:t>
            </a:r>
            <a:r>
              <a:rPr lang="en-US" sz="1600" b="0" i="0" u="none" strike="noStrike">
                <a:latin typeface="Times New Roman" pitchFamily="18" charset="0" panose="02020603050405020304"/>
                <a:ea typeface="+mn-ea"/>
                <a:cs typeface="Times New Roman" pitchFamily="18" charset="0" panose="02020603050405020304"/>
              </a:rPr>
              <a:t> 170 incidents.</a:t>
            </a:r>
            <a:endParaRPr sz="1600" b="0" i="0" u="none" strike="noStrike">
              <a:latin typeface="Times New Roman" pitchFamily="18" charset="0" panose="02020603050405020304"/>
              <a:ea typeface="+mn-ea"/>
              <a:cs typeface="Times New Roman" pitchFamily="18" charset="0" panose="02020603050405020304"/>
            </a:endParaRPr>
          </a:p>
          <a:p>
            <a:pPr marL="915670" marR="0" indent="-228600" algn="l">
              <a:lnSpc>
                <a:spcPct val="115000"/>
              </a:lnSpc>
              <a:spcBef>
                <a:spcPts val="0"/>
              </a:spcBef>
              <a:spcAft>
                <a:spcPts val="1000"/>
              </a:spcAft>
              <a:buFont typeface="+mj-lt"/>
              <a:buAutoNum type="arabicPeriod" startAt="40"/>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Port Columbus Intl:</a:t>
            </a:r>
            <a:r>
              <a:rPr lang="en-US" sz="1600" b="0" i="0" u="none" strike="noStrike">
                <a:latin typeface="Times New Roman" pitchFamily="18" charset="0" panose="02020603050405020304"/>
                <a:ea typeface="+mn-ea"/>
                <a:cs typeface="Times New Roman" pitchFamily="18" charset="0" panose="02020603050405020304"/>
              </a:rPr>
              <a:t> 166 incidents.</a:t>
            </a:r>
            <a:endParaRPr sz="1600" b="0" i="0" u="none" strike="noStrike">
              <a:latin typeface="Times New Roman" pitchFamily="18" charset="0" panose="02020603050405020304"/>
              <a:ea typeface="+mn-ea"/>
              <a:cs typeface="Times New Roman" pitchFamily="18" charset="0" panose="02020603050405020304"/>
            </a:endParaRPr>
          </a:p>
          <a:p>
            <a:pPr marL="915670" marR="0" indent="-228600" algn="l">
              <a:lnSpc>
                <a:spcPct val="115000"/>
              </a:lnSpc>
              <a:spcBef>
                <a:spcPts val="0"/>
              </a:spcBef>
              <a:spcAft>
                <a:spcPts val="1000"/>
              </a:spcAft>
              <a:buFont typeface="+mj-lt"/>
              <a:buAutoNum type="arabicPeriod" startAt="40"/>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Raleigh-Durham Intl:</a:t>
            </a:r>
            <a:r>
              <a:rPr lang="en-US" sz="1600" b="0" i="0" u="none" strike="noStrike">
                <a:latin typeface="Times New Roman" pitchFamily="18" charset="0" panose="02020603050405020304"/>
                <a:ea typeface="+mn-ea"/>
                <a:cs typeface="Times New Roman" pitchFamily="18" charset="0" panose="02020603050405020304"/>
              </a:rPr>
              <a:t> 165 incidents.</a:t>
            </a:r>
            <a:endParaRPr sz="1600" b="0" i="0" u="none" strike="noStrike">
              <a:latin typeface="Times New Roman" pitchFamily="18" charset="0" panose="02020603050405020304"/>
              <a:ea typeface="+mn-ea"/>
              <a:cs typeface="Times New Roman" pitchFamily="18" charset="0" panose="02020603050405020304"/>
            </a:endParaRPr>
          </a:p>
          <a:p>
            <a:pPr marL="915670" marR="0" indent="-228600" algn="l">
              <a:lnSpc>
                <a:spcPct val="115000"/>
              </a:lnSpc>
              <a:spcBef>
                <a:spcPts val="0"/>
              </a:spcBef>
              <a:spcAft>
                <a:spcPts val="1000"/>
              </a:spcAft>
              <a:buFont typeface="+mj-lt"/>
              <a:buAutoNum type="arabicPeriod" startAt="40"/>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Ronald Reagan Washington Intl:</a:t>
            </a:r>
            <a:r>
              <a:rPr lang="en-US" sz="1600" b="0" i="0" u="none" strike="noStrike">
                <a:latin typeface="Times New Roman" pitchFamily="18" charset="0" panose="02020603050405020304"/>
                <a:ea typeface="+mn-ea"/>
                <a:cs typeface="Times New Roman" pitchFamily="18" charset="0" panose="02020603050405020304"/>
              </a:rPr>
              <a:t> 162 incidents.</a:t>
            </a:r>
            <a:endParaRPr sz="1600" b="0" i="0" u="none" strike="noStrike">
              <a:latin typeface="Times New Roman" pitchFamily="18" charset="0" panose="02020603050405020304"/>
              <a:ea typeface="+mn-ea"/>
              <a:cs typeface="Times New Roman" pitchFamily="18" charset="0" panose="02020603050405020304"/>
            </a:endParaRPr>
          </a:p>
          <a:p>
            <a:pPr marL="915670" marR="0" indent="-228600" algn="l">
              <a:lnSpc>
                <a:spcPct val="115000"/>
              </a:lnSpc>
              <a:spcBef>
                <a:spcPts val="0"/>
              </a:spcBef>
              <a:spcAft>
                <a:spcPts val="1000"/>
              </a:spcAft>
              <a:buFont typeface="+mj-lt"/>
              <a:buAutoNum type="arabicPeriod" startAt="40"/>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Indianapolis Intl:</a:t>
            </a:r>
            <a:r>
              <a:rPr lang="en-US" sz="1600" b="0" i="0" u="none" strike="noStrike">
                <a:latin typeface="Times New Roman" pitchFamily="18" charset="0" panose="02020603050405020304"/>
                <a:ea typeface="+mn-ea"/>
                <a:cs typeface="Times New Roman" pitchFamily="18" charset="0" panose="02020603050405020304"/>
              </a:rPr>
              <a:t> 160 incidents.</a:t>
            </a:r>
          </a:p>
          <a:p>
            <a:pPr marL="915670" marR="0" indent="-228600" algn="l">
              <a:lnSpc>
                <a:spcPct val="115000"/>
              </a:lnSpc>
              <a:spcBef>
                <a:spcPts val="0"/>
              </a:spcBef>
              <a:spcAft>
                <a:spcPts val="1000"/>
              </a:spcAft>
              <a:buFont typeface="+mj-lt"/>
              <a:buAutoNum type="arabicPeriod" startAt="40"/>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Jacksonville Intl:</a:t>
            </a:r>
            <a:r>
              <a:rPr lang="en-US" sz="1600" b="0" i="0" u="none" strike="noStrike">
                <a:latin typeface="Times New Roman" pitchFamily="18" charset="0" panose="02020603050405020304"/>
                <a:ea typeface="+mn-ea"/>
                <a:cs typeface="Times New Roman" pitchFamily="18" charset="0" panose="02020603050405020304"/>
              </a:rPr>
              <a:t> 155 incidents.</a:t>
            </a:r>
          </a:p>
        </p:txBody>
      </p:sp>
      <p:sp>
        <p:nvSpPr>
          <p:cNvPr id="3" name="Content Placeholder 2"/>
          <p:cNvSpPr>
            <a:spLocks noGrp="1" noEditPoints="1"/>
          </p:cNvSpPr>
          <p:nvPr>
            <p:ph sz="half" idx="1"/>
          </p:nvPr>
        </p:nvSpPr>
        <p:spPr>
          <a:xfrm>
            <a:off x="361640" y="395944"/>
            <a:ext cx="5658160" cy="5781019"/>
          </a:xfrm>
        </p:spPr>
        <p:txBody>
          <a:bodyPr/>
          <a:lstStyle/>
          <a:p>
            <a:pPr marL="1029970" marR="0" indent="-342900" algn="l">
              <a:lnSpc>
                <a:spcPct val="115000"/>
              </a:lnSpc>
              <a:spcBef>
                <a:spcPts val="0"/>
              </a:spcBef>
              <a:spcAft>
                <a:spcPts val="1000"/>
              </a:spcAft>
              <a:buFont typeface="+mj-lt"/>
              <a:buAutoNum type="arabicPeriod" startAt="26"/>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Logan Intl:</a:t>
            </a:r>
            <a:r>
              <a:rPr lang="en-US" sz="1600" b="0" i="0" u="none" strike="noStrike">
                <a:latin typeface="Times New Roman" pitchFamily="18" charset="0" panose="02020603050405020304"/>
                <a:ea typeface="+mn-ea"/>
                <a:cs typeface="Times New Roman" pitchFamily="18" charset="0" panose="02020603050405020304"/>
              </a:rPr>
              <a:t> 255 incidents.</a:t>
            </a:r>
            <a:endParaRPr sz="1600" b="0" i="0" u="none" strike="noStrike">
              <a:latin typeface="Times New Roman" pitchFamily="18" charset="0" panose="02020603050405020304"/>
              <a:ea typeface="+mn-ea"/>
              <a:cs typeface="Times New Roman" pitchFamily="18" charset="0" panose="02020603050405020304"/>
            </a:endParaRPr>
          </a:p>
          <a:p>
            <a:pPr marL="915670" marR="0" indent="-228600" algn="l">
              <a:lnSpc>
                <a:spcPct val="115000"/>
              </a:lnSpc>
              <a:spcBef>
                <a:spcPts val="0"/>
              </a:spcBef>
              <a:spcAft>
                <a:spcPts val="1000"/>
              </a:spcAft>
              <a:buFont typeface="+mj-lt"/>
              <a:buAutoNum type="arabicPeriod" startAt="26"/>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Dallas Love Field Arpt:</a:t>
            </a:r>
            <a:r>
              <a:rPr lang="en-US" sz="1600" b="0" i="0" u="none" strike="noStrike">
                <a:latin typeface="Times New Roman" pitchFamily="18" charset="0" panose="02020603050405020304"/>
                <a:ea typeface="+mn-ea"/>
                <a:cs typeface="Times New Roman" pitchFamily="18" charset="0" panose="02020603050405020304"/>
              </a:rPr>
              <a:t> 253 incidents.</a:t>
            </a:r>
            <a:endParaRPr sz="1600" b="0" i="0" u="none" strike="noStrike">
              <a:latin typeface="Times New Roman" pitchFamily="18" charset="0" panose="02020603050405020304"/>
              <a:ea typeface="+mn-ea"/>
              <a:cs typeface="Times New Roman" pitchFamily="18" charset="0" panose="02020603050405020304"/>
            </a:endParaRPr>
          </a:p>
          <a:p>
            <a:pPr marL="915670" marR="0" indent="-228600" algn="l">
              <a:lnSpc>
                <a:spcPct val="115000"/>
              </a:lnSpc>
              <a:spcBef>
                <a:spcPts val="0"/>
              </a:spcBef>
              <a:spcAft>
                <a:spcPts val="1000"/>
              </a:spcAft>
              <a:buFont typeface="+mj-lt"/>
              <a:buAutoNum type="arabicPeriod" startAt="26"/>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Metro Oakland Intl:</a:t>
            </a:r>
            <a:r>
              <a:rPr lang="en-US" sz="1600" b="0" i="0" u="none" strike="noStrike">
                <a:latin typeface="Times New Roman" pitchFamily="18" charset="0" panose="02020603050405020304"/>
                <a:ea typeface="+mn-ea"/>
                <a:cs typeface="Times New Roman" pitchFamily="18" charset="0" panose="02020603050405020304"/>
              </a:rPr>
              <a:t> 252 incidents.</a:t>
            </a:r>
            <a:endParaRPr sz="1600" b="0" i="0" u="none" strike="noStrike">
              <a:latin typeface="Times New Roman" pitchFamily="18" charset="0" panose="02020603050405020304"/>
              <a:ea typeface="+mn-ea"/>
              <a:cs typeface="Times New Roman" pitchFamily="18" charset="0" panose="02020603050405020304"/>
            </a:endParaRPr>
          </a:p>
          <a:p>
            <a:pPr marL="915670" marR="0" indent="-228600" algn="l">
              <a:lnSpc>
                <a:spcPct val="115000"/>
              </a:lnSpc>
              <a:spcBef>
                <a:spcPts val="0"/>
              </a:spcBef>
              <a:spcAft>
                <a:spcPts val="1000"/>
              </a:spcAft>
              <a:buFont typeface="+mj-lt"/>
              <a:buAutoNum type="arabicPeriod" startAt="26"/>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Minneapolis-St Paul Intl: </a:t>
            </a:r>
            <a:r>
              <a:rPr lang="en-US" sz="1600" b="0" i="0" u="none" strike="noStrike">
                <a:latin typeface="Times New Roman" pitchFamily="18" charset="0" panose="02020603050405020304"/>
                <a:ea typeface="+mn-ea"/>
                <a:cs typeface="Times New Roman" pitchFamily="18" charset="0" panose="02020603050405020304"/>
              </a:rPr>
              <a:t>251 incidents.</a:t>
            </a:r>
            <a:endParaRPr sz="1600" b="0" i="0" u="none" strike="noStrike">
              <a:latin typeface="Times New Roman" pitchFamily="18" charset="0" panose="02020603050405020304"/>
              <a:ea typeface="+mn-ea"/>
              <a:cs typeface="Times New Roman" pitchFamily="18" charset="0" panose="02020603050405020304"/>
            </a:endParaRPr>
          </a:p>
          <a:p>
            <a:pPr marL="915670" marR="0" indent="-228600" algn="l">
              <a:lnSpc>
                <a:spcPct val="115000"/>
              </a:lnSpc>
              <a:spcBef>
                <a:spcPts val="0"/>
              </a:spcBef>
              <a:spcAft>
                <a:spcPts val="1000"/>
              </a:spcAft>
              <a:buFont typeface="+mj-lt"/>
              <a:buAutoNum type="arabicPeriod" startAt="26"/>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Greater Pittsburgh:</a:t>
            </a:r>
            <a:r>
              <a:rPr lang="en-US" sz="1600" b="0" i="0" u="none" strike="noStrike">
                <a:latin typeface="Times New Roman" pitchFamily="18" charset="0" panose="02020603050405020304"/>
                <a:ea typeface="+mn-ea"/>
                <a:cs typeface="Times New Roman" pitchFamily="18" charset="0" panose="02020603050405020304"/>
              </a:rPr>
              <a:t> 237 incidents.</a:t>
            </a:r>
            <a:endParaRPr sz="1600" b="0" i="0" u="none" strike="noStrike">
              <a:latin typeface="Times New Roman" pitchFamily="18" charset="0" panose="02020603050405020304"/>
              <a:ea typeface="+mn-ea"/>
              <a:cs typeface="Times New Roman" pitchFamily="18" charset="0" panose="02020603050405020304"/>
            </a:endParaRPr>
          </a:p>
          <a:p>
            <a:pPr marL="915670" marR="0" indent="-228600" algn="l">
              <a:lnSpc>
                <a:spcPct val="115000"/>
              </a:lnSpc>
              <a:spcBef>
                <a:spcPts val="0"/>
              </a:spcBef>
              <a:spcAft>
                <a:spcPts val="1000"/>
              </a:spcAft>
              <a:buFont typeface="+mj-lt"/>
              <a:buAutoNum type="arabicPeriod" startAt="26"/>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Austin-Bergstrom Intl:</a:t>
            </a:r>
            <a:r>
              <a:rPr lang="en-US" sz="1600" b="0" i="0" u="none" strike="noStrike">
                <a:latin typeface="Times New Roman" pitchFamily="18" charset="0" panose="02020603050405020304"/>
                <a:ea typeface="+mn-ea"/>
                <a:cs typeface="Times New Roman" pitchFamily="18" charset="0" panose="02020603050405020304"/>
              </a:rPr>
              <a:t> 236 incidents.</a:t>
            </a:r>
            <a:endParaRPr sz="1600" b="0" i="0" u="none" strike="noStrike">
              <a:latin typeface="Times New Roman" pitchFamily="18" charset="0" panose="02020603050405020304"/>
              <a:ea typeface="+mn-ea"/>
              <a:cs typeface="Times New Roman" pitchFamily="18" charset="0" panose="02020603050405020304"/>
            </a:endParaRPr>
          </a:p>
          <a:p>
            <a:pPr marL="915670" marR="0" indent="-228600" algn="l">
              <a:lnSpc>
                <a:spcPct val="115000"/>
              </a:lnSpc>
              <a:spcBef>
                <a:spcPts val="0"/>
              </a:spcBef>
              <a:spcAft>
                <a:spcPts val="1000"/>
              </a:spcAft>
              <a:buFont typeface="+mj-lt"/>
              <a:buAutoNum type="arabicPeriod" startAt="26"/>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San Francisco Intl Arpt:</a:t>
            </a:r>
            <a:r>
              <a:rPr lang="en-US" sz="1600" b="0" i="0" u="none" strike="noStrike">
                <a:latin typeface="Times New Roman" pitchFamily="18" charset="0" panose="02020603050405020304"/>
                <a:ea typeface="+mn-ea"/>
                <a:cs typeface="Times New Roman" pitchFamily="18" charset="0" panose="02020603050405020304"/>
              </a:rPr>
              <a:t> 226 incidents.</a:t>
            </a:r>
            <a:endParaRPr sz="1600" b="0" i="0" u="none" strike="noStrike">
              <a:latin typeface="Times New Roman" pitchFamily="18" charset="0" panose="02020603050405020304"/>
              <a:ea typeface="+mn-ea"/>
              <a:cs typeface="Times New Roman" pitchFamily="18" charset="0" panose="02020603050405020304"/>
            </a:endParaRPr>
          </a:p>
          <a:p>
            <a:pPr marL="915670" marR="0" indent="-228600" algn="l">
              <a:lnSpc>
                <a:spcPct val="115000"/>
              </a:lnSpc>
              <a:spcBef>
                <a:spcPts val="0"/>
              </a:spcBef>
              <a:spcAft>
                <a:spcPts val="1000"/>
              </a:spcAft>
              <a:buFont typeface="+mj-lt"/>
              <a:buAutoNum type="arabicPeriod" startAt="26"/>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New Orleans Intl:</a:t>
            </a:r>
            <a:r>
              <a:rPr lang="en-US" sz="1600" b="0" i="0" u="none" strike="noStrike">
                <a:latin typeface="Times New Roman" pitchFamily="18" charset="0" panose="02020603050405020304"/>
                <a:ea typeface="+mn-ea"/>
                <a:cs typeface="Times New Roman" pitchFamily="18" charset="0" panose="02020603050405020304"/>
              </a:rPr>
              <a:t> 219 incidents.</a:t>
            </a:r>
            <a:endParaRPr sz="1600" b="0" i="0" u="none" strike="noStrike">
              <a:latin typeface="Times New Roman" pitchFamily="18" charset="0" panose="02020603050405020304"/>
              <a:ea typeface="+mn-ea"/>
              <a:cs typeface="Times New Roman" pitchFamily="18" charset="0" panose="02020603050405020304"/>
            </a:endParaRPr>
          </a:p>
          <a:p>
            <a:pPr marL="915670" marR="0" indent="-228600" algn="l">
              <a:lnSpc>
                <a:spcPct val="115000"/>
              </a:lnSpc>
              <a:spcBef>
                <a:spcPts val="0"/>
              </a:spcBef>
              <a:spcAft>
                <a:spcPts val="1000"/>
              </a:spcAft>
              <a:buFont typeface="+mj-lt"/>
              <a:buAutoNum type="arabicPeriod" startAt="26"/>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Los Angeles Intl:</a:t>
            </a:r>
            <a:r>
              <a:rPr lang="en-US" sz="1600" b="0" i="0" u="none" strike="noStrike">
                <a:latin typeface="Times New Roman" pitchFamily="18" charset="0" panose="02020603050405020304"/>
                <a:ea typeface="+mn-ea"/>
                <a:cs typeface="Times New Roman" pitchFamily="18" charset="0" panose="02020603050405020304"/>
              </a:rPr>
              <a:t> 217 incidents.</a:t>
            </a:r>
            <a:endParaRPr sz="1600" b="0" i="0" u="none" strike="noStrike">
              <a:latin typeface="Times New Roman" pitchFamily="18" charset="0" panose="02020603050405020304"/>
              <a:ea typeface="+mn-ea"/>
              <a:cs typeface="Times New Roman" pitchFamily="18" charset="0" panose="02020603050405020304"/>
            </a:endParaRPr>
          </a:p>
          <a:p>
            <a:pPr marL="915670" marR="0" indent="-228600" algn="l">
              <a:lnSpc>
                <a:spcPct val="115000"/>
              </a:lnSpc>
              <a:spcBef>
                <a:spcPts val="0"/>
              </a:spcBef>
              <a:spcAft>
                <a:spcPts val="1000"/>
              </a:spcAft>
              <a:buFont typeface="+mj-lt"/>
              <a:buAutoNum type="arabicPeriod" startAt="26"/>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South West Florida Intl Arpt:</a:t>
            </a:r>
            <a:r>
              <a:rPr lang="en-US" sz="1600" b="0" i="0" u="none" strike="noStrike">
                <a:latin typeface="Times New Roman" pitchFamily="18" charset="0" panose="02020603050405020304"/>
                <a:ea typeface="+mn-ea"/>
                <a:cs typeface="Times New Roman" pitchFamily="18" charset="0" panose="02020603050405020304"/>
              </a:rPr>
              <a:t> 215 incidents.</a:t>
            </a:r>
            <a:endParaRPr sz="1600" b="0" i="0" u="none" strike="noStrike">
              <a:latin typeface="Times New Roman" pitchFamily="18" charset="0" panose="02020603050405020304"/>
              <a:ea typeface="+mn-ea"/>
              <a:cs typeface="Times New Roman" pitchFamily="18" charset="0" panose="02020603050405020304"/>
            </a:endParaRPr>
          </a:p>
          <a:p>
            <a:pPr marL="915670" marR="0" indent="-228600" algn="l">
              <a:lnSpc>
                <a:spcPct val="115000"/>
              </a:lnSpc>
              <a:spcBef>
                <a:spcPts val="0"/>
              </a:spcBef>
              <a:spcAft>
                <a:spcPts val="1000"/>
              </a:spcAft>
              <a:buFont typeface="+mj-lt"/>
              <a:buAutoNum type="arabicPeriod" startAt="26"/>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Cleveland Hopkins Intl Arpt:</a:t>
            </a:r>
            <a:r>
              <a:rPr lang="en-US" sz="1600" b="0" i="0" u="none" strike="noStrike">
                <a:latin typeface="Times New Roman" pitchFamily="18" charset="0" panose="02020603050405020304"/>
                <a:ea typeface="+mn-ea"/>
                <a:cs typeface="Times New Roman" pitchFamily="18" charset="0" panose="02020603050405020304"/>
              </a:rPr>
              <a:t> 214 incidents.</a:t>
            </a:r>
            <a:endParaRPr sz="1600" b="0" i="0" u="none" strike="noStrike">
              <a:latin typeface="Times New Roman" pitchFamily="18" charset="0" panose="02020603050405020304"/>
              <a:ea typeface="+mn-ea"/>
              <a:cs typeface="Times New Roman" pitchFamily="18" charset="0" panose="02020603050405020304"/>
            </a:endParaRPr>
          </a:p>
          <a:p>
            <a:pPr marL="915670" marR="0" indent="-228600" algn="l">
              <a:lnSpc>
                <a:spcPct val="115000"/>
              </a:lnSpc>
              <a:spcBef>
                <a:spcPts val="0"/>
              </a:spcBef>
              <a:spcAft>
                <a:spcPts val="1000"/>
              </a:spcAft>
              <a:buFont typeface="+mj-lt"/>
              <a:buAutoNum type="arabicPeriod" startAt="26"/>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Birmingham Shuttleworth Intl:</a:t>
            </a:r>
            <a:r>
              <a:rPr lang="en-US" sz="1600" b="0" i="0" u="none" strike="noStrike">
                <a:latin typeface="Times New Roman" pitchFamily="18" charset="0" panose="02020603050405020304"/>
                <a:ea typeface="+mn-ea"/>
                <a:cs typeface="Times New Roman" pitchFamily="18" charset="0" panose="02020603050405020304"/>
              </a:rPr>
              <a:t> 211 incidents.</a:t>
            </a:r>
            <a:endParaRPr sz="1600" b="0" i="0" u="none" strike="noStrike">
              <a:latin typeface="Times New Roman" pitchFamily="18" charset="0" panose="02020603050405020304"/>
              <a:ea typeface="+mn-ea"/>
              <a:cs typeface="Times New Roman" pitchFamily="18" charset="0" panose="02020603050405020304"/>
            </a:endParaRPr>
          </a:p>
          <a:p>
            <a:pPr marL="915670" marR="0" indent="-228600" algn="l">
              <a:lnSpc>
                <a:spcPct val="115000"/>
              </a:lnSpc>
              <a:spcBef>
                <a:spcPts val="0"/>
              </a:spcBef>
              <a:spcAft>
                <a:spcPts val="1000"/>
              </a:spcAft>
              <a:buFont typeface="+mj-lt"/>
              <a:buAutoNum type="arabicPeriod" startAt="26"/>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Miami Intl:</a:t>
            </a:r>
            <a:r>
              <a:rPr lang="en-US" sz="1600" b="0" i="0" u="none" strike="noStrike">
                <a:latin typeface="Times New Roman" pitchFamily="18" charset="0" panose="02020603050405020304"/>
                <a:ea typeface="+mn-ea"/>
                <a:cs typeface="Times New Roman" pitchFamily="18" charset="0" panose="02020603050405020304"/>
              </a:rPr>
              <a:t> 202 incidents.</a:t>
            </a:r>
            <a:endParaRPr sz="1600" b="0" i="0" u="none" strike="noStrike">
              <a:latin typeface="Times New Roman" pitchFamily="18" charset="0" panose="02020603050405020304"/>
              <a:ea typeface="+mn-ea"/>
              <a:cs typeface="Times New Roman" pitchFamily="18" charset="0" panose="02020603050405020304"/>
            </a:endParaRPr>
          </a:p>
          <a:p>
            <a:pPr marL="915670" marR="0" indent="-228600" algn="l">
              <a:lnSpc>
                <a:spcPct val="115000"/>
              </a:lnSpc>
              <a:spcBef>
                <a:spcPts val="0"/>
              </a:spcBef>
              <a:spcAft>
                <a:spcPts val="1000"/>
              </a:spcAft>
              <a:buFont typeface="+mj-lt"/>
              <a:buAutoNum type="arabicPeriod" startAt="26"/>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Mineta San Jose Intl:</a:t>
            </a:r>
            <a:r>
              <a:rPr lang="en-US" sz="1600" b="0" i="0" u="none" strike="noStrike">
                <a:latin typeface="Times New Roman" pitchFamily="18" charset="0" panose="02020603050405020304"/>
                <a:ea typeface="+mn-ea"/>
                <a:cs typeface="Times New Roman" pitchFamily="18" charset="0" panose="02020603050405020304"/>
              </a:rPr>
              <a:t> 201 incidents.</a:t>
            </a:r>
            <a:endParaRPr sz="1600" b="0" i="0" u="none" strike="noStrike">
              <a:latin typeface="Times New Roman" pitchFamily="18" charset="0" panose="02020603050405020304"/>
              <a:ea typeface="+mn-ea"/>
              <a:cs typeface="Times New Roman" pitchFamily="18" charset="0" panose="02020603050405020304"/>
            </a:endParaRPr>
          </a:p>
          <a:p>
            <a:pPr marL="915670" marR="0" indent="-228600" algn="l">
              <a:lnSpc>
                <a:spcPct val="115000"/>
              </a:lnSpc>
              <a:spcBef>
                <a:spcPts val="0"/>
              </a:spcBef>
              <a:spcAft>
                <a:spcPts val="1000"/>
              </a:spcAft>
              <a:buFont typeface="+mj-lt"/>
              <a:buAutoNum type="arabicPeriod" startAt="26"/>
            </a:pP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rcRect/>
          <a:stretch>
            <a:fillRect/>
          </a:stretch>
        </p:blipFill>
        <p:spPr>
          <a:xfrm>
            <a:off x="0" y="0"/>
            <a:ext cx="12192000" cy="6037559"/>
          </a:xfrm>
          <a:prstGeom prst="rect">
            <a:avLst/>
          </a:prstGeom>
        </p:spPr>
      </p:pic>
      <p:sp>
        <p:nvSpPr>
          <p:cNvPr id="6" name="TextBox 5"/>
          <p:cNvSpPr txBox="1"/>
          <p:nvPr/>
        </p:nvSpPr>
        <p:spPr>
          <a:xfrm>
            <a:off x="2871359" y="176097"/>
            <a:ext cx="6496023" cy="366801"/>
          </a:xfrm>
          <a:prstGeom prst="rect">
            <a:avLst/>
          </a:prstGeom>
          <a:noFill/>
        </p:spPr>
        <p:txBody>
          <a:bodyPr wrap="square" rtlCol="0">
            <a:spAutoFit/>
          </a:bodyPr>
          <a:lstStyle/>
          <a:p>
            <a:pPr algn="ctr"/>
            <a:r>
              <a:rPr lang="en-US"/>
              <a:t>TOP 50 AIRPORTS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noEditPoints="1"/>
          </p:cNvSpPr>
          <p:nvPr>
            <p:ph sz="half" idx="2"/>
          </p:nvPr>
        </p:nvSpPr>
        <p:spPr>
          <a:xfrm>
            <a:off x="6096000" y="341020"/>
            <a:ext cx="5360310" cy="5835943"/>
          </a:xfrm>
        </p:spPr>
        <p:txBody>
          <a:bodyPr/>
          <a:lstStyle/>
          <a:p>
            <a:pPr marL="900430" marR="0" indent="0" algn="l">
              <a:lnSpc>
                <a:spcPct val="115000"/>
              </a:lnSpc>
              <a:spcBef>
                <a:spcPts val="0"/>
              </a:spcBef>
              <a:spcAft>
                <a:spcPts val="1000"/>
              </a:spcAft>
            </a:pPr>
            <a:r>
              <a:rPr lang="en-US" sz="2800" b="1" i="0" u="none" strike="noStrike">
                <a:latin typeface="Times New Roman" pitchFamily="18" charset="0" panose="02020603050405020304"/>
                <a:ea typeface="+mn-ea"/>
                <a:cs typeface="Times New Roman" pitchFamily="18" charset="0" panose="02020603050405020304"/>
              </a:rPr>
              <a:t>2007: </a:t>
            </a:r>
            <a:r>
              <a:rPr lang="en-US" sz="2800" b="0" i="0" u="none" strike="noStrike">
                <a:latin typeface="Times New Roman" pitchFamily="18" charset="0" panose="02020603050405020304"/>
                <a:ea typeface="+mn-ea"/>
                <a:cs typeface="Times New Roman" pitchFamily="18" charset="0" panose="02020603050405020304"/>
              </a:rPr>
              <a:t>10,822,426</a:t>
            </a:r>
            <a:endParaRPr sz="2800" b="0" i="0" u="none" strike="noStrike">
              <a:latin typeface="Times New Roman" pitchFamily="18" charset="0" panose="02020603050405020304"/>
              <a:ea typeface="+mn-ea"/>
              <a:cs typeface="Times New Roman" pitchFamily="18" charset="0" panose="02020603050405020304"/>
            </a:endParaRPr>
          </a:p>
          <a:p>
            <a:pPr marL="900430" marR="0" indent="0" algn="l">
              <a:lnSpc>
                <a:spcPct val="115000"/>
              </a:lnSpc>
              <a:spcBef>
                <a:spcPts val="0"/>
              </a:spcBef>
              <a:spcAft>
                <a:spcPts val="1000"/>
              </a:spcAft>
            </a:pPr>
            <a:r>
              <a:rPr lang="en-US" sz="2800" b="1" i="0" u="none" strike="noStrike">
                <a:latin typeface="Times New Roman" pitchFamily="18" charset="0" panose="02020603050405020304"/>
                <a:ea typeface="+mn-ea"/>
                <a:cs typeface="Times New Roman" pitchFamily="18" charset="0" panose="02020603050405020304"/>
              </a:rPr>
              <a:t>2008: </a:t>
            </a:r>
            <a:r>
              <a:rPr lang="en-US" sz="2800" b="0" i="0" u="none" strike="noStrike">
                <a:latin typeface="Times New Roman" pitchFamily="18" charset="0" panose="02020603050405020304"/>
                <a:ea typeface="+mn-ea"/>
                <a:cs typeface="Times New Roman" pitchFamily="18" charset="0" panose="02020603050405020304"/>
              </a:rPr>
              <a:t>11,966,121</a:t>
            </a:r>
            <a:endParaRPr sz="2800" b="0" i="0" u="none" strike="noStrike">
              <a:latin typeface="Times New Roman" pitchFamily="18" charset="0" panose="02020603050405020304"/>
              <a:ea typeface="+mn-ea"/>
              <a:cs typeface="Times New Roman" pitchFamily="18" charset="0" panose="02020603050405020304"/>
            </a:endParaRPr>
          </a:p>
          <a:p>
            <a:pPr marL="900430" marR="0" indent="0" algn="l">
              <a:lnSpc>
                <a:spcPct val="115000"/>
              </a:lnSpc>
              <a:spcBef>
                <a:spcPts val="0"/>
              </a:spcBef>
              <a:spcAft>
                <a:spcPts val="1000"/>
              </a:spcAft>
            </a:pPr>
            <a:r>
              <a:rPr lang="en-US" sz="2800" b="1" i="0" u="none" strike="noStrike">
                <a:latin typeface="Times New Roman" pitchFamily="18" charset="0" panose="02020603050405020304"/>
                <a:ea typeface="+mn-ea"/>
                <a:cs typeface="Times New Roman" pitchFamily="18" charset="0" panose="02020603050405020304"/>
              </a:rPr>
              <a:t>2009:</a:t>
            </a:r>
            <a:r>
              <a:rPr lang="en-US" sz="2800" b="0" i="0" u="none" strike="noStrike">
                <a:latin typeface="Times New Roman" pitchFamily="18" charset="0" panose="02020603050405020304"/>
                <a:ea typeface="+mn-ea"/>
                <a:cs typeface="Times New Roman" pitchFamily="18" charset="0" panose="02020603050405020304"/>
              </a:rPr>
              <a:t> 9,564,327</a:t>
            </a:r>
            <a:endParaRPr sz="2800" b="0" i="0" u="none" strike="noStrike">
              <a:latin typeface="Times New Roman" pitchFamily="18" charset="0" panose="02020603050405020304"/>
              <a:ea typeface="+mn-ea"/>
              <a:cs typeface="Times New Roman" pitchFamily="18" charset="0" panose="02020603050405020304"/>
            </a:endParaRPr>
          </a:p>
          <a:p>
            <a:pPr marL="900430" marR="0" indent="0" algn="l">
              <a:lnSpc>
                <a:spcPct val="115000"/>
              </a:lnSpc>
              <a:spcBef>
                <a:spcPts val="0"/>
              </a:spcBef>
              <a:spcAft>
                <a:spcPts val="1000"/>
              </a:spcAft>
            </a:pPr>
            <a:r>
              <a:rPr lang="en-US" sz="2800" b="1" i="0" u="none" strike="noStrike">
                <a:latin typeface="Times New Roman" pitchFamily="18" charset="0" panose="02020603050405020304"/>
                <a:ea typeface="+mn-ea"/>
                <a:cs typeface="Times New Roman" pitchFamily="18" charset="0" panose="02020603050405020304"/>
              </a:rPr>
              <a:t>2010:</a:t>
            </a:r>
            <a:r>
              <a:rPr lang="en-US" sz="2800" b="0" i="0" u="none" strike="noStrike">
                <a:latin typeface="Times New Roman" pitchFamily="18" charset="0" panose="02020603050405020304"/>
                <a:ea typeface="+mn-ea"/>
                <a:cs typeface="Times New Roman" pitchFamily="18" charset="0" panose="02020603050405020304"/>
              </a:rPr>
              <a:t> 11,459,879</a:t>
            </a:r>
            <a:endParaRPr sz="2800" b="0" i="0" u="none" strike="noStrike">
              <a:latin typeface="Times New Roman" pitchFamily="18" charset="0" panose="02020603050405020304"/>
              <a:ea typeface="+mn-ea"/>
              <a:cs typeface="Times New Roman" pitchFamily="18" charset="0" panose="02020603050405020304"/>
            </a:endParaRPr>
          </a:p>
          <a:p>
            <a:pPr marL="900430" marR="0" indent="0" algn="l">
              <a:lnSpc>
                <a:spcPct val="115000"/>
              </a:lnSpc>
              <a:spcBef>
                <a:spcPts val="0"/>
              </a:spcBef>
              <a:spcAft>
                <a:spcPts val="1000"/>
              </a:spcAft>
            </a:pPr>
            <a:r>
              <a:rPr lang="en-US" sz="2800" b="1" i="0" u="none" strike="noStrike">
                <a:latin typeface="Times New Roman" pitchFamily="18" charset="0" panose="02020603050405020304"/>
                <a:ea typeface="+mn-ea"/>
                <a:cs typeface="Times New Roman" pitchFamily="18" charset="0" panose="02020603050405020304"/>
              </a:rPr>
              <a:t>2011:</a:t>
            </a:r>
            <a:r>
              <a:rPr lang="en-US" sz="2800" b="0" i="0" u="none" strike="noStrike">
                <a:latin typeface="Times New Roman" pitchFamily="18" charset="0" panose="02020603050405020304"/>
                <a:ea typeface="+mn-ea"/>
                <a:cs typeface="Times New Roman" pitchFamily="18" charset="0" panose="02020603050405020304"/>
              </a:rPr>
              <a:t> 13,180,130</a:t>
            </a:r>
            <a:endParaRPr sz="2800" b="0" i="0" u="none" strike="noStrike">
              <a:latin typeface="Times New Roman" pitchFamily="18" charset="0" panose="02020603050405020304"/>
              <a:ea typeface="+mn-ea"/>
              <a:cs typeface="Times New Roman" pitchFamily="18" charset="0" panose="02020603050405020304"/>
            </a:endParaRPr>
          </a:p>
          <a:p>
            <a:pPr marL="900430" marR="0" indent="0" algn="l">
              <a:lnSpc>
                <a:spcPct val="115000"/>
              </a:lnSpc>
              <a:spcBef>
                <a:spcPts val="0"/>
              </a:spcBef>
              <a:spcAft>
                <a:spcPts val="1000"/>
              </a:spcAft>
            </a:pPr>
            <a:r>
              <a:rPr lang="en-US" sz="2800" b="1" i="0" u="none" strike="noStrike">
                <a:latin typeface="Times New Roman" pitchFamily="18" charset="0" panose="02020603050405020304"/>
                <a:ea typeface="+mn-ea"/>
                <a:cs typeface="Times New Roman" pitchFamily="18" charset="0" panose="02020603050405020304"/>
              </a:rPr>
              <a:t>Blanks:</a:t>
            </a:r>
            <a:r>
              <a:rPr lang="en-US" sz="2800" b="0" i="0" u="none" strike="noStrike">
                <a:latin typeface="Times New Roman" pitchFamily="18" charset="0" panose="02020603050405020304"/>
                <a:ea typeface="+mn-ea"/>
                <a:cs typeface="Times New Roman" pitchFamily="18" charset="0" panose="02020603050405020304"/>
              </a:rPr>
              <a:t> 743,267</a:t>
            </a:r>
            <a:endParaRPr sz="28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The highest cost incurred was in 2001, amounting to $23.25 million, while the lowest cost was in 2000, with $5.63 million.</a:t>
            </a:r>
          </a:p>
        </p:txBody>
      </p:sp>
      <p:sp>
        <p:nvSpPr>
          <p:cNvPr id="3" name="Content Placeholder 2"/>
          <p:cNvSpPr>
            <a:spLocks noGrp="1" noEditPoints="1"/>
          </p:cNvSpPr>
          <p:nvPr>
            <p:ph sz="half" idx="1"/>
          </p:nvPr>
        </p:nvSpPr>
        <p:spPr>
          <a:xfrm>
            <a:off x="659490" y="341020"/>
            <a:ext cx="5360310" cy="5835943"/>
          </a:xfrm>
        </p:spPr>
        <p:txBody>
          <a:bodyPr/>
          <a:lstStyle/>
          <a:p>
            <a:pPr marL="671830" marR="0" indent="0" algn="l">
              <a:lnSpc>
                <a:spcPct val="115000"/>
              </a:lnSpc>
              <a:spcBef>
                <a:spcPts val="0"/>
              </a:spcBef>
              <a:spcAft>
                <a:spcPts val="1000"/>
              </a:spcAft>
              <a:buFont typeface="Calibri" pitchFamily="34" charset="0" panose="020F0502020204030204"/>
              <a:buNone/>
            </a:pPr>
            <a:r>
              <a:rPr lang="en-US" sz="2800" b="1" i="0" u="none" strike="noStrike">
                <a:latin typeface="Times New Roman" pitchFamily="18" charset="0" panose="02020603050405020304"/>
                <a:ea typeface="+mn-ea"/>
                <a:cs typeface="Times New Roman" pitchFamily="18" charset="0" panose="02020603050405020304"/>
              </a:rPr>
              <a:t>Yearly Cost Incurred due to Bird Strikes</a:t>
            </a:r>
            <a:endParaRPr sz="2800" b="0" i="0" u="none" strike="noStrike">
              <a:latin typeface="Times New Roman" pitchFamily="18" charset="0" panose="02020603050405020304"/>
              <a:ea typeface="+mn-ea"/>
              <a:cs typeface="Times New Roman" pitchFamily="18" charset="0" panose="02020603050405020304"/>
            </a:endParaRPr>
          </a:p>
          <a:p>
            <a:pPr marL="900430" marR="0" indent="0" algn="l">
              <a:lnSpc>
                <a:spcPct val="115000"/>
              </a:lnSpc>
              <a:spcBef>
                <a:spcPts val="0"/>
              </a:spcBef>
              <a:spcAft>
                <a:spcPts val="1000"/>
              </a:spcAft>
            </a:pPr>
            <a:r>
              <a:rPr lang="en-US" sz="2800" b="1" i="0" u="none" strike="noStrike">
                <a:latin typeface="Times New Roman" pitchFamily="18" charset="0" panose="02020603050405020304"/>
                <a:ea typeface="+mn-ea"/>
                <a:cs typeface="Times New Roman" pitchFamily="18" charset="0" panose="02020603050405020304"/>
              </a:rPr>
              <a:t>2000:</a:t>
            </a:r>
            <a:r>
              <a:rPr lang="en-US" sz="2800" b="0" i="0" u="none" strike="noStrike">
                <a:latin typeface="Times New Roman" pitchFamily="18" charset="0" panose="02020603050405020304"/>
                <a:ea typeface="+mn-ea"/>
                <a:cs typeface="Times New Roman" pitchFamily="18" charset="0" panose="02020603050405020304"/>
              </a:rPr>
              <a:t> 5,625,496</a:t>
            </a:r>
            <a:endParaRPr sz="2800" b="0" i="0" u="none" strike="noStrike">
              <a:latin typeface="Times New Roman" pitchFamily="18" charset="0" panose="02020603050405020304"/>
              <a:ea typeface="+mn-ea"/>
              <a:cs typeface="Times New Roman" pitchFamily="18" charset="0" panose="02020603050405020304"/>
            </a:endParaRPr>
          </a:p>
          <a:p>
            <a:pPr marL="900430" marR="0" indent="0" algn="l">
              <a:lnSpc>
                <a:spcPct val="115000"/>
              </a:lnSpc>
              <a:spcBef>
                <a:spcPts val="0"/>
              </a:spcBef>
              <a:spcAft>
                <a:spcPts val="1000"/>
              </a:spcAft>
            </a:pPr>
            <a:r>
              <a:rPr lang="en-US" sz="2800" b="1" i="0" u="none" strike="noStrike">
                <a:latin typeface="Times New Roman" pitchFamily="18" charset="0" panose="02020603050405020304"/>
                <a:ea typeface="+mn-ea"/>
                <a:cs typeface="Times New Roman" pitchFamily="18" charset="0" panose="02020603050405020304"/>
              </a:rPr>
              <a:t>2001:</a:t>
            </a:r>
            <a:r>
              <a:rPr lang="en-US" sz="2800" b="0" i="0" u="none" strike="noStrike">
                <a:latin typeface="Times New Roman" pitchFamily="18" charset="0" panose="02020603050405020304"/>
                <a:ea typeface="+mn-ea"/>
                <a:cs typeface="Times New Roman" pitchFamily="18" charset="0" panose="02020603050405020304"/>
              </a:rPr>
              <a:t> 23,252,168</a:t>
            </a:r>
            <a:endParaRPr sz="2800" b="0" i="0" u="none" strike="noStrike">
              <a:latin typeface="Times New Roman" pitchFamily="18" charset="0" panose="02020603050405020304"/>
              <a:ea typeface="+mn-ea"/>
              <a:cs typeface="Times New Roman" pitchFamily="18" charset="0" panose="02020603050405020304"/>
            </a:endParaRPr>
          </a:p>
          <a:p>
            <a:pPr marL="900430" marR="0" indent="0" algn="l">
              <a:lnSpc>
                <a:spcPct val="115000"/>
              </a:lnSpc>
              <a:spcBef>
                <a:spcPts val="0"/>
              </a:spcBef>
              <a:spcAft>
                <a:spcPts val="1000"/>
              </a:spcAft>
            </a:pPr>
            <a:r>
              <a:rPr lang="en-US" sz="2800" b="1" i="0" u="none" strike="noStrike">
                <a:latin typeface="Times New Roman" pitchFamily="18" charset="0" panose="02020603050405020304"/>
                <a:ea typeface="+mn-ea"/>
                <a:cs typeface="Times New Roman" pitchFamily="18" charset="0" panose="02020603050405020304"/>
              </a:rPr>
              <a:t>2002:</a:t>
            </a:r>
            <a:r>
              <a:rPr lang="en-US" sz="2800" b="0" i="0" u="none" strike="noStrike">
                <a:latin typeface="Times New Roman" pitchFamily="18" charset="0" panose="02020603050405020304"/>
                <a:ea typeface="+mn-ea"/>
                <a:cs typeface="Times New Roman" pitchFamily="18" charset="0" panose="02020603050405020304"/>
              </a:rPr>
              <a:t> 9,046,405</a:t>
            </a:r>
            <a:endParaRPr sz="2800" b="0" i="0" u="none" strike="noStrike">
              <a:latin typeface="Times New Roman" pitchFamily="18" charset="0" panose="02020603050405020304"/>
              <a:ea typeface="+mn-ea"/>
              <a:cs typeface="Times New Roman" pitchFamily="18" charset="0" panose="02020603050405020304"/>
            </a:endParaRPr>
          </a:p>
          <a:p>
            <a:pPr marL="900430" marR="0" indent="0" algn="l">
              <a:lnSpc>
                <a:spcPct val="115000"/>
              </a:lnSpc>
              <a:spcBef>
                <a:spcPts val="0"/>
              </a:spcBef>
              <a:spcAft>
                <a:spcPts val="1000"/>
              </a:spcAft>
            </a:pPr>
            <a:r>
              <a:rPr lang="en-US" sz="2800" b="1" i="0" u="none" strike="noStrike">
                <a:latin typeface="Times New Roman" pitchFamily="18" charset="0" panose="02020603050405020304"/>
                <a:ea typeface="+mn-ea"/>
                <a:cs typeface="Times New Roman" pitchFamily="18" charset="0" panose="02020603050405020304"/>
              </a:rPr>
              <a:t>2003:</a:t>
            </a:r>
            <a:r>
              <a:rPr lang="en-US" sz="2800" b="0" i="0" u="none" strike="noStrike">
                <a:latin typeface="Times New Roman" pitchFamily="18" charset="0" panose="02020603050405020304"/>
                <a:ea typeface="+mn-ea"/>
                <a:cs typeface="Times New Roman" pitchFamily="18" charset="0" panose="02020603050405020304"/>
              </a:rPr>
              <a:t> 13,176,787</a:t>
            </a:r>
            <a:endParaRPr sz="2800" b="0" i="0" u="none" strike="noStrike">
              <a:latin typeface="Times New Roman" pitchFamily="18" charset="0" panose="02020603050405020304"/>
              <a:ea typeface="+mn-ea"/>
              <a:cs typeface="Times New Roman" pitchFamily="18" charset="0" panose="02020603050405020304"/>
            </a:endParaRPr>
          </a:p>
          <a:p>
            <a:pPr marL="900430" marR="0" indent="0" algn="l">
              <a:lnSpc>
                <a:spcPct val="115000"/>
              </a:lnSpc>
              <a:spcBef>
                <a:spcPts val="0"/>
              </a:spcBef>
              <a:spcAft>
                <a:spcPts val="1000"/>
              </a:spcAft>
            </a:pPr>
            <a:r>
              <a:rPr lang="en-US" sz="2800" b="1" i="0" u="none" strike="noStrike">
                <a:latin typeface="Times New Roman" pitchFamily="18" charset="0" panose="02020603050405020304"/>
                <a:ea typeface="+mn-ea"/>
                <a:cs typeface="Times New Roman" pitchFamily="18" charset="0" panose="02020603050405020304"/>
              </a:rPr>
              <a:t>2004:</a:t>
            </a:r>
            <a:r>
              <a:rPr lang="en-US" sz="2800" b="0" i="0" u="none" strike="noStrike">
                <a:latin typeface="Times New Roman" pitchFamily="18" charset="0" panose="02020603050405020304"/>
                <a:ea typeface="+mn-ea"/>
                <a:cs typeface="Times New Roman" pitchFamily="18" charset="0" panose="02020603050405020304"/>
              </a:rPr>
              <a:t> 8,116,866</a:t>
            </a:r>
            <a:endParaRPr sz="2800" b="0" i="0" u="none" strike="noStrike">
              <a:latin typeface="Times New Roman" pitchFamily="18" charset="0" panose="02020603050405020304"/>
              <a:ea typeface="+mn-ea"/>
              <a:cs typeface="Times New Roman" pitchFamily="18" charset="0" panose="02020603050405020304"/>
            </a:endParaRPr>
          </a:p>
          <a:p>
            <a:pPr marL="900430" marR="0" indent="0" algn="l">
              <a:lnSpc>
                <a:spcPct val="115000"/>
              </a:lnSpc>
              <a:spcBef>
                <a:spcPts val="0"/>
              </a:spcBef>
              <a:spcAft>
                <a:spcPts val="1000"/>
              </a:spcAft>
            </a:pPr>
            <a:r>
              <a:rPr lang="en-US" sz="2800" b="1" i="0" u="none" strike="noStrike">
                <a:latin typeface="Times New Roman" pitchFamily="18" charset="0" panose="02020603050405020304"/>
                <a:ea typeface="+mn-ea"/>
                <a:cs typeface="Times New Roman" pitchFamily="18" charset="0" panose="02020603050405020304"/>
              </a:rPr>
              <a:t>2005:</a:t>
            </a:r>
            <a:r>
              <a:rPr lang="en-US" sz="2800" b="0" i="0" u="none" strike="noStrike">
                <a:latin typeface="Times New Roman" pitchFamily="18" charset="0" panose="02020603050405020304"/>
                <a:ea typeface="+mn-ea"/>
                <a:cs typeface="Times New Roman" pitchFamily="18" charset="0" panose="02020603050405020304"/>
              </a:rPr>
              <a:t> 7,026,670</a:t>
            </a:r>
            <a:endParaRPr sz="2800" b="0" i="0" u="none" strike="noStrike">
              <a:latin typeface="Times New Roman" pitchFamily="18" charset="0" panose="02020603050405020304"/>
              <a:ea typeface="+mn-ea"/>
              <a:cs typeface="Times New Roman" pitchFamily="18" charset="0" panose="02020603050405020304"/>
            </a:endParaRPr>
          </a:p>
          <a:p>
            <a:pPr marL="900430" marR="0" indent="0" algn="l">
              <a:lnSpc>
                <a:spcPct val="115000"/>
              </a:lnSpc>
              <a:spcBef>
                <a:spcPts val="0"/>
              </a:spcBef>
              <a:spcAft>
                <a:spcPts val="1000"/>
              </a:spcAft>
            </a:pPr>
            <a:r>
              <a:rPr lang="en-US" sz="2800" b="1" i="0" u="none" strike="noStrike">
                <a:latin typeface="Times New Roman" pitchFamily="18" charset="0" panose="02020603050405020304"/>
                <a:ea typeface="+mn-ea"/>
                <a:cs typeface="Times New Roman" pitchFamily="18" charset="0" panose="02020603050405020304"/>
              </a:rPr>
              <a:t>2006:</a:t>
            </a:r>
            <a:r>
              <a:rPr lang="en-US" sz="2800" b="0" i="0" u="none" strike="noStrike">
                <a:latin typeface="Times New Roman" pitchFamily="18" charset="0" panose="02020603050405020304"/>
                <a:ea typeface="+mn-ea"/>
                <a:cs typeface="Times New Roman" pitchFamily="18" charset="0" panose="02020603050405020304"/>
              </a:rPr>
              <a:t> 18,309,903</a:t>
            </a:r>
            <a:endParaRPr sz="2800" b="0" i="0" u="none" strike="noStrike">
              <a:latin typeface="Times New Roman" pitchFamily="18" charset="0" panose="02020603050405020304"/>
              <a:ea typeface="+mn-ea"/>
              <a:cs typeface="Times New Roman" pitchFamily="18" charset="0" panose="02020603050405020304"/>
            </a:endParaRPr>
          </a:p>
          <a:p>
            <a:pPr marL="900430" marR="0" indent="0" algn="l">
              <a:lnSpc>
                <a:spcPct val="115000"/>
              </a:lnSpc>
              <a:spcBef>
                <a:spcPts val="0"/>
              </a:spcBef>
              <a:spcAft>
                <a:spcPts val="1000"/>
              </a:spcAft>
            </a:p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rcRect/>
          <a:stretch>
            <a:fillRect/>
          </a:stretch>
        </p:blipFill>
        <p:spPr>
          <a:xfrm>
            <a:off x="0" y="0"/>
            <a:ext cx="12192000" cy="5985094"/>
          </a:xfrm>
          <a:prstGeom prst="rect">
            <a:avLst/>
          </a:prstGeom>
        </p:spPr>
      </p:pic>
      <p:sp>
        <p:nvSpPr>
          <p:cNvPr id="7" name="TextBox 6"/>
          <p:cNvSpPr txBox="1"/>
          <p:nvPr/>
        </p:nvSpPr>
        <p:spPr>
          <a:xfrm>
            <a:off x="3448566" y="185880"/>
            <a:ext cx="4764402" cy="366801"/>
          </a:xfrm>
          <a:prstGeom prst="rect">
            <a:avLst/>
          </a:prstGeom>
          <a:noFill/>
        </p:spPr>
        <p:txBody>
          <a:bodyPr wrap="square" rtlCol="0">
            <a:spAutoFit/>
          </a:bodyPr>
          <a:lstStyle/>
          <a:p>
            <a:r>
              <a:rPr lang="en-US"/>
              <a:t>THE HIGHEST COST WAS INCURRED IN 2001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838200" y="638377"/>
            <a:ext cx="10515600" cy="5538586"/>
          </a:xfrm>
        </p:spPr>
        <p:txBody>
          <a:bodyPr/>
          <a:lstStyle/>
          <a:p>
            <a:pPr marL="900430" marR="0" indent="0" algn="l">
              <a:lnSpc>
                <a:spcPct val="115000"/>
              </a:lnSpc>
              <a:spcBef>
                <a:spcPts val="0"/>
              </a:spcBef>
              <a:spcAft>
                <a:spcPts val="1000"/>
              </a:spcAft>
              <a:buNone/>
            </a:pPr>
            <a:r>
              <a:rPr lang="en-US" sz="2800" b="1" i="0" u="none" strike="noStrike">
                <a:latin typeface="Times New Roman" pitchFamily="18" charset="0" panose="02020603050405020304"/>
                <a:ea typeface="+mn-ea"/>
                <a:cs typeface="Times New Roman" pitchFamily="18" charset="0" panose="02020603050405020304"/>
              </a:rPr>
              <a:t>When most Strikes Occur</a:t>
            </a:r>
            <a:endParaRPr sz="2800" b="0" i="0" u="none" strike="noStrike">
              <a:latin typeface="Times New Roman" pitchFamily="18" charset="0" panose="02020603050405020304"/>
              <a:ea typeface="+mn-ea"/>
              <a:cs typeface="Times New Roman" pitchFamily="18" charset="0" panose="02020603050405020304"/>
            </a:endParaRPr>
          </a:p>
          <a:p>
            <a:pPr marL="900430" marR="0" indent="0" algn="l">
              <a:lnSpc>
                <a:spcPct val="115000"/>
              </a:lnSpc>
              <a:spcBef>
                <a:spcPts val="0"/>
              </a:spcBef>
              <a:spcAft>
                <a:spcPts val="1000"/>
              </a:spcAft>
            </a:pPr>
            <a:r>
              <a:rPr lang="en-US" sz="2800" b="1" i="0" u="none" strike="noStrike">
                <a:latin typeface="Times New Roman" pitchFamily="18" charset="0" panose="02020603050405020304"/>
                <a:ea typeface="+mn-ea"/>
                <a:cs typeface="Times New Roman" pitchFamily="18" charset="0" panose="02020603050405020304"/>
              </a:rPr>
              <a:t>Sky Condition:</a:t>
            </a:r>
            <a:r>
              <a:rPr lang="en-US" sz="2800" b="0" i="0" u="none" strike="noStrike">
                <a:latin typeface="Times New Roman" pitchFamily="18" charset="0" panose="02020603050405020304"/>
                <a:ea typeface="+mn-ea"/>
                <a:cs typeface="Times New Roman" pitchFamily="18" charset="0" panose="02020603050405020304"/>
              </a:rPr>
              <a:t> Bird strikes were most frequent under clear skies (12,642 incidents).</a:t>
            </a:r>
          </a:p>
          <a:p>
            <a:pPr marL="900430" marR="0" indent="0" algn="l">
              <a:lnSpc>
                <a:spcPct val="115000"/>
              </a:lnSpc>
              <a:spcBef>
                <a:spcPts val="0"/>
              </a:spcBef>
              <a:spcAft>
                <a:spcPts val="1000"/>
              </a:spcAft>
            </a:pPr>
            <a:r>
              <a:rPr lang="en-US" sz="2800" b="1" i="0" u="none" strike="noStrike">
                <a:latin typeface="Times New Roman" pitchFamily="18" charset="0" panose="02020603050405020304"/>
                <a:ea typeface="+mn-ea"/>
                <a:cs typeface="Times New Roman" pitchFamily="18" charset="0" panose="02020603050405020304"/>
              </a:rPr>
              <a:t>Precipitation:</a:t>
            </a:r>
            <a:r>
              <a:rPr lang="en-US" sz="2800" b="0" i="0" u="none" strike="noStrike">
                <a:latin typeface="Times New Roman" pitchFamily="18" charset="0" panose="02020603050405020304"/>
                <a:ea typeface="+mn-ea"/>
                <a:cs typeface="Times New Roman" pitchFamily="18" charset="0" panose="02020603050405020304"/>
              </a:rPr>
              <a:t> 23,543 incidents occurred with no precipitation.</a:t>
            </a:r>
          </a:p>
        </p:txBody>
      </p:sp>
      <p:pic>
        <p:nvPicPr>
          <p:cNvPr id="5" name="Picture 4"/>
          <p:cNvPicPr>
            <a:picLocks noChangeAspect="1"/>
          </p:cNvPicPr>
          <p:nvPr/>
        </p:nvPicPr>
        <p:blipFill>
          <a:blip r:embed="rId1"/>
          <a:srcRect/>
          <a:stretch>
            <a:fillRect/>
          </a:stretch>
        </p:blipFill>
        <p:spPr>
          <a:xfrm>
            <a:off x="0" y="3169867"/>
            <a:ext cx="5774768" cy="2832427"/>
          </a:xfrm>
          <a:prstGeom prst="rect">
            <a:avLst/>
          </a:prstGeom>
        </p:spPr>
      </p:pic>
      <p:pic>
        <p:nvPicPr>
          <p:cNvPr id="6" name="Picture 5"/>
          <p:cNvPicPr>
            <a:picLocks noChangeAspect="1"/>
          </p:cNvPicPr>
          <p:nvPr/>
        </p:nvPicPr>
        <p:blipFill>
          <a:blip r:embed="rId2"/>
          <a:srcRect/>
          <a:stretch>
            <a:fillRect/>
          </a:stretch>
        </p:blipFill>
        <p:spPr>
          <a:xfrm>
            <a:off x="6417231" y="3169867"/>
            <a:ext cx="5774768" cy="2853464"/>
          </a:xfrm>
          <a:prstGeom prst="rect">
            <a:avLst/>
          </a:prstGeom>
        </p:spPr>
      </p:pic>
      <p:sp>
        <p:nvSpPr>
          <p:cNvPr id="7" name="TextBox 6"/>
          <p:cNvSpPr txBox="1"/>
          <p:nvPr/>
        </p:nvSpPr>
        <p:spPr>
          <a:xfrm>
            <a:off x="3350735" y="5656530"/>
            <a:ext cx="2191429" cy="366801"/>
          </a:xfrm>
          <a:prstGeom prst="rect">
            <a:avLst/>
          </a:prstGeom>
          <a:noFill/>
        </p:spPr>
        <p:txBody>
          <a:bodyPr wrap="square" rtlCol="0">
            <a:spAutoFit/>
          </a:bodyPr>
          <a:lstStyle/>
          <a:p>
            <a:r>
              <a:rPr lang="en-US"/>
              <a:t>SKY CONDITION</a:t>
            </a:r>
          </a:p>
        </p:txBody>
      </p:sp>
      <p:sp>
        <p:nvSpPr>
          <p:cNvPr id="8" name="TextBox 6"/>
          <p:cNvSpPr txBox="1"/>
          <p:nvPr/>
        </p:nvSpPr>
        <p:spPr>
          <a:xfrm>
            <a:off x="6417231" y="5635493"/>
            <a:ext cx="2191429" cy="366801"/>
          </a:xfrm>
          <a:prstGeom prst="rect">
            <a:avLst/>
          </a:prstGeom>
          <a:noFill/>
        </p:spPr>
        <p:txBody>
          <a:bodyPr wrap="square" rtlCol="0">
            <a:spAutoFit/>
          </a:bodyPr>
          <a:lstStyle/>
          <a:p>
            <a:r>
              <a:rPr lang="en-US"/>
              <a:t>PRECIPITATION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838200" y="124692"/>
            <a:ext cx="10515600" cy="6052271"/>
          </a:xfrm>
        </p:spPr>
        <p:txBody>
          <a:bodyPr/>
          <a:lstStyle/>
          <a:p>
            <a:pPr marL="6880" marR="0" indent="0" algn="l">
              <a:lnSpc>
                <a:spcPct val="115000"/>
              </a:lnSpc>
              <a:spcBef>
                <a:spcPts val="0"/>
              </a:spcBef>
              <a:spcAft>
                <a:spcPts val="1000"/>
              </a:spcAft>
              <a:buNone/>
            </a:pPr>
            <a:r>
              <a:rPr lang="en-US" sz="2800" b="1" i="0" u="none" strike="noStrike">
                <a:latin typeface="Times New Roman" pitchFamily="18" charset="0" panose="02020603050405020304"/>
                <a:ea typeface="+mn-ea"/>
                <a:cs typeface="Times New Roman" pitchFamily="18" charset="0" panose="02020603050405020304"/>
              </a:rPr>
              <a:t>Altitudes of Airplanes at the Time of Strike</a:t>
            </a:r>
            <a:endParaRPr sz="28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Most bird strikes occurred at or near ground level </a:t>
            </a:r>
          </a:p>
          <a:p>
            <a:pPr marL="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(0 altitude), with 9,843 incidents.</a:t>
            </a:r>
          </a:p>
        </p:txBody>
      </p:sp>
      <p:pic>
        <p:nvPicPr>
          <p:cNvPr id="5" name="Picture 4"/>
          <p:cNvPicPr>
            <a:picLocks noChangeAspect="1"/>
          </p:cNvPicPr>
          <p:nvPr/>
        </p:nvPicPr>
        <p:blipFill>
          <a:blip r:embed="rId1"/>
          <a:srcRect/>
          <a:stretch>
            <a:fillRect/>
          </a:stretch>
        </p:blipFill>
        <p:spPr>
          <a:xfrm>
            <a:off x="8076878" y="384594"/>
            <a:ext cx="3276922" cy="553246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838200" y="223330"/>
            <a:ext cx="10515600" cy="5953633"/>
          </a:xfrm>
        </p:spPr>
        <p:txBody>
          <a:bodyPr/>
          <a:lstStyle/>
          <a:p>
            <a:pPr marL="900430" marR="0" indent="0" algn="l">
              <a:lnSpc>
                <a:spcPct val="115000"/>
              </a:lnSpc>
              <a:spcBef>
                <a:spcPts val="0"/>
              </a:spcBef>
              <a:spcAft>
                <a:spcPts val="1000"/>
              </a:spcAft>
              <a:buNone/>
            </a:pPr>
            <a:r>
              <a:rPr lang="en-US" sz="2400" b="1" i="0" u="none" strike="noStrike">
                <a:latin typeface="Times New Roman" pitchFamily="18" charset="0" panose="02020603050405020304"/>
                <a:ea typeface="+mn-ea"/>
                <a:cs typeface="Times New Roman" pitchFamily="18" charset="0" panose="02020603050405020304"/>
              </a:rPr>
              <a:t>Phase of Flight at the time of Attack</a:t>
            </a:r>
            <a:endParaRPr lang="en-US" sz="2400" b="0" i="0" u="none" strike="noStrike">
              <a:latin typeface="Times New Roman" pitchFamily="18" charset="0" panose="02020603050405020304"/>
              <a:ea typeface="+mn-ea"/>
              <a:cs typeface="Times New Roman" pitchFamily="18" charset="0" panose="02020603050405020304"/>
            </a:endParaRPr>
          </a:p>
          <a:p>
            <a:pPr marL="900430" marR="0" indent="0" algn="l">
              <a:lnSpc>
                <a:spcPct val="115000"/>
              </a:lnSpc>
              <a:spcBef>
                <a:spcPts val="0"/>
              </a:spcBef>
              <a:spcAft>
                <a:spcPts val="1000"/>
              </a:spcAft>
              <a:buNone/>
            </a:pPr>
            <a:r>
              <a:rPr lang="en-US" sz="2400" b="0" i="0" u="none" strike="noStrike">
                <a:latin typeface="Times New Roman" pitchFamily="18" charset="0" panose="02020603050405020304"/>
                <a:ea typeface="+mn-ea"/>
                <a:cs typeface="Times New Roman" pitchFamily="18" charset="0" panose="02020603050405020304"/>
              </a:rPr>
              <a:t>These are the different phases of flight and the number of recorded bird strike incidents:</a:t>
            </a:r>
          </a:p>
          <a:p>
            <a:pPr marL="900430" marR="0" indent="0" algn="l">
              <a:lnSpc>
                <a:spcPct val="115000"/>
              </a:lnSpc>
              <a:spcBef>
                <a:spcPts val="0"/>
              </a:spcBef>
              <a:spcAft>
                <a:spcPts val="1000"/>
              </a:spcAft>
            </a:pPr>
            <a:r>
              <a:rPr lang="en-US" sz="2400" b="0" i="0" u="none" strike="noStrike">
                <a:latin typeface="Times New Roman" pitchFamily="18" charset="0" panose="02020603050405020304"/>
                <a:ea typeface="+mn-ea"/>
                <a:cs typeface="Times New Roman" pitchFamily="18" charset="0" panose="02020603050405020304"/>
              </a:rPr>
              <a:t>Approach: 10,382</a:t>
            </a:r>
          </a:p>
          <a:p>
            <a:pPr marL="900430" marR="0" indent="0" algn="l">
              <a:lnSpc>
                <a:spcPct val="115000"/>
              </a:lnSpc>
              <a:spcBef>
                <a:spcPts val="0"/>
              </a:spcBef>
              <a:spcAft>
                <a:spcPts val="1000"/>
              </a:spcAft>
            </a:pPr>
            <a:r>
              <a:rPr lang="en-US" sz="2400" b="0" i="0" u="none" strike="noStrike">
                <a:latin typeface="Times New Roman" pitchFamily="18" charset="0" panose="02020603050405020304"/>
                <a:ea typeface="+mn-ea"/>
                <a:cs typeface="Times New Roman" pitchFamily="18" charset="0" panose="02020603050405020304"/>
              </a:rPr>
              <a:t>Landing Roll: 5,047</a:t>
            </a:r>
          </a:p>
          <a:p>
            <a:pPr marL="900430" marR="0" indent="0" algn="l">
              <a:lnSpc>
                <a:spcPct val="115000"/>
              </a:lnSpc>
              <a:spcBef>
                <a:spcPts val="0"/>
              </a:spcBef>
              <a:spcAft>
                <a:spcPts val="1000"/>
              </a:spcAft>
            </a:pPr>
            <a:r>
              <a:rPr lang="en-US" sz="2400" b="0" i="0" u="none" strike="noStrike">
                <a:latin typeface="Times New Roman" pitchFamily="18" charset="0" panose="02020603050405020304"/>
                <a:ea typeface="+mn-ea"/>
                <a:cs typeface="Times New Roman" pitchFamily="18" charset="0" panose="02020603050405020304"/>
              </a:rPr>
              <a:t>Take-off run: 4,711</a:t>
            </a:r>
          </a:p>
          <a:p>
            <a:pPr marL="900430" marR="0" indent="0" algn="l">
              <a:lnSpc>
                <a:spcPct val="115000"/>
              </a:lnSpc>
              <a:spcBef>
                <a:spcPts val="0"/>
              </a:spcBef>
              <a:spcAft>
                <a:spcPts val="1000"/>
              </a:spcAft>
            </a:pPr>
            <a:r>
              <a:rPr lang="en-US" sz="2400" b="0" i="0" u="none" strike="noStrike">
                <a:latin typeface="Times New Roman" pitchFamily="18" charset="0" panose="02020603050405020304"/>
                <a:ea typeface="+mn-ea"/>
                <a:cs typeface="Times New Roman" pitchFamily="18" charset="0" panose="02020603050405020304"/>
              </a:rPr>
              <a:t>Climb: 4,429</a:t>
            </a:r>
          </a:p>
          <a:p>
            <a:pPr marL="900430" marR="0" indent="0" algn="l">
              <a:lnSpc>
                <a:spcPct val="115000"/>
              </a:lnSpc>
              <a:spcBef>
                <a:spcPts val="0"/>
              </a:spcBef>
              <a:spcAft>
                <a:spcPts val="1000"/>
              </a:spcAft>
            </a:pPr>
            <a:r>
              <a:rPr lang="en-US" sz="2400" b="0" i="0" u="none" strike="noStrike">
                <a:latin typeface="Times New Roman" pitchFamily="18" charset="0" panose="02020603050405020304"/>
                <a:ea typeface="+mn-ea"/>
                <a:cs typeface="Times New Roman" pitchFamily="18" charset="0" panose="02020603050405020304"/>
              </a:rPr>
              <a:t>Descent: 776</a:t>
            </a:r>
          </a:p>
          <a:p>
            <a:pPr marL="900430" marR="0" indent="0" algn="l">
              <a:lnSpc>
                <a:spcPct val="115000"/>
              </a:lnSpc>
              <a:spcBef>
                <a:spcPts val="0"/>
              </a:spcBef>
              <a:spcAft>
                <a:spcPts val="1000"/>
              </a:spcAft>
            </a:pPr>
            <a:r>
              <a:rPr lang="en-US" sz="2400" b="0" i="0" u="none" strike="noStrike">
                <a:latin typeface="Times New Roman" pitchFamily="18" charset="0" panose="02020603050405020304"/>
                <a:ea typeface="+mn-ea"/>
                <a:cs typeface="Times New Roman" pitchFamily="18" charset="0" panose="02020603050405020304"/>
              </a:rPr>
              <a:t>Taxi: 74</a:t>
            </a:r>
          </a:p>
          <a:p>
            <a:pPr marL="900430" marR="0" indent="0" algn="l">
              <a:lnSpc>
                <a:spcPct val="115000"/>
              </a:lnSpc>
              <a:spcBef>
                <a:spcPts val="0"/>
              </a:spcBef>
              <a:spcAft>
                <a:spcPts val="1000"/>
              </a:spcAft>
            </a:pPr>
            <a:r>
              <a:rPr lang="en-US" sz="2400" b="0" i="0" u="none" strike="noStrike">
                <a:latin typeface="Times New Roman" pitchFamily="18" charset="0" panose="02020603050405020304"/>
                <a:ea typeface="+mn-ea"/>
                <a:cs typeface="Times New Roman" pitchFamily="18" charset="0" panose="02020603050405020304"/>
              </a:rPr>
              <a:t>Parked: 10</a:t>
            </a:r>
          </a:p>
          <a:p>
            <a:pPr marL="900430" marR="0" indent="0" algn="l">
              <a:lnSpc>
                <a:spcPct val="115000"/>
              </a:lnSpc>
              <a:spcBef>
                <a:spcPts val="0"/>
              </a:spcBef>
              <a:spcAft>
                <a:spcPts val="1000"/>
              </a:spcAft>
            </a:pPr>
            <a:r>
              <a:rPr lang="en-US" sz="2400" b="0" i="0" u="none" strike="noStrike">
                <a:latin typeface="Times New Roman" pitchFamily="18" charset="0" panose="02020603050405020304"/>
                <a:ea typeface="+mn-ea"/>
                <a:cs typeface="Times New Roman" pitchFamily="18" charset="0" panose="02020603050405020304"/>
              </a:rPr>
              <a:t>NA: 129</a:t>
            </a:r>
            <a:endParaRPr sz="2400"/>
          </a:p>
        </p:txBody>
      </p:sp>
      <p:pic>
        <p:nvPicPr>
          <p:cNvPr id="6" name="Picture 5"/>
          <p:cNvPicPr>
            <a:picLocks noChangeAspect="1"/>
          </p:cNvPicPr>
          <p:nvPr/>
        </p:nvPicPr>
        <p:blipFill>
          <a:blip r:embed="rId1"/>
          <a:srcRect/>
          <a:stretch>
            <a:fillRect/>
          </a:stretch>
        </p:blipFill>
        <p:spPr>
          <a:xfrm>
            <a:off x="6095998" y="3001991"/>
            <a:ext cx="6096001" cy="299998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838200" y="501122"/>
            <a:ext cx="10515600" cy="5675841"/>
          </a:xfrm>
        </p:spPr>
        <p:txBody>
          <a:bodyPr/>
          <a:lstStyle/>
          <a:p>
            <a:pPr marL="900430" marR="0" indent="0" algn="l">
              <a:lnSpc>
                <a:spcPct val="115000"/>
              </a:lnSpc>
              <a:spcBef>
                <a:spcPts val="0"/>
              </a:spcBef>
              <a:spcAft>
                <a:spcPts val="1000"/>
              </a:spcAft>
              <a:buNone/>
            </a:pPr>
            <a:r>
              <a:rPr lang="en-US" sz="2400" b="1" i="0" u="none" strike="noStrike">
                <a:latin typeface="Times New Roman" pitchFamily="18" charset="0" panose="02020603050405020304"/>
                <a:ea typeface="+mn-ea"/>
                <a:cs typeface="Times New Roman" pitchFamily="18" charset="0" panose="02020603050405020304"/>
              </a:rPr>
              <a:t>Bird strikes at different Altitude Bin</a:t>
            </a:r>
            <a:endParaRPr sz="2400" b="1" i="0" u="none" strike="noStrike">
              <a:latin typeface="Times New Roman" pitchFamily="18" charset="0" panose="02020603050405020304"/>
              <a:ea typeface="+mn-ea"/>
              <a:cs typeface="Times New Roman" pitchFamily="18" charset="0" panose="02020603050405020304"/>
            </a:endParaRPr>
          </a:p>
          <a:p>
            <a:pPr marL="900430" marR="0" indent="0" algn="l">
              <a:lnSpc>
                <a:spcPct val="115000"/>
              </a:lnSpc>
              <a:spcBef>
                <a:spcPts val="0"/>
              </a:spcBef>
              <a:spcAft>
                <a:spcPts val="1000"/>
              </a:spcAft>
              <a:buNone/>
            </a:pPr>
            <a:r>
              <a:rPr lang="en-US" sz="2400" b="0" i="0" u="none" strike="noStrike">
                <a:latin typeface="Times New Roman" pitchFamily="18" charset="0" panose="02020603050405020304"/>
                <a:ea typeface="+mn-ea"/>
                <a:cs typeface="Times New Roman" pitchFamily="18" charset="0" panose="02020603050405020304"/>
              </a:rPr>
              <a:t>20,556 incidents of bird strike was recorded at below 1000 ft.</a:t>
            </a:r>
          </a:p>
          <a:p>
            <a:pPr marL="900430" marR="0" indent="0" algn="l">
              <a:lnSpc>
                <a:spcPct val="115000"/>
              </a:lnSpc>
              <a:spcBef>
                <a:spcPts val="0"/>
              </a:spcBef>
              <a:spcAft>
                <a:spcPts val="1000"/>
              </a:spcAft>
              <a:buNone/>
            </a:pPr>
            <a:r>
              <a:rPr lang="en-US" sz="2400" b="0" i="0" u="none" strike="noStrike">
                <a:latin typeface="Times New Roman" pitchFamily="18" charset="0" panose="02020603050405020304"/>
                <a:ea typeface="+mn-ea"/>
                <a:cs typeface="Times New Roman" pitchFamily="18" charset="0" panose="02020603050405020304"/>
              </a:rPr>
              <a:t>4,873 incidents was recorded above 1000 ft.</a:t>
            </a:r>
            <a:endParaRPr sz="2400"/>
          </a:p>
        </p:txBody>
      </p:sp>
      <p:pic>
        <p:nvPicPr>
          <p:cNvPr id="5" name="Picture 4"/>
          <p:cNvPicPr>
            <a:picLocks noChangeAspect="1"/>
          </p:cNvPicPr>
          <p:nvPr/>
        </p:nvPicPr>
        <p:blipFill>
          <a:blip r:embed="rId1"/>
          <a:srcRect/>
          <a:stretch>
            <a:fillRect/>
          </a:stretch>
        </p:blipFill>
        <p:spPr>
          <a:xfrm>
            <a:off x="2171864" y="2686978"/>
            <a:ext cx="7848274" cy="32793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898527"/>
            <a:ext cx="10515600" cy="3732471"/>
          </a:xfrm>
        </p:spPr>
        <p:txBody>
          <a:bodyPr/>
          <a:lstStyle/>
          <a:p>
            <a:pPr marL="0" marR="0" indent="0">
              <a:lnSpc>
                <a:spcPct val="100000"/>
              </a:lnSpc>
              <a:spcBef>
                <a:spcPts val="0"/>
              </a:spcBef>
              <a:spcAft>
                <a:spcPts val="0"/>
              </a:spcAft>
            </a:pPr>
            <a:r>
              <a:rPr lang="en-US" sz="3200" b="1" i="0" u="none" strike="noStrike">
                <a:solidFill>
                  <a:schemeClr val="accent1">
                    <a:lumMod val="74901"/>
                  </a:schemeClr>
                </a:solidFill>
                <a:latin typeface="Elephant" charset="0"/>
                <a:ea typeface="+mn-ea"/>
                <a:cs typeface="+mn-cs"/>
              </a:rPr>
              <a:t>BIRD STRIKES ANALYSIS</a:t>
            </a:r>
            <a:endParaRPr sz="3200" b="1" i="0" u="none" strike="noStrike">
              <a:solidFill>
                <a:schemeClr val="accent1">
                  <a:lumMod val="74901"/>
                </a:schemeClr>
              </a:solidFill>
              <a:latin typeface="Elephant" charset="0"/>
              <a:ea typeface="+mn-ea"/>
              <a:cs typeface="+mn-cs"/>
            </a:endParaRPr>
          </a:p>
          <a:p>
            <a:pPr marL="0" marR="0" indent="0">
              <a:lnSpc>
                <a:spcPct val="100000"/>
              </a:lnSpc>
              <a:spcBef>
                <a:spcPts val="0"/>
              </a:spcBef>
              <a:spcAft>
                <a:spcPts val="0"/>
              </a:spcAft>
            </a:pPr>
            <a:r>
              <a:rPr lang="en-US" sz="3200" b="1" i="0" u="none" strike="noStrike">
                <a:solidFill>
                  <a:schemeClr val="accent1">
                    <a:lumMod val="74901"/>
                  </a:schemeClr>
                </a:solidFill>
                <a:latin typeface="Elephant" charset="0"/>
                <a:ea typeface="+mn-ea"/>
                <a:cs typeface="+mn-cs"/>
              </a:rPr>
              <a:t>COUNTRY: UNITED STATES OF AMERICA</a:t>
            </a:r>
            <a:endParaRPr sz="3200" b="1" i="0" u="none" strike="noStrike">
              <a:solidFill>
                <a:schemeClr val="accent1">
                  <a:lumMod val="74901"/>
                </a:schemeClr>
              </a:solidFill>
              <a:latin typeface="Elephant" charset="0"/>
              <a:ea typeface="+mn-ea"/>
              <a:cs typeface="+mn-cs"/>
            </a:endParaRPr>
          </a:p>
          <a:p>
            <a:pPr marL="0" marR="0" indent="0">
              <a:lnSpc>
                <a:spcPct val="115000"/>
              </a:lnSpc>
              <a:spcBef>
                <a:spcPts val="0"/>
              </a:spcBef>
              <a:spcAft>
                <a:spcPts val="1000"/>
              </a:spcAft>
            </a:pPr>
            <a:r>
              <a:rPr lang="en-US" sz="3200" b="1" i="0" u="none" strike="noStrike">
                <a:solidFill>
                  <a:schemeClr val="accent1">
                    <a:lumMod val="74901"/>
                  </a:schemeClr>
                </a:solidFill>
                <a:latin typeface="Elephant" charset="0"/>
                <a:ea typeface="+mn-ea"/>
                <a:cs typeface="+mn-cs"/>
              </a:rPr>
              <a:t>PERIOD: 2000 - 2011</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838200" y="594510"/>
            <a:ext cx="10515600" cy="5582453"/>
          </a:xfrm>
        </p:spPr>
        <p:txBody>
          <a:bodyPr/>
          <a:lstStyle/>
          <a:p>
            <a:pPr marL="900430" marR="0" indent="0" algn="l">
              <a:lnSpc>
                <a:spcPct val="115000"/>
              </a:lnSpc>
              <a:spcBef>
                <a:spcPts val="0"/>
              </a:spcBef>
              <a:spcAft>
                <a:spcPts val="1000"/>
              </a:spcAft>
              <a:buNone/>
            </a:pPr>
            <a:r>
              <a:rPr lang="en-US" sz="2000" b="1" i="0" u="none" strike="noStrike">
                <a:latin typeface="Times New Roman" pitchFamily="18" charset="0" panose="02020603050405020304"/>
                <a:ea typeface="+mn-ea"/>
                <a:cs typeface="Times New Roman" pitchFamily="18" charset="0" panose="02020603050405020304"/>
              </a:rPr>
              <a:t>Effect of Bird Strike and Impact on Flight</a:t>
            </a:r>
            <a:endParaRPr sz="2000" b="0" i="0" u="none" strike="noStrike">
              <a:latin typeface="Times New Roman" pitchFamily="18" charset="0" panose="02020603050405020304"/>
              <a:ea typeface="+mn-ea"/>
              <a:cs typeface="Times New Roman" pitchFamily="18" charset="0" panose="02020603050405020304"/>
            </a:endParaRPr>
          </a:p>
          <a:p>
            <a:pPr marL="1357630" marR="0" indent="-228600" algn="l">
              <a:lnSpc>
                <a:spcPct val="115000"/>
              </a:lnSpc>
              <a:spcBef>
                <a:spcPts val="0"/>
              </a:spcBef>
              <a:spcAft>
                <a:spcPts val="1000"/>
              </a:spcAft>
              <a:buSzPts val="2400"/>
              <a:buFont typeface="Calibri" pitchFamily="34" charset="0" panose="020F0502020204030204"/>
              <a:buChar char="-"/>
            </a:pPr>
            <a:r>
              <a:rPr lang="en-US" sz="2000" b="0" i="0" u="none" strike="noStrike">
                <a:latin typeface="Times New Roman" pitchFamily="18" charset="0" panose="02020603050405020304"/>
                <a:ea typeface="+mn-ea"/>
                <a:cs typeface="Times New Roman" pitchFamily="18" charset="0" panose="02020603050405020304"/>
              </a:rPr>
              <a:t>No impact, no damage: 85.33% of incidents (21,808 cases)</a:t>
            </a:r>
            <a:endParaRPr sz="2000" b="0" i="0" u="none" strike="noStrike">
              <a:latin typeface="Times New Roman" pitchFamily="18" charset="0" panose="02020603050405020304"/>
              <a:ea typeface="+mn-ea"/>
              <a:cs typeface="Times New Roman" pitchFamily="18" charset="0" panose="02020603050405020304"/>
            </a:endParaRPr>
          </a:p>
          <a:p>
            <a:pPr marL="1357630" marR="0" indent="-228600" algn="l">
              <a:lnSpc>
                <a:spcPct val="115000"/>
              </a:lnSpc>
              <a:spcBef>
                <a:spcPts val="0"/>
              </a:spcBef>
              <a:spcAft>
                <a:spcPts val="1000"/>
              </a:spcAft>
              <a:buSzPts val="2400"/>
              <a:buFont typeface="Calibri" pitchFamily="34" charset="0" panose="020F0502020204030204"/>
              <a:buChar char="-"/>
            </a:pPr>
            <a:r>
              <a:rPr lang="en-US" sz="2000" b="0" i="0" u="none" strike="noStrike">
                <a:latin typeface="Times New Roman" pitchFamily="18" charset="0" panose="02020603050405020304"/>
                <a:ea typeface="+mn-ea"/>
                <a:cs typeface="Times New Roman" pitchFamily="18" charset="0" panose="02020603050405020304"/>
              </a:rPr>
              <a:t>Damage with no flight impact: 6.04% (1,543 cases).</a:t>
            </a:r>
            <a:endParaRPr sz="2000" b="0" i="0" u="none" strike="noStrike">
              <a:latin typeface="Times New Roman" pitchFamily="18" charset="0" panose="02020603050405020304"/>
              <a:ea typeface="+mn-ea"/>
              <a:cs typeface="Times New Roman" pitchFamily="18" charset="0" panose="02020603050405020304"/>
            </a:endParaRPr>
          </a:p>
          <a:p>
            <a:pPr marL="1357630" marR="0" indent="-228600" algn="l">
              <a:lnSpc>
                <a:spcPct val="115000"/>
              </a:lnSpc>
              <a:spcBef>
                <a:spcPts val="0"/>
              </a:spcBef>
              <a:spcAft>
                <a:spcPts val="1000"/>
              </a:spcAft>
              <a:buSzPts val="2400"/>
              <a:buFont typeface="Calibri" pitchFamily="34" charset="0" panose="020F0502020204030204"/>
              <a:buChar char="-"/>
            </a:pPr>
            <a:r>
              <a:rPr lang="en-US" sz="2000" b="0" i="0" u="none" strike="noStrike">
                <a:latin typeface="Times New Roman" pitchFamily="18" charset="0" panose="02020603050405020304"/>
                <a:ea typeface="+mn-ea"/>
                <a:cs typeface="Times New Roman" pitchFamily="18" charset="0" panose="02020603050405020304"/>
              </a:rPr>
              <a:t>Damage, Precautionary Landing: 2.12% (542 cases)</a:t>
            </a:r>
            <a:endParaRPr sz="2000" b="0" i="0" u="none" strike="noStrike">
              <a:latin typeface="Times New Roman" pitchFamily="18" charset="0" panose="02020603050405020304"/>
              <a:ea typeface="+mn-ea"/>
              <a:cs typeface="Times New Roman" pitchFamily="18" charset="0" panose="02020603050405020304"/>
            </a:endParaRPr>
          </a:p>
          <a:p>
            <a:pPr marL="1357630" marR="0" indent="-228600" algn="l">
              <a:lnSpc>
                <a:spcPct val="115000"/>
              </a:lnSpc>
              <a:spcBef>
                <a:spcPts val="0"/>
              </a:spcBef>
              <a:spcAft>
                <a:spcPts val="1000"/>
              </a:spcAft>
              <a:buSzPts val="2400"/>
              <a:buFont typeface="Calibri" pitchFamily="34" charset="0" panose="020F0502020204030204"/>
              <a:buChar char="-"/>
            </a:pPr>
            <a:r>
              <a:rPr lang="en-US" sz="2000" b="0" i="0" u="none" strike="noStrike">
                <a:latin typeface="Times New Roman" pitchFamily="18" charset="0" panose="02020603050405020304"/>
                <a:ea typeface="+mn-ea"/>
                <a:cs typeface="Times New Roman" pitchFamily="18" charset="0" panose="02020603050405020304"/>
              </a:rPr>
              <a:t>No damage, Precautionary Landing: 2.27% (579 cases).</a:t>
            </a:r>
            <a:endParaRPr sz="2000" b="0" i="0" u="none" strike="noStrike">
              <a:latin typeface="Times New Roman" pitchFamily="18" charset="0" panose="02020603050405020304"/>
              <a:ea typeface="+mn-ea"/>
              <a:cs typeface="Times New Roman" pitchFamily="18" charset="0" panose="02020603050405020304"/>
            </a:endParaRPr>
          </a:p>
          <a:p>
            <a:pPr marL="1357630" marR="0" indent="-228600" algn="l">
              <a:lnSpc>
                <a:spcPct val="115000"/>
              </a:lnSpc>
              <a:spcBef>
                <a:spcPts val="0"/>
              </a:spcBef>
              <a:spcAft>
                <a:spcPts val="1000"/>
              </a:spcAft>
              <a:buSzPts val="2400"/>
              <a:buFont typeface="Calibri" pitchFamily="34" charset="0" panose="020F0502020204030204"/>
              <a:buChar char="-"/>
            </a:pPr>
            <a:r>
              <a:rPr lang="en-US" sz="2000" b="0" i="0" u="none" strike="noStrike">
                <a:latin typeface="Times New Roman" pitchFamily="18" charset="0" panose="02020603050405020304"/>
                <a:ea typeface="+mn-ea"/>
                <a:cs typeface="Times New Roman" pitchFamily="18" charset="0" panose="02020603050405020304"/>
              </a:rPr>
              <a:t>No damage, Aborted Take-Off: 1.37% (351 cases).</a:t>
            </a:r>
            <a:endParaRPr sz="2000" b="0" i="0" u="none" strike="noStrike">
              <a:latin typeface="Times New Roman" pitchFamily="18" charset="0" panose="02020603050405020304"/>
              <a:ea typeface="+mn-ea"/>
              <a:cs typeface="Times New Roman" pitchFamily="18" charset="0" panose="02020603050405020304"/>
            </a:endParaRPr>
          </a:p>
          <a:p>
            <a:pPr marL="1357630" marR="0" indent="-228600" algn="l">
              <a:lnSpc>
                <a:spcPct val="115000"/>
              </a:lnSpc>
              <a:spcBef>
                <a:spcPts val="0"/>
              </a:spcBef>
              <a:spcAft>
                <a:spcPts val="1000"/>
              </a:spcAft>
              <a:buSzPts val="2400"/>
              <a:buFont typeface="Calibri" pitchFamily="34" charset="0" panose="020F0502020204030204"/>
              <a:buChar char="-"/>
            </a:pPr>
            <a:r>
              <a:rPr lang="en-US" sz="2000" b="0" i="0" u="none" strike="noStrike">
                <a:latin typeface="Times New Roman" pitchFamily="18" charset="0" panose="02020603050405020304"/>
                <a:ea typeface="+mn-ea"/>
                <a:cs typeface="Times New Roman" pitchFamily="18" charset="0" panose="02020603050405020304"/>
              </a:rPr>
              <a:t>Damage, Aborted take-Off: 0.5% (128 cases).</a:t>
            </a:r>
            <a:endParaRPr sz="2000" b="0" i="0" u="none" strike="noStrike">
              <a:latin typeface="Times New Roman" pitchFamily="18" charset="0" panose="02020603050405020304"/>
              <a:ea typeface="+mn-ea"/>
              <a:cs typeface="Times New Roman" pitchFamily="18" charset="0" panose="02020603050405020304"/>
            </a:endParaRPr>
          </a:p>
          <a:p>
            <a:pPr marL="1357630" marR="0" indent="-228600" algn="l">
              <a:lnSpc>
                <a:spcPct val="115000"/>
              </a:lnSpc>
              <a:spcBef>
                <a:spcPts val="0"/>
              </a:spcBef>
              <a:spcAft>
                <a:spcPts val="1000"/>
              </a:spcAft>
              <a:buSzPts val="2400"/>
              <a:buFont typeface="Calibri" pitchFamily="34" charset="0" panose="020F0502020204030204"/>
              <a:buChar char="-"/>
            </a:pPr>
            <a:r>
              <a:rPr lang="en-US" sz="2000" b="0" i="0" u="none" strike="noStrike">
                <a:latin typeface="Times New Roman" pitchFamily="18" charset="0" panose="02020603050405020304"/>
                <a:ea typeface="+mn-ea"/>
                <a:cs typeface="Times New Roman" pitchFamily="18" charset="0" panose="02020603050405020304"/>
              </a:rPr>
              <a:t>No damage, other impact: 0.09% (23 cases).</a:t>
            </a:r>
            <a:endParaRPr sz="2000" b="0" i="0" u="none" strike="noStrike">
              <a:latin typeface="Times New Roman" pitchFamily="18" charset="0" panose="02020603050405020304"/>
              <a:ea typeface="+mn-ea"/>
              <a:cs typeface="Times New Roman" pitchFamily="18" charset="0" panose="02020603050405020304"/>
            </a:endParaRPr>
          </a:p>
          <a:p>
            <a:pPr marL="1357630" marR="0" indent="-228600" algn="l">
              <a:lnSpc>
                <a:spcPct val="115000"/>
              </a:lnSpc>
              <a:spcBef>
                <a:spcPts val="0"/>
              </a:spcBef>
              <a:spcAft>
                <a:spcPts val="1000"/>
              </a:spcAft>
              <a:buSzPts val="2400"/>
              <a:buFont typeface="Calibri" pitchFamily="34" charset="0" panose="020F0502020204030204"/>
              <a:buChar char="-"/>
            </a:pPr>
            <a:r>
              <a:rPr lang="en-US" sz="2000" b="0" i="0" u="none" strike="noStrike">
                <a:latin typeface="Times New Roman" pitchFamily="18" charset="0" panose="02020603050405020304"/>
                <a:ea typeface="+mn-ea"/>
                <a:cs typeface="Times New Roman" pitchFamily="18" charset="0" panose="02020603050405020304"/>
              </a:rPr>
              <a:t>Damage, other impact: 0.64% (163 cases).</a:t>
            </a:r>
            <a:endParaRPr sz="2000" b="0" i="0" u="none" strike="noStrike">
              <a:latin typeface="Times New Roman" pitchFamily="18" charset="0" panose="02020603050405020304"/>
              <a:ea typeface="+mn-ea"/>
              <a:cs typeface="Times New Roman" pitchFamily="18" charset="0" panose="02020603050405020304"/>
            </a:endParaRPr>
          </a:p>
          <a:p>
            <a:pPr marL="1357630" marR="0" indent="-228600" algn="l">
              <a:lnSpc>
                <a:spcPct val="115000"/>
              </a:lnSpc>
              <a:spcBef>
                <a:spcPts val="0"/>
              </a:spcBef>
              <a:spcAft>
                <a:spcPts val="1000"/>
              </a:spcAft>
              <a:buSzPts val="2400"/>
              <a:buFont typeface="Calibri" pitchFamily="34" charset="0" panose="020F0502020204030204"/>
              <a:buChar char="-"/>
            </a:pPr>
            <a:r>
              <a:rPr lang="en-US" sz="2000" b="0" i="0" u="none" strike="noStrike">
                <a:latin typeface="Times New Roman" pitchFamily="18" charset="0" panose="02020603050405020304"/>
                <a:ea typeface="+mn-ea"/>
                <a:cs typeface="Times New Roman" pitchFamily="18" charset="0" panose="02020603050405020304"/>
              </a:rPr>
              <a:t>Damage, Engine shut-down: 0.31% (78 cases).</a:t>
            </a:r>
          </a:p>
          <a:p>
            <a:pPr marL="1357630" marR="0" indent="-228600" algn="l">
              <a:lnSpc>
                <a:spcPct val="115000"/>
              </a:lnSpc>
              <a:spcBef>
                <a:spcPts val="0"/>
              </a:spcBef>
              <a:spcAft>
                <a:spcPts val="1000"/>
              </a:spcAft>
              <a:buSzPts val="2400"/>
              <a:buFont typeface="Calibri" pitchFamily="34" charset="0" panose="020F0502020204030204"/>
              <a:buChar char="-"/>
            </a:pPr>
            <a:r>
              <a:rPr lang="en-US" sz="2000" b="0" i="0" u="none" strike="noStrike">
                <a:latin typeface="Times New Roman" pitchFamily="18" charset="0" panose="02020603050405020304"/>
                <a:ea typeface="+mn-ea"/>
                <a:cs typeface="Times New Roman" pitchFamily="18" charset="0" panose="02020603050405020304"/>
              </a:rPr>
              <a:t>No damage, Engine shut-down: 0.04% (10 cases).</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838200" y="435657"/>
            <a:ext cx="10515600" cy="5741306"/>
          </a:xfrm>
        </p:spPr>
        <p:txBody>
          <a:bodyPr/>
          <a:lstStyle/>
          <a:p>
            <a:pPr marL="452120" marR="0" indent="0" algn="l">
              <a:lnSpc>
                <a:spcPct val="115000"/>
              </a:lnSpc>
              <a:spcBef>
                <a:spcPts val="0"/>
              </a:spcBef>
              <a:spcAft>
                <a:spcPts val="1000"/>
              </a:spcAft>
              <a:buNone/>
            </a:pPr>
            <a:r>
              <a:rPr lang="en-US" sz="2000" b="1" i="0" u="none" strike="noStrike">
                <a:latin typeface="Times New Roman" pitchFamily="18" charset="0" panose="02020603050405020304"/>
                <a:ea typeface="+mn-ea"/>
                <a:cs typeface="Times New Roman" pitchFamily="18" charset="0" panose="02020603050405020304"/>
              </a:rPr>
              <a:t>Effect of Bird Strikes at Different Altitudes</a:t>
            </a:r>
            <a:endParaRPr sz="2000" b="0" i="0" u="none" strike="noStrike">
              <a:latin typeface="Times New Roman" pitchFamily="18" charset="0" panose="02020603050405020304"/>
              <a:ea typeface="+mn-ea"/>
              <a:cs typeface="Times New Roman" pitchFamily="18" charset="0" panose="02020603050405020304"/>
            </a:endParaRPr>
          </a:p>
          <a:p>
            <a:pPr marL="508000" marR="0" indent="0" algn="l">
              <a:lnSpc>
                <a:spcPct val="100000"/>
              </a:lnSpc>
              <a:spcBef>
                <a:spcPts val="0"/>
              </a:spcBef>
              <a:spcAft>
                <a:spcPts val="1000"/>
              </a:spcAft>
              <a:buNone/>
            </a:pPr>
            <a:r>
              <a:rPr lang="en-US" sz="2000" b="0" i="0" u="none" strike="noStrike">
                <a:latin typeface="Times New Roman" pitchFamily="18" charset="0" panose="02020603050405020304"/>
                <a:ea typeface="+mn-ea"/>
                <a:cs typeface="Times New Roman" pitchFamily="18" charset="0" panose="02020603050405020304"/>
              </a:rPr>
              <a:t>These are the number of bird strikes that caused damage and those that caused no damage at different altitudes:</a:t>
            </a:r>
            <a:endParaRPr sz="20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buNone/>
            </a:pPr>
            <a:r>
              <a:rPr lang="en-US" sz="2000" b="0" i="0" u="none" strike="noStrike">
                <a:latin typeface="Times New Roman" pitchFamily="18" charset="0" panose="02020603050405020304"/>
                <a:ea typeface="+mn-ea"/>
                <a:cs typeface="Times New Roman" pitchFamily="18" charset="0" panose="02020603050405020304"/>
              </a:rPr>
              <a:t>	Altitude		Caused Damage		No Damage</a:t>
            </a:r>
          </a:p>
          <a:p>
            <a:pPr marL="0" marR="0" indent="0" algn="l">
              <a:lnSpc>
                <a:spcPct val="115000"/>
              </a:lnSpc>
              <a:spcBef>
                <a:spcPts val="0"/>
              </a:spcBef>
              <a:spcAft>
                <a:spcPts val="1000"/>
              </a:spcAft>
              <a:buNone/>
            </a:pPr>
            <a:r>
              <a:rPr lang="en-US" sz="2000" b="0" i="0" u="none" strike="noStrike">
                <a:latin typeface="Times New Roman" pitchFamily="18" charset="0" panose="02020603050405020304"/>
                <a:ea typeface="+mn-ea"/>
                <a:cs typeface="Times New Roman" pitchFamily="18" charset="0" panose="02020603050405020304"/>
              </a:rPr>
              <a:t>	0		619			9224</a:t>
            </a:r>
          </a:p>
          <a:p>
            <a:pPr marL="0" marR="0" indent="0" algn="l">
              <a:lnSpc>
                <a:spcPct val="115000"/>
              </a:lnSpc>
              <a:spcBef>
                <a:spcPts val="0"/>
              </a:spcBef>
              <a:spcAft>
                <a:spcPts val="1000"/>
              </a:spcAft>
              <a:buNone/>
            </a:pPr>
            <a:r>
              <a:rPr lang="en-US" sz="2000" b="0" i="0" u="none" strike="noStrike">
                <a:latin typeface="Times New Roman" pitchFamily="18" charset="0" panose="02020603050405020304"/>
                <a:ea typeface="+mn-ea"/>
                <a:cs typeface="Times New Roman" pitchFamily="18" charset="0" panose="02020603050405020304"/>
              </a:rPr>
              <a:t>	100		98			1259</a:t>
            </a:r>
          </a:p>
          <a:p>
            <a:pPr marL="0" marR="0" indent="0" algn="l">
              <a:lnSpc>
                <a:spcPct val="115000"/>
              </a:lnSpc>
              <a:spcBef>
                <a:spcPts val="0"/>
              </a:spcBef>
              <a:spcAft>
                <a:spcPts val="1000"/>
              </a:spcAft>
              <a:buNone/>
            </a:pPr>
            <a:r>
              <a:rPr lang="en-US" sz="2000" b="0" i="0" u="none" strike="noStrike">
                <a:latin typeface="Times New Roman" pitchFamily="18" charset="0" panose="02020603050405020304"/>
                <a:ea typeface="+mn-ea"/>
                <a:cs typeface="Times New Roman" pitchFamily="18" charset="0" panose="02020603050405020304"/>
              </a:rPr>
              <a:t>	50		93			1166</a:t>
            </a:r>
          </a:p>
          <a:p>
            <a:pPr marL="0" marR="0" indent="0" algn="l">
              <a:lnSpc>
                <a:spcPct val="115000"/>
              </a:lnSpc>
              <a:spcBef>
                <a:spcPts val="0"/>
              </a:spcBef>
              <a:spcAft>
                <a:spcPts val="1000"/>
              </a:spcAft>
              <a:buNone/>
            </a:pPr>
            <a:r>
              <a:rPr lang="en-US" sz="2000" b="0" i="0" u="none" strike="noStrike">
                <a:latin typeface="Times New Roman" pitchFamily="18" charset="0" panose="02020603050405020304"/>
                <a:ea typeface="+mn-ea"/>
                <a:cs typeface="Times New Roman" pitchFamily="18" charset="0" panose="02020603050405020304"/>
              </a:rPr>
              <a:t>	200		94			907</a:t>
            </a:r>
          </a:p>
          <a:p>
            <a:pPr marL="0" marR="0" indent="0" algn="l">
              <a:lnSpc>
                <a:spcPct val="115000"/>
              </a:lnSpc>
              <a:spcBef>
                <a:spcPts val="0"/>
              </a:spcBef>
              <a:spcAft>
                <a:spcPts val="1000"/>
              </a:spcAft>
              <a:buNone/>
            </a:pPr>
            <a:r>
              <a:rPr lang="en-US" sz="2000" b="0" i="0" u="none" strike="noStrike">
                <a:latin typeface="Times New Roman" pitchFamily="18" charset="0" panose="02020603050405020304"/>
                <a:ea typeface="+mn-ea"/>
                <a:cs typeface="Times New Roman" pitchFamily="18" charset="0" panose="02020603050405020304"/>
              </a:rPr>
              <a:t>	10		87			806</a:t>
            </a:r>
          </a:p>
          <a:p>
            <a:pPr marL="0" marR="0" indent="0" algn="l">
              <a:lnSpc>
                <a:spcPct val="115000"/>
              </a:lnSpc>
              <a:spcBef>
                <a:spcPts val="0"/>
              </a:spcBef>
              <a:spcAft>
                <a:spcPts val="1000"/>
              </a:spcAft>
              <a:buNone/>
            </a:pPr>
            <a:r>
              <a:rPr lang="en-US" sz="2000" b="0" i="0" u="none" strike="noStrike">
                <a:latin typeface="Times New Roman" pitchFamily="18" charset="0" panose="02020603050405020304"/>
                <a:ea typeface="+mn-ea"/>
                <a:cs typeface="Times New Roman" pitchFamily="18" charset="0" panose="02020603050405020304"/>
              </a:rPr>
              <a:t>	500		86			804</a:t>
            </a:r>
          </a:p>
          <a:p>
            <a:pPr marL="0" marR="0" indent="0" algn="l">
              <a:lnSpc>
                <a:spcPct val="115000"/>
              </a:lnSpc>
              <a:spcBef>
                <a:spcPts val="0"/>
              </a:spcBef>
              <a:spcAft>
                <a:spcPts val="1000"/>
              </a:spcAft>
              <a:buNone/>
            </a:pPr>
            <a:r>
              <a:rPr lang="en-US" sz="2000" b="0" i="0" u="none" strike="noStrike">
                <a:latin typeface="Times New Roman" pitchFamily="18" charset="0" panose="02020603050405020304"/>
                <a:ea typeface="+mn-ea"/>
                <a:cs typeface="Times New Roman" pitchFamily="18" charset="0" panose="02020603050405020304"/>
              </a:rPr>
              <a:t>	1000		109			717</a:t>
            </a:r>
          </a:p>
          <a:p>
            <a:pPr marL="0" marR="0" indent="0" algn="l">
              <a:lnSpc>
                <a:spcPct val="115000"/>
              </a:lnSpc>
              <a:spcBef>
                <a:spcPts val="0"/>
              </a:spcBef>
              <a:spcAft>
                <a:spcPts val="1000"/>
              </a:spcAft>
              <a:buNone/>
            </a:pPr>
            <a:r>
              <a:rPr lang="en-US" sz="2000" b="0" i="0" u="none" strike="noStrike">
                <a:latin typeface="Times New Roman" pitchFamily="18" charset="0" panose="02020603050405020304"/>
                <a:ea typeface="+mn-ea"/>
                <a:cs typeface="Times New Roman" pitchFamily="18" charset="0" panose="02020603050405020304"/>
              </a:rPr>
              <a:t>	300		77			606</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838200" y="671211"/>
            <a:ext cx="10515600" cy="5505752"/>
          </a:xfrm>
        </p:spPr>
        <p:txBody>
          <a:bodyPr/>
          <a:lstStyle/>
          <a:p>
            <a:pPr marL="517525" marR="0" indent="0" algn="l">
              <a:lnSpc>
                <a:spcPct val="115000"/>
              </a:lnSpc>
              <a:spcBef>
                <a:spcPts val="0"/>
              </a:spcBef>
              <a:spcAft>
                <a:spcPts val="1000"/>
              </a:spcAft>
              <a:buNone/>
            </a:pPr>
            <a:r>
              <a:rPr lang="en-US" sz="2800" b="1" i="0" u="none" strike="noStrike">
                <a:latin typeface="Times New Roman" pitchFamily="18" charset="0" panose="02020603050405020304"/>
                <a:ea typeface="+mn-ea"/>
                <a:cs typeface="Times New Roman" pitchFamily="18" charset="0" panose="02020603050405020304"/>
              </a:rPr>
              <a:t>Where Pilots Informed?</a:t>
            </a:r>
            <a:endParaRPr sz="2800" b="0" i="0" u="none" strike="noStrike">
              <a:latin typeface="Times New Roman" pitchFamily="18" charset="0" panose="02020603050405020304"/>
              <a:ea typeface="+mn-ea"/>
              <a:cs typeface="Times New Roman" pitchFamily="18" charset="0" panose="02020603050405020304"/>
            </a:endParaRPr>
          </a:p>
          <a:p>
            <a:pPr marL="517525" marR="0" indent="0" algn="l">
              <a:lnSpc>
                <a:spcPct val="100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57% of incidents occurred without prior warning to the pilots.</a:t>
            </a:r>
          </a:p>
          <a:p>
            <a:pPr marL="517525" marR="0" indent="0" algn="l">
              <a:lnSpc>
                <a:spcPct val="100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42.5% of incidents involved pilots who were informed beforehand.</a:t>
            </a:r>
          </a:p>
        </p:txBody>
      </p:sp>
      <p:pic>
        <p:nvPicPr>
          <p:cNvPr id="4" name="Picture 3"/>
          <p:cNvPicPr>
            <a:picLocks noChangeAspect="1"/>
          </p:cNvPicPr>
          <p:nvPr/>
        </p:nvPicPr>
        <p:blipFill>
          <a:blip r:embed="rId1"/>
          <a:srcRect/>
          <a:stretch>
            <a:fillRect/>
          </a:stretch>
        </p:blipFill>
        <p:spPr>
          <a:xfrm>
            <a:off x="3048000" y="2632203"/>
            <a:ext cx="6096001" cy="302735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noEditPoints="1"/>
          </p:cNvSpPr>
          <p:nvPr>
            <p:ph sz="half" idx="2"/>
          </p:nvPr>
        </p:nvSpPr>
        <p:spPr>
          <a:xfrm>
            <a:off x="6172200" y="574654"/>
            <a:ext cx="5439737" cy="5602309"/>
          </a:xfrm>
        </p:spPr>
        <p:txBody>
          <a:bodyPr/>
          <a:lstStyle/>
          <a:p>
            <a:pPr marL="948055" marR="0" indent="-228600" algn="l">
              <a:lnSpc>
                <a:spcPct val="115000"/>
              </a:lnSpc>
              <a:spcBef>
                <a:spcPts val="0"/>
              </a:spcBef>
              <a:spcAft>
                <a:spcPts val="1000"/>
              </a:spcAft>
              <a:buSzPts val="2800"/>
              <a:buFont typeface="Calibri" pitchFamily="34" charset="0" panose="020F0502020204030204"/>
              <a:buChar char="-"/>
            </a:pPr>
            <a:r>
              <a:rPr lang="en-US" sz="1600" b="1" i="0" u="none" strike="noStrike">
                <a:latin typeface="Times New Roman" pitchFamily="18" charset="0" panose="02020603050405020304"/>
                <a:ea typeface="+mn-ea"/>
                <a:cs typeface="Times New Roman" pitchFamily="18" charset="0" panose="02020603050405020304"/>
              </a:rPr>
              <a:t>Climb</a:t>
            </a:r>
            <a:endParaRPr sz="1600" b="0" i="0" u="none" strike="noStrike">
              <a:latin typeface="Times New Roman" pitchFamily="18" charset="0" panose="02020603050405020304"/>
              <a:ea typeface="+mn-ea"/>
              <a:cs typeface="Times New Roman" pitchFamily="18" charset="0" panose="02020603050405020304"/>
            </a:endParaRPr>
          </a:p>
          <a:p>
            <a:pPr marL="948055" marR="0" indent="0" algn="l">
              <a:lnSpc>
                <a:spcPct val="115000"/>
              </a:lnSpc>
              <a:spcBef>
                <a:spcPts val="0"/>
              </a:spcBef>
              <a:spcAft>
                <a:spcPts val="1000"/>
              </a:spcAft>
            </a:pPr>
            <a:r>
              <a:rPr lang="en-US" sz="1600" b="0" i="0" u="none" strike="noStrike">
                <a:latin typeface="Times New Roman" pitchFamily="18" charset="0" panose="02020603050405020304"/>
                <a:ea typeface="+mn-ea"/>
                <a:cs typeface="Times New Roman" pitchFamily="18" charset="0" panose="02020603050405020304"/>
              </a:rPr>
              <a:t>Aborted Take-off:12</a:t>
            </a:r>
            <a:endParaRPr sz="1600" b="0" i="0" u="none" strike="noStrike">
              <a:latin typeface="Times New Roman" pitchFamily="18" charset="0" panose="02020603050405020304"/>
              <a:ea typeface="+mn-ea"/>
              <a:cs typeface="Times New Roman" pitchFamily="18" charset="0" panose="02020603050405020304"/>
            </a:endParaRPr>
          </a:p>
          <a:p>
            <a:pPr marL="948055" marR="0" indent="0" algn="l">
              <a:lnSpc>
                <a:spcPct val="115000"/>
              </a:lnSpc>
              <a:spcBef>
                <a:spcPts val="0"/>
              </a:spcBef>
              <a:spcAft>
                <a:spcPts val="1000"/>
              </a:spcAft>
            </a:pPr>
            <a:r>
              <a:rPr lang="en-US" sz="1600" b="0" i="0" u="none" strike="noStrike">
                <a:latin typeface="Times New Roman" pitchFamily="18" charset="0" panose="02020603050405020304"/>
                <a:ea typeface="+mn-ea"/>
                <a:cs typeface="Times New Roman" pitchFamily="18" charset="0" panose="02020603050405020304"/>
              </a:rPr>
              <a:t>Engine shut down: 40</a:t>
            </a:r>
            <a:endParaRPr sz="1600" b="0" i="0" u="none" strike="noStrike">
              <a:latin typeface="Times New Roman" pitchFamily="18" charset="0" panose="02020603050405020304"/>
              <a:ea typeface="+mn-ea"/>
              <a:cs typeface="Times New Roman" pitchFamily="18" charset="0" panose="02020603050405020304"/>
            </a:endParaRPr>
          </a:p>
          <a:p>
            <a:pPr marL="948055" marR="0" indent="0" algn="l">
              <a:lnSpc>
                <a:spcPct val="115000"/>
              </a:lnSpc>
              <a:spcBef>
                <a:spcPts val="0"/>
              </a:spcBef>
              <a:spcAft>
                <a:spcPts val="1000"/>
              </a:spcAft>
            </a:pPr>
            <a:r>
              <a:rPr lang="en-US" sz="1600" b="0" i="0" u="none" strike="noStrike">
                <a:latin typeface="Times New Roman" pitchFamily="18" charset="0" panose="02020603050405020304"/>
                <a:ea typeface="+mn-ea"/>
                <a:cs typeface="Times New Roman" pitchFamily="18" charset="0" panose="02020603050405020304"/>
              </a:rPr>
              <a:t>None: 3,643</a:t>
            </a:r>
            <a:endParaRPr sz="1600" b="0" i="0" u="none" strike="noStrike">
              <a:latin typeface="Times New Roman" pitchFamily="18" charset="0" panose="02020603050405020304"/>
              <a:ea typeface="+mn-ea"/>
              <a:cs typeface="Times New Roman" pitchFamily="18" charset="0" panose="02020603050405020304"/>
            </a:endParaRPr>
          </a:p>
          <a:p>
            <a:pPr marL="948055" marR="0" indent="0" algn="l">
              <a:lnSpc>
                <a:spcPct val="115000"/>
              </a:lnSpc>
              <a:spcBef>
                <a:spcPts val="0"/>
              </a:spcBef>
              <a:spcAft>
                <a:spcPts val="1000"/>
              </a:spcAft>
            </a:pPr>
            <a:r>
              <a:rPr lang="en-US" sz="1600" b="0" i="0" u="none" strike="noStrike">
                <a:latin typeface="Times New Roman" pitchFamily="18" charset="0" panose="02020603050405020304"/>
                <a:ea typeface="+mn-ea"/>
                <a:cs typeface="Times New Roman" pitchFamily="18" charset="0" panose="02020603050405020304"/>
              </a:rPr>
              <a:t>Other: 36</a:t>
            </a:r>
            <a:endParaRPr sz="1600" b="0" i="0" u="none" strike="noStrike">
              <a:latin typeface="Times New Roman" pitchFamily="18" charset="0" panose="02020603050405020304"/>
              <a:ea typeface="+mn-ea"/>
              <a:cs typeface="Times New Roman" pitchFamily="18" charset="0" panose="02020603050405020304"/>
            </a:endParaRPr>
          </a:p>
          <a:p>
            <a:pPr marL="948055" marR="0" indent="0" algn="l">
              <a:lnSpc>
                <a:spcPct val="115000"/>
              </a:lnSpc>
              <a:spcBef>
                <a:spcPts val="0"/>
              </a:spcBef>
              <a:spcAft>
                <a:spcPts val="1000"/>
              </a:spcAft>
            </a:pPr>
            <a:r>
              <a:rPr lang="en-US" sz="1600" b="0" i="0" u="none" strike="noStrike">
                <a:latin typeface="Times New Roman" pitchFamily="18" charset="0" panose="02020603050405020304"/>
                <a:ea typeface="+mn-ea"/>
                <a:cs typeface="Times New Roman" pitchFamily="18" charset="0" panose="02020603050405020304"/>
              </a:rPr>
              <a:t>Precautionary Landing: 698</a:t>
            </a:r>
            <a:endParaRPr sz="1600" b="0" i="0" u="none" strike="noStrike">
              <a:latin typeface="Times New Roman" pitchFamily="18" charset="0" panose="02020603050405020304"/>
              <a:ea typeface="+mn-ea"/>
              <a:cs typeface="Times New Roman" pitchFamily="18" charset="0" panose="02020603050405020304"/>
            </a:endParaRPr>
          </a:p>
          <a:p>
            <a:pPr marL="913130" marR="0" indent="-228600" algn="l">
              <a:lnSpc>
                <a:spcPct val="115000"/>
              </a:lnSpc>
              <a:spcBef>
                <a:spcPts val="0"/>
              </a:spcBef>
              <a:spcAft>
                <a:spcPts val="1000"/>
              </a:spcAft>
              <a:buSzPts val="2800"/>
              <a:buFont typeface="Calibri" pitchFamily="34" charset="0" panose="020F0502020204030204"/>
              <a:buChar char="-"/>
            </a:pPr>
            <a:r>
              <a:rPr lang="en-US" sz="1600" b="1" i="0" u="none" strike="noStrike">
                <a:latin typeface="Times New Roman" pitchFamily="18" charset="0" panose="02020603050405020304"/>
                <a:ea typeface="+mn-ea"/>
                <a:cs typeface="Times New Roman" pitchFamily="18" charset="0" panose="02020603050405020304"/>
              </a:rPr>
              <a:t>Take-off run</a:t>
            </a:r>
            <a:endParaRPr sz="1600" b="0" i="0" u="none" strike="noStrike">
              <a:latin typeface="Times New Roman" pitchFamily="18" charset="0" panose="02020603050405020304"/>
              <a:ea typeface="+mn-ea"/>
              <a:cs typeface="Times New Roman" pitchFamily="18" charset="0" panose="02020603050405020304"/>
            </a:endParaRPr>
          </a:p>
          <a:p>
            <a:pPr marL="913130" marR="0" indent="0" algn="l">
              <a:lnSpc>
                <a:spcPct val="115000"/>
              </a:lnSpc>
              <a:spcBef>
                <a:spcPts val="0"/>
              </a:spcBef>
              <a:spcAft>
                <a:spcPts val="1000"/>
              </a:spcAft>
            </a:pPr>
            <a:r>
              <a:rPr lang="en-US" sz="1600" b="0" i="0" u="none" strike="noStrike">
                <a:latin typeface="Times New Roman" pitchFamily="18" charset="0" panose="02020603050405020304"/>
                <a:ea typeface="+mn-ea"/>
                <a:cs typeface="Times New Roman" pitchFamily="18" charset="0" panose="02020603050405020304"/>
              </a:rPr>
              <a:t>Aborted Take-off: 467</a:t>
            </a:r>
            <a:endParaRPr sz="1600" b="0" i="0" u="none" strike="noStrike">
              <a:latin typeface="Times New Roman" pitchFamily="18" charset="0" panose="02020603050405020304"/>
              <a:ea typeface="+mn-ea"/>
              <a:cs typeface="Times New Roman" pitchFamily="18" charset="0" panose="02020603050405020304"/>
            </a:endParaRPr>
          </a:p>
          <a:p>
            <a:pPr marL="913130" marR="0" indent="0" algn="l">
              <a:lnSpc>
                <a:spcPct val="115000"/>
              </a:lnSpc>
              <a:spcBef>
                <a:spcPts val="0"/>
              </a:spcBef>
              <a:spcAft>
                <a:spcPts val="1000"/>
              </a:spcAft>
            </a:pPr>
            <a:r>
              <a:rPr lang="en-US" sz="1600" b="0" i="0" u="none" strike="noStrike">
                <a:latin typeface="Times New Roman" pitchFamily="18" charset="0" panose="02020603050405020304"/>
                <a:ea typeface="+mn-ea"/>
                <a:cs typeface="Times New Roman" pitchFamily="18" charset="0" panose="02020603050405020304"/>
              </a:rPr>
              <a:t>Engine shut down: 23</a:t>
            </a:r>
            <a:endParaRPr sz="1600" b="0" i="0" u="none" strike="noStrike">
              <a:latin typeface="Times New Roman" pitchFamily="18" charset="0" panose="02020603050405020304"/>
              <a:ea typeface="+mn-ea"/>
              <a:cs typeface="Times New Roman" pitchFamily="18" charset="0" panose="02020603050405020304"/>
            </a:endParaRPr>
          </a:p>
          <a:p>
            <a:pPr marL="913130" marR="0" indent="0" algn="l">
              <a:lnSpc>
                <a:spcPct val="115000"/>
              </a:lnSpc>
              <a:spcBef>
                <a:spcPts val="0"/>
              </a:spcBef>
              <a:spcAft>
                <a:spcPts val="1000"/>
              </a:spcAft>
            </a:pPr>
            <a:r>
              <a:rPr lang="en-US" sz="1600" b="0" i="0" u="none" strike="noStrike">
                <a:latin typeface="Times New Roman" pitchFamily="18" charset="0" panose="02020603050405020304"/>
                <a:ea typeface="+mn-ea"/>
                <a:cs typeface="Times New Roman" pitchFamily="18" charset="0" panose="02020603050405020304"/>
              </a:rPr>
              <a:t>None: 3,949</a:t>
            </a:r>
            <a:endParaRPr sz="1600" b="0" i="0" u="none" strike="noStrike">
              <a:latin typeface="Times New Roman" pitchFamily="18" charset="0" panose="02020603050405020304"/>
              <a:ea typeface="+mn-ea"/>
              <a:cs typeface="Times New Roman" pitchFamily="18" charset="0" panose="02020603050405020304"/>
            </a:endParaRPr>
          </a:p>
          <a:p>
            <a:pPr marL="913130" marR="0" indent="0" algn="l">
              <a:lnSpc>
                <a:spcPct val="115000"/>
              </a:lnSpc>
              <a:spcBef>
                <a:spcPts val="0"/>
              </a:spcBef>
              <a:spcAft>
                <a:spcPts val="1000"/>
              </a:spcAft>
            </a:pPr>
            <a:r>
              <a:rPr lang="en-US" sz="1600" b="0" i="0" u="none" strike="noStrike">
                <a:latin typeface="Times New Roman" pitchFamily="18" charset="0" panose="02020603050405020304"/>
                <a:ea typeface="+mn-ea"/>
                <a:cs typeface="Times New Roman" pitchFamily="18" charset="0" panose="02020603050405020304"/>
              </a:rPr>
              <a:t>Other: 38</a:t>
            </a:r>
            <a:endParaRPr sz="1600" b="0" i="0" u="none" strike="noStrike">
              <a:latin typeface="Times New Roman" pitchFamily="18" charset="0" panose="02020603050405020304"/>
              <a:ea typeface="+mn-ea"/>
              <a:cs typeface="Times New Roman" pitchFamily="18" charset="0" panose="02020603050405020304"/>
            </a:endParaRPr>
          </a:p>
          <a:p>
            <a:pPr marL="913130" marR="0" indent="0" algn="l">
              <a:lnSpc>
                <a:spcPct val="115000"/>
              </a:lnSpc>
              <a:spcBef>
                <a:spcPts val="0"/>
              </a:spcBef>
              <a:spcAft>
                <a:spcPts val="1000"/>
              </a:spcAft>
            </a:pPr>
            <a:r>
              <a:rPr lang="en-US" sz="1600" b="0" i="0" u="none" strike="noStrike">
                <a:latin typeface="Times New Roman" pitchFamily="18" charset="0" panose="02020603050405020304"/>
                <a:ea typeface="+mn-ea"/>
                <a:cs typeface="Times New Roman" pitchFamily="18" charset="0" panose="02020603050405020304"/>
              </a:rPr>
              <a:t>Precautionary Landing: 234</a:t>
            </a:r>
            <a:endParaRPr sz="1600" b="0" i="0" u="none" strike="noStrike">
              <a:latin typeface="Times New Roman" pitchFamily="18" charset="0" panose="02020603050405020304"/>
              <a:ea typeface="+mn-ea"/>
              <a:cs typeface="Times New Roman" pitchFamily="18" charset="0" panose="02020603050405020304"/>
            </a:endParaRPr>
          </a:p>
          <a:p>
            <a:pPr marL="925830" marR="0" indent="-228600" algn="l">
              <a:lnSpc>
                <a:spcPct val="115000"/>
              </a:lnSpc>
              <a:spcBef>
                <a:spcPts val="0"/>
              </a:spcBef>
              <a:spcAft>
                <a:spcPts val="1000"/>
              </a:spcAft>
              <a:buSzPts val="2800"/>
              <a:buFont typeface="Calibri" pitchFamily="34" charset="0" panose="020F0502020204030204"/>
              <a:buChar char="-"/>
            </a:pPr>
          </a:p>
        </p:txBody>
      </p:sp>
      <p:sp>
        <p:nvSpPr>
          <p:cNvPr id="3" name="Content Placeholder 2"/>
          <p:cNvSpPr>
            <a:spLocks noGrp="1" noEditPoints="1"/>
          </p:cNvSpPr>
          <p:nvPr>
            <p:ph sz="half" idx="1"/>
          </p:nvPr>
        </p:nvSpPr>
        <p:spPr>
          <a:xfrm>
            <a:off x="580063" y="574654"/>
            <a:ext cx="5439737" cy="5602309"/>
          </a:xfrm>
        </p:spPr>
        <p:txBody>
          <a:bodyPr/>
          <a:lstStyle/>
          <a:p>
            <a:pPr marL="517525" marR="0" indent="0" algn="l">
              <a:lnSpc>
                <a:spcPct val="115000"/>
              </a:lnSpc>
              <a:spcBef>
                <a:spcPts val="0"/>
              </a:spcBef>
              <a:spcAft>
                <a:spcPts val="1000"/>
              </a:spcAft>
              <a:buNone/>
            </a:pPr>
            <a:r>
              <a:rPr lang="en-US" sz="1600" b="1" i="0" u="none" strike="noStrike">
                <a:latin typeface="Times New Roman" pitchFamily="18" charset="0" panose="02020603050405020304"/>
                <a:ea typeface="+mn-ea"/>
                <a:cs typeface="Times New Roman" pitchFamily="18" charset="0" panose="02020603050405020304"/>
              </a:rPr>
              <a:t>Impact of Bird Strikes on Flight at Different Phases</a:t>
            </a:r>
            <a:endParaRPr sz="1600" b="0" i="0" u="none" strike="noStrike">
              <a:latin typeface="Times New Roman" pitchFamily="18" charset="0" panose="02020603050405020304"/>
              <a:ea typeface="+mn-ea"/>
              <a:cs typeface="Times New Roman" pitchFamily="18" charset="0" panose="02020603050405020304"/>
            </a:endParaRPr>
          </a:p>
          <a:p>
            <a:pPr marL="517525" marR="0" indent="0" algn="l">
              <a:lnSpc>
                <a:spcPct val="115000"/>
              </a:lnSpc>
              <a:spcBef>
                <a:spcPts val="0"/>
              </a:spcBef>
              <a:spcAft>
                <a:spcPts val="1000"/>
              </a:spcAft>
              <a:buNone/>
            </a:pPr>
            <a:r>
              <a:rPr lang="en-US" sz="1600" b="0" i="0" u="none" strike="noStrike">
                <a:latin typeface="Times New Roman" pitchFamily="18" charset="0" panose="02020603050405020304"/>
                <a:ea typeface="+mn-ea"/>
                <a:cs typeface="Times New Roman" pitchFamily="18" charset="0" panose="02020603050405020304"/>
              </a:rPr>
              <a:t>The are the impact of strikes and number of times it happened at the different phase of flight</a:t>
            </a:r>
            <a:endParaRPr sz="1600" b="0" i="0" u="none" strike="noStrike">
              <a:latin typeface="Times New Roman" pitchFamily="18" charset="0" panose="02020603050405020304"/>
              <a:ea typeface="+mn-ea"/>
              <a:cs typeface="Times New Roman" pitchFamily="18" charset="0" panose="02020603050405020304"/>
            </a:endParaRPr>
          </a:p>
          <a:p>
            <a:pPr marL="974725" marR="0" indent="-228600" algn="l">
              <a:lnSpc>
                <a:spcPct val="115000"/>
              </a:lnSpc>
              <a:spcBef>
                <a:spcPts val="0"/>
              </a:spcBef>
              <a:spcAft>
                <a:spcPts val="1000"/>
              </a:spcAft>
              <a:buSzPts val="2800"/>
              <a:buFont typeface="Calibri" pitchFamily="34" charset="0" panose="020F0502020204030204"/>
              <a:buChar char="-"/>
            </a:pPr>
            <a:r>
              <a:rPr lang="en-US" sz="1600" b="1" i="0" u="none" strike="noStrike">
                <a:latin typeface="Times New Roman" pitchFamily="18" charset="0" panose="02020603050405020304"/>
                <a:ea typeface="+mn-ea"/>
                <a:cs typeface="Times New Roman" pitchFamily="18" charset="0" panose="02020603050405020304"/>
              </a:rPr>
              <a:t>Approach</a:t>
            </a:r>
            <a:endParaRPr sz="1600" b="0" i="0" u="none" strike="noStrike">
              <a:latin typeface="Times New Roman" pitchFamily="18" charset="0" panose="02020603050405020304"/>
              <a:ea typeface="+mn-ea"/>
              <a:cs typeface="Times New Roman" pitchFamily="18" charset="0" panose="02020603050405020304"/>
            </a:endParaRPr>
          </a:p>
          <a:p>
            <a:pPr marL="977900" marR="0" indent="0" algn="l">
              <a:lnSpc>
                <a:spcPct val="115000"/>
              </a:lnSpc>
              <a:spcBef>
                <a:spcPts val="0"/>
              </a:spcBef>
              <a:spcAft>
                <a:spcPts val="1000"/>
              </a:spcAft>
            </a:pPr>
            <a:r>
              <a:rPr lang="en-US" sz="1600" b="0" i="0" u="none" strike="noStrike">
                <a:latin typeface="Times New Roman" pitchFamily="18" charset="0" panose="02020603050405020304"/>
                <a:ea typeface="+mn-ea"/>
                <a:cs typeface="Times New Roman" pitchFamily="18" charset="0" panose="02020603050405020304"/>
              </a:rPr>
              <a:t>Engine Shut down: 15</a:t>
            </a:r>
            <a:endParaRPr sz="1600" b="0" i="0" u="none" strike="noStrike">
              <a:latin typeface="Times New Roman" pitchFamily="18" charset="0" panose="02020603050405020304"/>
              <a:ea typeface="+mn-ea"/>
              <a:cs typeface="Times New Roman" pitchFamily="18" charset="0" panose="02020603050405020304"/>
            </a:endParaRPr>
          </a:p>
          <a:p>
            <a:pPr marL="977900" marR="0" indent="0" algn="l">
              <a:lnSpc>
                <a:spcPct val="115000"/>
              </a:lnSpc>
              <a:spcBef>
                <a:spcPts val="0"/>
              </a:spcBef>
              <a:spcAft>
                <a:spcPts val="1000"/>
              </a:spcAft>
            </a:pPr>
            <a:r>
              <a:rPr lang="en-US" sz="1600" b="0" i="0" u="none" strike="noStrike">
                <a:latin typeface="Times New Roman" pitchFamily="18" charset="0" panose="02020603050405020304"/>
                <a:ea typeface="+mn-ea"/>
                <a:cs typeface="Times New Roman" pitchFamily="18" charset="0" panose="02020603050405020304"/>
              </a:rPr>
              <a:t>None: 10,030</a:t>
            </a:r>
            <a:endParaRPr sz="1600" b="0" i="0" u="none" strike="noStrike">
              <a:latin typeface="Times New Roman" pitchFamily="18" charset="0" panose="02020603050405020304"/>
              <a:ea typeface="+mn-ea"/>
              <a:cs typeface="Times New Roman" pitchFamily="18" charset="0" panose="02020603050405020304"/>
            </a:endParaRPr>
          </a:p>
          <a:p>
            <a:pPr marL="977900" marR="0" indent="0" algn="l">
              <a:lnSpc>
                <a:spcPct val="115000"/>
              </a:lnSpc>
              <a:spcBef>
                <a:spcPts val="0"/>
              </a:spcBef>
              <a:spcAft>
                <a:spcPts val="1000"/>
              </a:spcAft>
            </a:pPr>
            <a:r>
              <a:rPr lang="en-US" sz="1600" b="0" i="0" u="none" strike="noStrike">
                <a:latin typeface="Times New Roman" pitchFamily="18" charset="0" panose="02020603050405020304"/>
                <a:ea typeface="+mn-ea"/>
                <a:cs typeface="Times New Roman" pitchFamily="18" charset="0" panose="02020603050405020304"/>
              </a:rPr>
              <a:t>Other: 188</a:t>
            </a:r>
            <a:endParaRPr sz="1600" b="0" i="0" u="none" strike="noStrike">
              <a:latin typeface="Times New Roman" pitchFamily="18" charset="0" panose="02020603050405020304"/>
              <a:ea typeface="+mn-ea"/>
              <a:cs typeface="Times New Roman" pitchFamily="18" charset="0" panose="02020603050405020304"/>
            </a:endParaRPr>
          </a:p>
          <a:p>
            <a:pPr marL="977900" marR="0" indent="0" algn="l">
              <a:lnSpc>
                <a:spcPct val="115000"/>
              </a:lnSpc>
              <a:spcBef>
                <a:spcPts val="0"/>
              </a:spcBef>
              <a:spcAft>
                <a:spcPts val="1000"/>
              </a:spcAft>
            </a:pPr>
            <a:r>
              <a:rPr lang="en-US" sz="1600" b="0" i="0" u="none" strike="noStrike">
                <a:latin typeface="Times New Roman" pitchFamily="18" charset="0" panose="02020603050405020304"/>
                <a:ea typeface="+mn-ea"/>
                <a:cs typeface="Times New Roman" pitchFamily="18" charset="0" panose="02020603050405020304"/>
              </a:rPr>
              <a:t>Precautionary Landing: 149</a:t>
            </a:r>
            <a:endParaRPr sz="1600" b="0" i="0" u="none" strike="noStrike">
              <a:latin typeface="Times New Roman" pitchFamily="18" charset="0" panose="02020603050405020304"/>
              <a:ea typeface="+mn-ea"/>
              <a:cs typeface="Times New Roman" pitchFamily="18" charset="0" panose="02020603050405020304"/>
            </a:endParaRPr>
          </a:p>
          <a:p>
            <a:pPr marL="958850" marR="0" indent="-228600" algn="l">
              <a:lnSpc>
                <a:spcPct val="115000"/>
              </a:lnSpc>
              <a:spcBef>
                <a:spcPts val="0"/>
              </a:spcBef>
              <a:spcAft>
                <a:spcPts val="1000"/>
              </a:spcAft>
              <a:buSzPts val="2800"/>
              <a:buFont typeface="Calibri" pitchFamily="34" charset="0" panose="020F0502020204030204"/>
              <a:buChar char="-"/>
            </a:pPr>
            <a:r>
              <a:rPr lang="en-US" sz="1600" b="1" i="0" u="none" strike="noStrike">
                <a:latin typeface="Times New Roman" pitchFamily="18" charset="0" panose="02020603050405020304"/>
                <a:ea typeface="+mn-ea"/>
                <a:cs typeface="Times New Roman" pitchFamily="18" charset="0" panose="02020603050405020304"/>
              </a:rPr>
              <a:t>Landing Roll</a:t>
            </a:r>
            <a:endParaRPr sz="1600" b="0" i="0" u="none" strike="noStrike">
              <a:latin typeface="Times New Roman" pitchFamily="18" charset="0" panose="02020603050405020304"/>
              <a:ea typeface="+mn-ea"/>
              <a:cs typeface="Times New Roman" pitchFamily="18" charset="0" panose="02020603050405020304"/>
            </a:endParaRPr>
          </a:p>
          <a:p>
            <a:pPr marL="958850" marR="0" indent="0" algn="l">
              <a:lnSpc>
                <a:spcPct val="115000"/>
              </a:lnSpc>
              <a:spcBef>
                <a:spcPts val="0"/>
              </a:spcBef>
              <a:spcAft>
                <a:spcPts val="1000"/>
              </a:spcAft>
            </a:pPr>
            <a:r>
              <a:rPr lang="en-US" sz="1600" b="0" i="0" u="none" strike="noStrike">
                <a:latin typeface="Times New Roman" pitchFamily="18" charset="0" panose="02020603050405020304"/>
                <a:ea typeface="+mn-ea"/>
                <a:cs typeface="Times New Roman" pitchFamily="18" charset="0" panose="02020603050405020304"/>
              </a:rPr>
              <a:t>Engine shut down: 9</a:t>
            </a:r>
            <a:endParaRPr sz="1600" b="0" i="0" u="none" strike="noStrike">
              <a:latin typeface="Times New Roman" pitchFamily="18" charset="0" panose="02020603050405020304"/>
              <a:ea typeface="+mn-ea"/>
              <a:cs typeface="Times New Roman" pitchFamily="18" charset="0" panose="02020603050405020304"/>
            </a:endParaRPr>
          </a:p>
          <a:p>
            <a:pPr marL="958850" marR="0" indent="0" algn="l">
              <a:lnSpc>
                <a:spcPct val="115000"/>
              </a:lnSpc>
              <a:spcBef>
                <a:spcPts val="0"/>
              </a:spcBef>
              <a:spcAft>
                <a:spcPts val="1000"/>
              </a:spcAft>
            </a:pPr>
            <a:r>
              <a:rPr lang="en-US" sz="1600" b="0" i="0" u="none" strike="noStrike">
                <a:latin typeface="Times New Roman" pitchFamily="18" charset="0" panose="02020603050405020304"/>
                <a:ea typeface="+mn-ea"/>
                <a:cs typeface="Times New Roman" pitchFamily="18" charset="0" panose="02020603050405020304"/>
              </a:rPr>
              <a:t>None: 4,927</a:t>
            </a:r>
            <a:endParaRPr sz="1600" b="0" i="0" u="none" strike="noStrike">
              <a:latin typeface="Times New Roman" pitchFamily="18" charset="0" panose="02020603050405020304"/>
              <a:ea typeface="+mn-ea"/>
              <a:cs typeface="Times New Roman" pitchFamily="18" charset="0" panose="02020603050405020304"/>
            </a:endParaRPr>
          </a:p>
          <a:p>
            <a:pPr marL="958850" marR="0" indent="0" algn="l">
              <a:lnSpc>
                <a:spcPct val="115000"/>
              </a:lnSpc>
              <a:spcBef>
                <a:spcPts val="0"/>
              </a:spcBef>
              <a:spcAft>
                <a:spcPts val="1000"/>
              </a:spcAft>
            </a:pPr>
            <a:r>
              <a:rPr lang="en-US" sz="1600" b="0" i="0" u="none" strike="noStrike">
                <a:latin typeface="Times New Roman" pitchFamily="18" charset="0" panose="02020603050405020304"/>
                <a:ea typeface="+mn-ea"/>
                <a:cs typeface="Times New Roman" pitchFamily="18" charset="0" panose="02020603050405020304"/>
              </a:rPr>
              <a:t>Other: 102</a:t>
            </a:r>
            <a:endParaRPr sz="1600" b="0" i="0" u="none" strike="noStrike">
              <a:latin typeface="Times New Roman" pitchFamily="18" charset="0" panose="02020603050405020304"/>
              <a:ea typeface="+mn-ea"/>
              <a:cs typeface="Times New Roman" pitchFamily="18" charset="0" panose="02020603050405020304"/>
            </a:endParaRPr>
          </a:p>
          <a:p>
            <a:pPr marL="958850" marR="0" indent="0" algn="l">
              <a:lnSpc>
                <a:spcPct val="115000"/>
              </a:lnSpc>
              <a:spcBef>
                <a:spcPts val="0"/>
              </a:spcBef>
              <a:spcAft>
                <a:spcPts val="1000"/>
              </a:spcAft>
            </a:pPr>
            <a:r>
              <a:rPr lang="en-US" sz="1600" b="0" i="0" u="none" strike="noStrike">
                <a:latin typeface="Times New Roman" pitchFamily="18" charset="0" panose="02020603050405020304"/>
                <a:ea typeface="+mn-ea"/>
                <a:cs typeface="Times New Roman" pitchFamily="18" charset="0" panose="02020603050405020304"/>
              </a:rPr>
              <a:t>Precautionary Landing: 9</a:t>
            </a:r>
            <a:endParaRPr sz="1600" b="0" i="0" u="none" strike="noStrike">
              <a:latin typeface="Times New Roman" pitchFamily="18" charset="0" panose="02020603050405020304"/>
              <a:ea typeface="+mn-ea"/>
              <a:cs typeface="Times New Roman" pitchFamily="18" charset="0" panose="02020603050405020304"/>
            </a:endParaRPr>
          </a:p>
          <a:p>
            <a:pPr marL="948055" marR="0" indent="-228600" algn="l">
              <a:lnSpc>
                <a:spcPct val="115000"/>
              </a:lnSpc>
              <a:spcBef>
                <a:spcPts val="0"/>
              </a:spcBef>
              <a:spcAft>
                <a:spcPts val="1000"/>
              </a:spcAft>
              <a:buSzPts val="2800"/>
              <a:buFont typeface="Calibri" pitchFamily="34" charset="0" panose="020F0502020204030204"/>
              <a:buChar char="-"/>
            </a:pP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sz="half" idx="1"/>
          </p:nvPr>
        </p:nvSpPr>
        <p:spPr>
          <a:xfrm>
            <a:off x="580063" y="574654"/>
            <a:ext cx="5439737" cy="5602309"/>
          </a:xfrm>
        </p:spPr>
        <p:txBody>
          <a:bodyPr/>
          <a:lstStyle/>
          <a:p>
            <a:pPr marL="925830" marR="0" indent="-228600" algn="l">
              <a:lnSpc>
                <a:spcPct val="115000"/>
              </a:lnSpc>
              <a:spcBef>
                <a:spcPts val="0"/>
              </a:spcBef>
              <a:spcAft>
                <a:spcPts val="1000"/>
              </a:spcAft>
              <a:buSzPts val="2800"/>
              <a:buFont typeface="Calibri" pitchFamily="34" charset="0" panose="020F0502020204030204"/>
              <a:buChar char="-"/>
            </a:pPr>
            <a:r>
              <a:rPr lang="en-US" sz="1600" b="1" i="0" u="none" strike="noStrike">
                <a:latin typeface="Times New Roman" pitchFamily="18" charset="0" panose="02020603050405020304"/>
                <a:ea typeface="+mn-ea"/>
                <a:cs typeface="Times New Roman" pitchFamily="18" charset="0" panose="02020603050405020304"/>
              </a:rPr>
              <a:t>Descent</a:t>
            </a:r>
            <a:endParaRPr sz="1600" b="0" i="0" u="none" strike="noStrike">
              <a:latin typeface="Times New Roman" pitchFamily="18" charset="0" panose="02020603050405020304"/>
              <a:ea typeface="+mn-ea"/>
              <a:cs typeface="Times New Roman" pitchFamily="18" charset="0" panose="02020603050405020304"/>
            </a:endParaRPr>
          </a:p>
          <a:p>
            <a:pPr marL="925830" marR="0" indent="0" algn="l">
              <a:lnSpc>
                <a:spcPct val="115000"/>
              </a:lnSpc>
              <a:spcBef>
                <a:spcPts val="0"/>
              </a:spcBef>
              <a:spcAft>
                <a:spcPts val="1000"/>
              </a:spcAft>
            </a:pPr>
            <a:r>
              <a:rPr lang="en-US" sz="1600" b="0" i="0" u="none" strike="noStrike">
                <a:latin typeface="Times New Roman" pitchFamily="18" charset="0" panose="02020603050405020304"/>
                <a:ea typeface="+mn-ea"/>
                <a:cs typeface="Times New Roman" pitchFamily="18" charset="0" panose="02020603050405020304"/>
              </a:rPr>
              <a:t>None: 734</a:t>
            </a:r>
            <a:endParaRPr sz="1600" b="0" i="0" u="none" strike="noStrike">
              <a:latin typeface="Times New Roman" pitchFamily="18" charset="0" panose="02020603050405020304"/>
              <a:ea typeface="+mn-ea"/>
              <a:cs typeface="Times New Roman" pitchFamily="18" charset="0" panose="02020603050405020304"/>
            </a:endParaRPr>
          </a:p>
          <a:p>
            <a:pPr marL="925830" marR="0" indent="0" algn="l">
              <a:lnSpc>
                <a:spcPct val="115000"/>
              </a:lnSpc>
              <a:spcBef>
                <a:spcPts val="0"/>
              </a:spcBef>
              <a:spcAft>
                <a:spcPts val="1000"/>
              </a:spcAft>
            </a:pPr>
            <a:r>
              <a:rPr lang="en-US" sz="1600" b="0" i="0" u="none" strike="noStrike">
                <a:latin typeface="Times New Roman" pitchFamily="18" charset="0" panose="02020603050405020304"/>
                <a:ea typeface="+mn-ea"/>
                <a:cs typeface="Times New Roman" pitchFamily="18" charset="0" panose="02020603050405020304"/>
              </a:rPr>
              <a:t>Other:12</a:t>
            </a:r>
            <a:endParaRPr sz="1600" b="0" i="0" u="none" strike="noStrike">
              <a:latin typeface="Times New Roman" pitchFamily="18" charset="0" panose="02020603050405020304"/>
              <a:ea typeface="+mn-ea"/>
              <a:cs typeface="Times New Roman" pitchFamily="18" charset="0" panose="02020603050405020304"/>
            </a:endParaRPr>
          </a:p>
          <a:p>
            <a:pPr marL="925830" marR="0" indent="0" algn="l">
              <a:lnSpc>
                <a:spcPct val="115000"/>
              </a:lnSpc>
              <a:spcBef>
                <a:spcPts val="0"/>
              </a:spcBef>
              <a:spcAft>
                <a:spcPts val="1000"/>
              </a:spcAft>
            </a:pPr>
            <a:r>
              <a:rPr lang="en-US" sz="1600" b="0" i="0" u="none" strike="noStrike">
                <a:latin typeface="Times New Roman" pitchFamily="18" charset="0" panose="02020603050405020304"/>
                <a:ea typeface="+mn-ea"/>
                <a:cs typeface="Times New Roman" pitchFamily="18" charset="0" panose="02020603050405020304"/>
              </a:rPr>
              <a:t>Precautionary Landing: 30</a:t>
            </a:r>
            <a:endParaRPr sz="1600" b="0" i="0" u="none" strike="noStrike">
              <a:latin typeface="Times New Roman" pitchFamily="18" charset="0" panose="02020603050405020304"/>
              <a:ea typeface="+mn-ea"/>
              <a:cs typeface="Times New Roman" pitchFamily="18" charset="0" panose="02020603050405020304"/>
            </a:endParaRPr>
          </a:p>
          <a:p>
            <a:pPr marL="946785" marR="0" indent="-228600" algn="l">
              <a:lnSpc>
                <a:spcPct val="115000"/>
              </a:lnSpc>
              <a:spcBef>
                <a:spcPts val="0"/>
              </a:spcBef>
              <a:spcAft>
                <a:spcPts val="1000"/>
              </a:spcAft>
              <a:buSzPts val="2800"/>
              <a:buFont typeface="Calibri" pitchFamily="34" charset="0" panose="020F0502020204030204"/>
              <a:buChar char="-"/>
            </a:pPr>
            <a:r>
              <a:rPr lang="en-US" sz="1600" b="1" i="0" u="none" strike="noStrike">
                <a:latin typeface="Times New Roman" pitchFamily="18" charset="0" panose="02020603050405020304"/>
                <a:ea typeface="+mn-ea"/>
                <a:cs typeface="Times New Roman" pitchFamily="18" charset="0" panose="02020603050405020304"/>
              </a:rPr>
              <a:t>Taxi</a:t>
            </a:r>
            <a:endParaRPr sz="1600" b="0" i="0" u="none" strike="noStrike">
              <a:latin typeface="Times New Roman" pitchFamily="18" charset="0" panose="02020603050405020304"/>
              <a:ea typeface="+mn-ea"/>
              <a:cs typeface="Times New Roman" pitchFamily="18" charset="0" panose="02020603050405020304"/>
            </a:endParaRPr>
          </a:p>
          <a:p>
            <a:pPr marL="946785" marR="0" indent="0" algn="l">
              <a:lnSpc>
                <a:spcPct val="115000"/>
              </a:lnSpc>
              <a:spcBef>
                <a:spcPts val="0"/>
              </a:spcBef>
              <a:spcAft>
                <a:spcPts val="1000"/>
              </a:spcAft>
            </a:pPr>
            <a:r>
              <a:rPr lang="en-US" sz="1600" b="0" i="0" u="none" strike="noStrike">
                <a:latin typeface="Times New Roman" pitchFamily="18" charset="0" panose="02020603050405020304"/>
                <a:ea typeface="+mn-ea"/>
                <a:cs typeface="Times New Roman" pitchFamily="18" charset="0" panose="02020603050405020304"/>
              </a:rPr>
              <a:t>Engine shut down: 1</a:t>
            </a:r>
            <a:endParaRPr sz="1600" b="0" i="0" u="none" strike="noStrike">
              <a:latin typeface="Times New Roman" pitchFamily="18" charset="0" panose="02020603050405020304"/>
              <a:ea typeface="+mn-ea"/>
              <a:cs typeface="Times New Roman" pitchFamily="18" charset="0" panose="02020603050405020304"/>
            </a:endParaRPr>
          </a:p>
          <a:p>
            <a:pPr marL="946785" marR="0" indent="0" algn="l">
              <a:lnSpc>
                <a:spcPct val="115000"/>
              </a:lnSpc>
              <a:spcBef>
                <a:spcPts val="0"/>
              </a:spcBef>
              <a:spcAft>
                <a:spcPts val="1000"/>
              </a:spcAft>
            </a:pPr>
            <a:r>
              <a:rPr lang="en-US" sz="1600" b="0" i="0" u="none" strike="noStrike">
                <a:latin typeface="Times New Roman" pitchFamily="18" charset="0" panose="02020603050405020304"/>
                <a:ea typeface="+mn-ea"/>
                <a:cs typeface="Times New Roman" pitchFamily="18" charset="0" panose="02020603050405020304"/>
              </a:rPr>
              <a:t>None:64</a:t>
            </a:r>
            <a:endParaRPr sz="1600" b="0" i="0" u="none" strike="noStrike">
              <a:latin typeface="Times New Roman" pitchFamily="18" charset="0" panose="02020603050405020304"/>
              <a:ea typeface="+mn-ea"/>
              <a:cs typeface="Times New Roman" pitchFamily="18" charset="0" panose="02020603050405020304"/>
            </a:endParaRPr>
          </a:p>
          <a:p>
            <a:pPr marL="954405" marR="0" indent="0" algn="l">
              <a:lnSpc>
                <a:spcPct val="115000"/>
              </a:lnSpc>
              <a:spcBef>
                <a:spcPts val="0"/>
              </a:spcBef>
              <a:spcAft>
                <a:spcPts val="1000"/>
              </a:spcAft>
            </a:pPr>
            <a:r>
              <a:rPr lang="en-US" sz="1600" b="0" i="0" u="none" strike="noStrike">
                <a:latin typeface="Times New Roman" pitchFamily="18" charset="0" panose="02020603050405020304"/>
                <a:ea typeface="+mn-ea"/>
                <a:cs typeface="Times New Roman" pitchFamily="18" charset="0" panose="02020603050405020304"/>
              </a:rPr>
              <a:t>Other: 9</a:t>
            </a:r>
            <a:endParaRPr sz="1600" b="0" i="0" u="none" strike="noStrike">
              <a:latin typeface="Times New Roman" pitchFamily="18" charset="0" panose="02020603050405020304"/>
              <a:ea typeface="+mn-ea"/>
              <a:cs typeface="Times New Roman" pitchFamily="18" charset="0" panose="02020603050405020304"/>
            </a:endParaRPr>
          </a:p>
          <a:p>
            <a:pPr marL="959485" marR="0" indent="-228600" algn="l">
              <a:lnSpc>
                <a:spcPct val="115000"/>
              </a:lnSpc>
              <a:spcBef>
                <a:spcPts val="0"/>
              </a:spcBef>
              <a:spcAft>
                <a:spcPts val="1000"/>
              </a:spcAft>
              <a:buSzPts val="2800"/>
              <a:buFont typeface="Calibri" pitchFamily="34" charset="0" panose="020F0502020204030204"/>
              <a:buChar char="-"/>
            </a:pPr>
            <a:r>
              <a:rPr lang="en-US" sz="1600" b="1" i="0" u="none" strike="noStrike">
                <a:latin typeface="Times New Roman" pitchFamily="18" charset="0" panose="02020603050405020304"/>
                <a:ea typeface="+mn-ea"/>
                <a:cs typeface="Times New Roman" pitchFamily="18" charset="0" panose="02020603050405020304"/>
              </a:rPr>
              <a:t>Parked</a:t>
            </a:r>
            <a:endParaRPr sz="1600" b="0" i="0" u="none" strike="noStrike">
              <a:latin typeface="Times New Roman" pitchFamily="18" charset="0" panose="02020603050405020304"/>
              <a:ea typeface="+mn-ea"/>
              <a:cs typeface="Times New Roman" pitchFamily="18" charset="0" panose="02020603050405020304"/>
            </a:endParaRPr>
          </a:p>
          <a:p>
            <a:pPr marL="959485" marR="0" indent="0" algn="l">
              <a:lnSpc>
                <a:spcPct val="115000"/>
              </a:lnSpc>
              <a:spcBef>
                <a:spcPts val="0"/>
              </a:spcBef>
              <a:spcAft>
                <a:spcPts val="1000"/>
              </a:spcAft>
            </a:pPr>
            <a:r>
              <a:rPr lang="en-US" sz="1600" b="0" i="0" u="none" strike="noStrike">
                <a:latin typeface="Times New Roman" pitchFamily="18" charset="0" panose="02020603050405020304"/>
                <a:ea typeface="+mn-ea"/>
                <a:cs typeface="Times New Roman" pitchFamily="18" charset="0" panose="02020603050405020304"/>
              </a:rPr>
              <a:t>None:4</a:t>
            </a:r>
            <a:endParaRPr sz="1600" b="0" i="0" u="none" strike="noStrike">
              <a:latin typeface="Times New Roman" pitchFamily="18" charset="0" panose="02020603050405020304"/>
              <a:ea typeface="+mn-ea"/>
              <a:cs typeface="Times New Roman" pitchFamily="18" charset="0" panose="02020603050405020304"/>
            </a:endParaRPr>
          </a:p>
          <a:p>
            <a:pPr marL="959485" marR="0" indent="0" algn="l">
              <a:lnSpc>
                <a:spcPct val="115000"/>
              </a:lnSpc>
              <a:spcBef>
                <a:spcPts val="0"/>
              </a:spcBef>
              <a:spcAft>
                <a:spcPts val="1000"/>
              </a:spcAft>
            </a:pPr>
            <a:r>
              <a:rPr lang="en-US" sz="1600" b="0" i="0" u="none" strike="noStrike">
                <a:latin typeface="Times New Roman" pitchFamily="18" charset="0" panose="02020603050405020304"/>
                <a:ea typeface="+mn-ea"/>
                <a:cs typeface="Times New Roman" pitchFamily="18" charset="0" panose="02020603050405020304"/>
              </a:rPr>
              <a:t>Other: 5</a:t>
            </a:r>
          </a:p>
          <a:p>
            <a:pPr marL="959485" marR="0" indent="0" algn="l">
              <a:lnSpc>
                <a:spcPct val="115000"/>
              </a:lnSpc>
              <a:spcBef>
                <a:spcPts val="0"/>
              </a:spcBef>
              <a:spcAft>
                <a:spcPts val="1000"/>
              </a:spcAft>
            </a:pPr>
            <a:r>
              <a:rPr lang="en-US" sz="1600" b="0" i="0" u="none" strike="noStrike">
                <a:latin typeface="Times New Roman" pitchFamily="18" charset="0" panose="02020603050405020304"/>
                <a:ea typeface="+mn-ea"/>
                <a:cs typeface="Times New Roman" pitchFamily="18" charset="0" panose="02020603050405020304"/>
              </a:rPr>
              <a:t>Precautionary Landing: 1</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noEditPoints="1"/>
          </p:cNvSpPr>
          <p:nvPr>
            <p:ph sz="half" idx="2"/>
          </p:nvPr>
        </p:nvSpPr>
        <p:spPr>
          <a:xfrm>
            <a:off x="6172200" y="1190211"/>
            <a:ext cx="5439737" cy="4986752"/>
          </a:xfrm>
        </p:spPr>
        <p:txBody>
          <a:bodyPr/>
          <a:lstStyle/>
          <a:p>
            <a:pPr marL="0" marR="0" indent="0" algn="l">
              <a:lnSpc>
                <a:spcPct val="115000"/>
              </a:lnSpc>
              <a:spcBef>
                <a:spcPts val="0"/>
              </a:spcBef>
              <a:spcAft>
                <a:spcPts val="1000"/>
              </a:spcAft>
              <a:buNone/>
            </a:pPr>
            <a:r>
              <a:rPr lang="en-US" sz="1600" b="1" i="0" u="none" strike="noStrike">
                <a:latin typeface="Times New Roman" pitchFamily="18" charset="0" panose="02020603050405020304"/>
                <a:ea typeface="+mn-ea"/>
                <a:cs typeface="Times New Roman" pitchFamily="18" charset="0" panose="02020603050405020304"/>
              </a:rPr>
              <a:t>Taxi:</a:t>
            </a:r>
            <a:r>
              <a:rPr lang="en-US" sz="1600" b="0" i="0" u="none" strike="noStrike">
                <a:latin typeface="Times New Roman" pitchFamily="18" charset="0" panose="02020603050405020304"/>
                <a:ea typeface="+mn-ea"/>
                <a:cs typeface="Times New Roman" pitchFamily="18" charset="0" panose="02020603050405020304"/>
              </a:rPr>
              <a:t>			Caused Damage - 4</a:t>
            </a:r>
            <a:endParaRPr sz="16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buNone/>
            </a:pPr>
            <a:r>
              <a:rPr lang="en-US" sz="1600" b="0" i="0" u="none" strike="noStrike">
                <a:latin typeface="Times New Roman" pitchFamily="18" charset="0" panose="02020603050405020304"/>
                <a:ea typeface="+mn-ea"/>
                <a:cs typeface="Times New Roman" pitchFamily="18" charset="0" panose="02020603050405020304"/>
              </a:rPr>
              <a:t>			No Damage - 7</a:t>
            </a:r>
            <a:endParaRPr sz="16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buNone/>
            </a:pPr>
            <a:r>
              <a:rPr lang="en-US" sz="1600" b="1" i="0" u="none" strike="noStrike">
                <a:latin typeface="Times New Roman" pitchFamily="18" charset="0" panose="02020603050405020304"/>
                <a:ea typeface="+mn-ea"/>
                <a:cs typeface="Times New Roman" pitchFamily="18" charset="0" panose="02020603050405020304"/>
              </a:rPr>
              <a:t>Parked</a:t>
            </a:r>
            <a:r>
              <a:rPr lang="en-US" sz="1600" b="0" i="0" u="none" strike="noStrike">
                <a:latin typeface="Times New Roman" pitchFamily="18" charset="0" panose="02020603050405020304"/>
                <a:ea typeface="+mn-ea"/>
                <a:cs typeface="Times New Roman" pitchFamily="18" charset="0" panose="02020603050405020304"/>
              </a:rPr>
              <a:t>:			Caused Damage - 2</a:t>
            </a:r>
            <a:endParaRPr sz="16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buNone/>
            </a:pPr>
            <a:r>
              <a:rPr lang="en-US" sz="1600" b="0" i="0" u="none" strike="noStrike">
                <a:latin typeface="Times New Roman" pitchFamily="18" charset="0" panose="02020603050405020304"/>
                <a:ea typeface="+mn-ea"/>
                <a:cs typeface="Times New Roman" pitchFamily="18" charset="0" panose="02020603050405020304"/>
              </a:rPr>
              <a:t>			No Damage - 8</a:t>
            </a:r>
            <a:endParaRPr sz="16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buNone/>
            </a:pPr>
            <a:r>
              <a:rPr lang="en-US" sz="1600" b="1" i="0" u="none" strike="noStrike">
                <a:latin typeface="Times New Roman" pitchFamily="18" charset="0" panose="02020603050405020304"/>
                <a:ea typeface="+mn-ea"/>
                <a:cs typeface="Times New Roman" pitchFamily="18" charset="0" panose="02020603050405020304"/>
              </a:rPr>
              <a:t>NA</a:t>
            </a:r>
            <a:r>
              <a:rPr lang="en-US" sz="1600" b="0" i="0" u="none" strike="noStrike">
                <a:latin typeface="Times New Roman" pitchFamily="18" charset="0" panose="02020603050405020304"/>
                <a:ea typeface="+mn-ea"/>
                <a:cs typeface="Times New Roman" pitchFamily="18" charset="0" panose="02020603050405020304"/>
              </a:rPr>
              <a:t>:			Caused Damage - 23</a:t>
            </a:r>
            <a:endParaRPr sz="16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buNone/>
            </a:pPr>
            <a:r>
              <a:rPr lang="en-US" sz="1600" b="0" i="0" u="none" strike="noStrike">
                <a:latin typeface="Times New Roman" pitchFamily="18" charset="0" panose="02020603050405020304"/>
                <a:ea typeface="+mn-ea"/>
                <a:cs typeface="Times New Roman" pitchFamily="18" charset="0" panose="02020603050405020304"/>
              </a:rPr>
              <a:t>			No Damage - 106</a:t>
            </a:r>
            <a:endParaRPr sz="1600" b="0" i="0" u="none" strike="noStrike">
              <a:latin typeface="Times New Roman" pitchFamily="18" charset="0" panose="02020603050405020304"/>
              <a:ea typeface="+mn-ea"/>
              <a:cs typeface="Times New Roman" pitchFamily="18" charset="0" panose="02020603050405020304"/>
            </a:endParaRPr>
          </a:p>
          <a:p>
            <a:pPr marL="925830" marR="0" indent="-228600" algn="l">
              <a:lnSpc>
                <a:spcPct val="115000"/>
              </a:lnSpc>
              <a:spcBef>
                <a:spcPts val="0"/>
              </a:spcBef>
              <a:spcAft>
                <a:spcPts val="1000"/>
              </a:spcAft>
              <a:buSzPts val="2800"/>
              <a:buFont typeface="Calibri" pitchFamily="34" charset="0" panose="020F0502020204030204"/>
              <a:buChar char="-"/>
            </a:pPr>
          </a:p>
        </p:txBody>
      </p:sp>
      <p:sp>
        <p:nvSpPr>
          <p:cNvPr id="3" name="Content Placeholder 2"/>
          <p:cNvSpPr>
            <a:spLocks noGrp="1" noEditPoints="1"/>
          </p:cNvSpPr>
          <p:nvPr>
            <p:ph sz="half" idx="1"/>
          </p:nvPr>
        </p:nvSpPr>
        <p:spPr>
          <a:xfrm>
            <a:off x="580063" y="1190211"/>
            <a:ext cx="5439737" cy="4986752"/>
          </a:xfrm>
        </p:spPr>
        <p:txBody>
          <a:bodyPr/>
          <a:lstStyle/>
          <a:p>
            <a:pPr marL="0" marR="0" indent="0" algn="l">
              <a:lnSpc>
                <a:spcPct val="115000"/>
              </a:lnSpc>
              <a:spcBef>
                <a:spcPts val="0"/>
              </a:spcBef>
              <a:spcAft>
                <a:spcPts val="1000"/>
              </a:spcAft>
              <a:buNone/>
            </a:pPr>
            <a:r>
              <a:rPr lang="en-US" sz="1600" b="1" i="0" u="none" strike="noStrike">
                <a:latin typeface="Times New Roman" pitchFamily="18" charset="0" panose="02020603050405020304"/>
                <a:ea typeface="+mn-ea"/>
                <a:cs typeface="Times New Roman" pitchFamily="18" charset="0" panose="02020603050405020304"/>
              </a:rPr>
              <a:t>Damages Caused by Bird Strikes at Different Phases</a:t>
            </a:r>
            <a:endParaRPr sz="16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buNone/>
            </a:pPr>
            <a:r>
              <a:rPr lang="en-US" sz="1600" b="1" i="0" u="none" strike="noStrike">
                <a:latin typeface="Times New Roman" pitchFamily="18" charset="0" panose="02020603050405020304"/>
                <a:ea typeface="+mn-ea"/>
                <a:cs typeface="Times New Roman" pitchFamily="18" charset="0" panose="02020603050405020304"/>
              </a:rPr>
              <a:t>Approach:</a:t>
            </a:r>
            <a:r>
              <a:rPr lang="en-US" sz="1600" b="0" i="0" u="none" strike="noStrike">
                <a:latin typeface="Times New Roman" pitchFamily="18" charset="0" panose="02020603050405020304"/>
                <a:ea typeface="+mn-ea"/>
                <a:cs typeface="Times New Roman" pitchFamily="18" charset="0" panose="02020603050405020304"/>
              </a:rPr>
              <a:t> 		Caused Damage - 985</a:t>
            </a:r>
            <a:endParaRPr sz="16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buNone/>
            </a:pPr>
            <a:r>
              <a:rPr lang="en-US" sz="1600" b="0" i="0" u="none" strike="noStrike">
                <a:latin typeface="Times New Roman" pitchFamily="18" charset="0" panose="02020603050405020304"/>
                <a:ea typeface="+mn-ea"/>
                <a:cs typeface="Times New Roman" pitchFamily="18" charset="0" panose="02020603050405020304"/>
              </a:rPr>
              <a:t>			No Damage - 9397</a:t>
            </a:r>
            <a:endParaRPr sz="16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buNone/>
            </a:pPr>
            <a:r>
              <a:rPr lang="en-US" sz="1600" b="1" i="0" u="none" strike="noStrike">
                <a:latin typeface="Times New Roman" pitchFamily="18" charset="0" panose="02020603050405020304"/>
                <a:ea typeface="+mn-ea"/>
                <a:cs typeface="Times New Roman" pitchFamily="18" charset="0" panose="02020603050405020304"/>
              </a:rPr>
              <a:t>Landing Roll:</a:t>
            </a:r>
            <a:r>
              <a:rPr lang="en-US" sz="1600" b="0" i="0" u="none" strike="noStrike">
                <a:latin typeface="Times New Roman" pitchFamily="18" charset="0" panose="02020603050405020304"/>
                <a:ea typeface="+mn-ea"/>
                <a:cs typeface="Times New Roman" pitchFamily="18" charset="0" panose="02020603050405020304"/>
              </a:rPr>
              <a:t>		Caused Damage - 236</a:t>
            </a:r>
            <a:endParaRPr sz="16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buNone/>
            </a:pPr>
            <a:r>
              <a:rPr lang="en-US" sz="1600" b="0" i="0" u="none" strike="noStrike">
                <a:latin typeface="Times New Roman" pitchFamily="18" charset="0" panose="02020603050405020304"/>
                <a:ea typeface="+mn-ea"/>
                <a:cs typeface="Times New Roman" pitchFamily="18" charset="0" panose="02020603050405020304"/>
              </a:rPr>
              <a:t>			No Damage - 4811</a:t>
            </a:r>
            <a:endParaRPr sz="16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buNone/>
            </a:pPr>
            <a:r>
              <a:rPr lang="en-US" sz="1600" b="1" i="0" u="none" strike="noStrike">
                <a:latin typeface="Times New Roman" pitchFamily="18" charset="0" panose="02020603050405020304"/>
                <a:ea typeface="+mn-ea"/>
                <a:cs typeface="Times New Roman" pitchFamily="18" charset="0" panose="02020603050405020304"/>
              </a:rPr>
              <a:t>Take-Off Run</a:t>
            </a:r>
            <a:r>
              <a:rPr lang="en-US" sz="1600" b="0" i="0" u="none" strike="noStrike">
                <a:latin typeface="Times New Roman" pitchFamily="18" charset="0" panose="02020603050405020304"/>
                <a:ea typeface="+mn-ea"/>
                <a:cs typeface="Times New Roman" pitchFamily="18" charset="0" panose="02020603050405020304"/>
              </a:rPr>
              <a:t>:		Caused Damage - 376</a:t>
            </a:r>
            <a:endParaRPr sz="16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buNone/>
            </a:pPr>
            <a:r>
              <a:rPr lang="en-US" sz="1600" b="0" i="0" u="none" strike="noStrike">
                <a:latin typeface="Times New Roman" pitchFamily="18" charset="0" panose="02020603050405020304"/>
                <a:ea typeface="+mn-ea"/>
                <a:cs typeface="Times New Roman" pitchFamily="18" charset="0" panose="02020603050405020304"/>
              </a:rPr>
              <a:t>			No Damage - 4335</a:t>
            </a:r>
            <a:endParaRPr sz="16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buNone/>
            </a:pPr>
            <a:r>
              <a:rPr lang="en-US" sz="1600" b="1" i="0" u="none" strike="noStrike">
                <a:latin typeface="Times New Roman" pitchFamily="18" charset="0" panose="02020603050405020304"/>
                <a:ea typeface="+mn-ea"/>
                <a:cs typeface="Times New Roman" pitchFamily="18" charset="0" panose="02020603050405020304"/>
              </a:rPr>
              <a:t>Climb:</a:t>
            </a:r>
            <a:r>
              <a:rPr lang="en-US" sz="1600" b="0" i="0" u="none" strike="noStrike">
                <a:latin typeface="Times New Roman" pitchFamily="18" charset="0" panose="02020603050405020304"/>
                <a:ea typeface="+mn-ea"/>
                <a:cs typeface="Times New Roman" pitchFamily="18" charset="0" panose="02020603050405020304"/>
              </a:rPr>
              <a:t>			Caused Damage - 694</a:t>
            </a:r>
            <a:endParaRPr sz="16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buNone/>
            </a:pPr>
            <a:r>
              <a:rPr lang="en-US" sz="1600" b="0" i="0" u="none" strike="noStrike">
                <a:latin typeface="Times New Roman" pitchFamily="18" charset="0" panose="02020603050405020304"/>
                <a:ea typeface="+mn-ea"/>
                <a:cs typeface="Times New Roman" pitchFamily="18" charset="0" panose="02020603050405020304"/>
              </a:rPr>
              <a:t>			No Damage - 3735</a:t>
            </a:r>
            <a:endParaRPr sz="16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buNone/>
            </a:pPr>
            <a:r>
              <a:rPr lang="en-US" sz="1600" b="1" i="0" u="none" strike="noStrike">
                <a:latin typeface="Times New Roman" pitchFamily="18" charset="0" panose="02020603050405020304"/>
                <a:ea typeface="+mn-ea"/>
                <a:cs typeface="Times New Roman" pitchFamily="18" charset="0" panose="02020603050405020304"/>
              </a:rPr>
              <a:t>Descent:</a:t>
            </a:r>
            <a:r>
              <a:rPr lang="en-US" sz="1600" b="0" i="0" u="none" strike="noStrike">
                <a:latin typeface="Times New Roman" pitchFamily="18" charset="0" panose="02020603050405020304"/>
                <a:ea typeface="+mn-ea"/>
                <a:cs typeface="Times New Roman" pitchFamily="18" charset="0" panose="02020603050405020304"/>
              </a:rPr>
              <a:t>			Caused Damage - 157</a:t>
            </a:r>
            <a:endParaRPr sz="16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buNone/>
            </a:pPr>
            <a:r>
              <a:rPr lang="en-US" sz="1600" b="0" i="0" u="none" strike="noStrike">
                <a:latin typeface="Times New Roman" pitchFamily="18" charset="0" panose="02020603050405020304"/>
                <a:ea typeface="+mn-ea"/>
                <a:cs typeface="Times New Roman" pitchFamily="18" charset="0" panose="02020603050405020304"/>
              </a:rPr>
              <a:t>			No Damage - 619</a:t>
            </a:r>
            <a:endParaRPr sz="16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pP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838200" y="524464"/>
            <a:ext cx="10515600" cy="5652499"/>
          </a:xfrm>
        </p:spPr>
        <p:txBody>
          <a:bodyPr/>
          <a:lstStyle/>
          <a:p>
            <a:pPr marL="0" marR="0" indent="0" algn="l">
              <a:lnSpc>
                <a:spcPct val="115000"/>
              </a:lnSpc>
              <a:spcBef>
                <a:spcPts val="0"/>
              </a:spcBef>
              <a:spcAft>
                <a:spcPts val="1000"/>
              </a:spcAft>
              <a:buNone/>
            </a:pPr>
            <a:r>
              <a:rPr lang="en-US" sz="2800" b="1" i="0" u="none" strike="noStrike">
                <a:latin typeface="Times New Roman" pitchFamily="18" charset="0" panose="02020603050405020304"/>
                <a:ea typeface="+mn-ea"/>
                <a:cs typeface="Times New Roman" pitchFamily="18" charset="0" panose="02020603050405020304"/>
              </a:rPr>
              <a:t>Airline with the Most Number of Injured Persons from Strikes</a:t>
            </a:r>
            <a:endParaRPr sz="28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The Business Airline has the total of 16 injured persons from bird strike out of the total 27 injured persons.</a:t>
            </a:r>
          </a:p>
        </p:txBody>
      </p:sp>
      <p:pic>
        <p:nvPicPr>
          <p:cNvPr id="5" name="Picture 4"/>
          <p:cNvPicPr>
            <a:picLocks noChangeAspect="1"/>
          </p:cNvPicPr>
          <p:nvPr/>
        </p:nvPicPr>
        <p:blipFill>
          <a:blip r:embed="rId1"/>
          <a:srcRect/>
          <a:stretch>
            <a:fillRect/>
          </a:stretch>
        </p:blipFill>
        <p:spPr>
          <a:xfrm>
            <a:off x="1608970" y="2286794"/>
            <a:ext cx="7830412" cy="3429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noEditPoints="1"/>
          </p:cNvSpPr>
          <p:nvPr>
            <p:ph sz="half" idx="2"/>
          </p:nvPr>
        </p:nvSpPr>
        <p:spPr>
          <a:xfrm>
            <a:off x="6172200" y="574654"/>
            <a:ext cx="5320597" cy="5602309"/>
          </a:xfrm>
        </p:spPr>
        <p:txBody>
          <a:bodyPr/>
          <a:lstStyle/>
          <a:p>
            <a:pPr marL="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2007 - 0</a:t>
            </a:r>
            <a:endParaRPr sz="28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2008 - 3</a:t>
            </a:r>
            <a:endParaRPr sz="28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2009 - 1</a:t>
            </a:r>
            <a:endParaRPr sz="28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2010 - 0</a:t>
            </a:r>
            <a:endParaRPr sz="28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2011 - 2</a:t>
            </a:r>
          </a:p>
        </p:txBody>
      </p:sp>
      <p:sp>
        <p:nvSpPr>
          <p:cNvPr id="3" name="Content Placeholder 2"/>
          <p:cNvSpPr>
            <a:spLocks noGrp="1" noEditPoints="1"/>
          </p:cNvSpPr>
          <p:nvPr>
            <p:ph sz="half" idx="1"/>
          </p:nvPr>
        </p:nvSpPr>
        <p:spPr>
          <a:xfrm>
            <a:off x="699203" y="574654"/>
            <a:ext cx="5320597" cy="5602309"/>
          </a:xfrm>
        </p:spPr>
        <p:txBody>
          <a:bodyPr/>
          <a:lstStyle/>
          <a:p>
            <a:pPr marL="0" marR="0" indent="0" algn="l">
              <a:lnSpc>
                <a:spcPct val="115000"/>
              </a:lnSpc>
              <a:spcBef>
                <a:spcPts val="0"/>
              </a:spcBef>
              <a:spcAft>
                <a:spcPts val="1000"/>
              </a:spcAft>
              <a:buNone/>
            </a:pPr>
            <a:r>
              <a:rPr lang="en-US" sz="2800" b="1" i="0" u="none" strike="noStrike">
                <a:latin typeface="Times New Roman" pitchFamily="18" charset="0" panose="02020603050405020304"/>
                <a:ea typeface="+mn-ea"/>
                <a:cs typeface="Times New Roman" pitchFamily="18" charset="0" panose="02020603050405020304"/>
              </a:rPr>
              <a:t>Number of Injured Persons by Year</a:t>
            </a:r>
            <a:endParaRPr sz="28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2000 - 0</a:t>
            </a:r>
            <a:endParaRPr sz="28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2001 - 3</a:t>
            </a:r>
            <a:endParaRPr sz="28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2002 - 3</a:t>
            </a:r>
            <a:endParaRPr sz="28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2003 - 8</a:t>
            </a:r>
            <a:endParaRPr sz="28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2004 - 0</a:t>
            </a:r>
            <a:endParaRPr sz="28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2005 - 0</a:t>
            </a:r>
            <a:endParaRPr sz="28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2006 - 1</a:t>
            </a:r>
            <a:endParaRPr sz="28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pPr>
          </a:p>
        </p:txBody>
      </p:sp>
      <p:pic>
        <p:nvPicPr>
          <p:cNvPr id="5" name="Picture 4"/>
          <p:cNvPicPr>
            <a:picLocks noChangeAspect="1"/>
          </p:cNvPicPr>
          <p:nvPr/>
        </p:nvPicPr>
        <p:blipFill>
          <a:blip r:embed="rId1"/>
          <a:srcRect/>
          <a:stretch>
            <a:fillRect/>
          </a:stretch>
        </p:blipFill>
        <p:spPr>
          <a:xfrm>
            <a:off x="6172200" y="3883289"/>
            <a:ext cx="6019800" cy="211608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838200" y="356231"/>
            <a:ext cx="10515600" cy="5820732"/>
          </a:xfrm>
        </p:spPr>
        <p:txBody>
          <a:bodyPr/>
          <a:lstStyle/>
          <a:p>
            <a:pPr marL="0" marR="0" indent="0" algn="l">
              <a:lnSpc>
                <a:spcPct val="115000"/>
              </a:lnSpc>
              <a:spcBef>
                <a:spcPts val="0"/>
              </a:spcBef>
              <a:spcAft>
                <a:spcPts val="1000"/>
              </a:spcAft>
              <a:buNone/>
            </a:pPr>
            <a:r>
              <a:rPr lang="en-US" sz="2000" b="1" i="0" u="none" strike="noStrike">
                <a:latin typeface="Times New Roman" pitchFamily="18" charset="0" panose="02020603050405020304"/>
                <a:ea typeface="+mn-ea"/>
                <a:cs typeface="Times New Roman" pitchFamily="18" charset="0" panose="02020603050405020304"/>
              </a:rPr>
              <a:t>The Airlines that Struck the Most and Least Number of Wildlife</a:t>
            </a:r>
          </a:p>
          <a:p>
            <a:pPr marL="0" marR="0" indent="0" algn="l">
              <a:lnSpc>
                <a:spcPct val="115000"/>
              </a:lnSpc>
              <a:spcBef>
                <a:spcPts val="0"/>
              </a:spcBef>
              <a:spcAft>
                <a:spcPts val="1000"/>
              </a:spcAft>
              <a:buNone/>
            </a:pPr>
            <a:r>
              <a:rPr lang="en-US" sz="2000" b="0" i="0" u="none" strike="noStrike">
                <a:latin typeface="Times New Roman" pitchFamily="18" charset="0" panose="02020603050405020304"/>
                <a:ea typeface="+mn-ea"/>
                <a:cs typeface="Times New Roman" pitchFamily="18" charset="0" panose="02020603050405020304"/>
              </a:rPr>
              <a:t>These are the airlines and the number of times they struck a certain number range of wildlife:</a:t>
            </a:r>
          </a:p>
          <a:p>
            <a:pPr marL="0" marR="0" indent="0" algn="l">
              <a:lnSpc>
                <a:spcPct val="115000"/>
              </a:lnSpc>
              <a:spcBef>
                <a:spcPts val="0"/>
              </a:spcBef>
              <a:spcAft>
                <a:spcPts val="1000"/>
              </a:spcAft>
              <a:buNone/>
            </a:pPr>
            <a:r>
              <a:rPr lang="en-US" sz="2000" b="1" i="0" u="none" strike="noStrike">
                <a:latin typeface="Times New Roman" pitchFamily="18" charset="0" panose="02020603050405020304"/>
                <a:ea typeface="+mn-ea"/>
                <a:cs typeface="Times New Roman" pitchFamily="18" charset="0" panose="02020603050405020304"/>
              </a:rPr>
              <a:t>Airlines that Struck the most Wildlife</a:t>
            </a:r>
          </a:p>
          <a:p>
            <a:pPr marL="0" marR="0" indent="0" algn="l">
              <a:lnSpc>
                <a:spcPct val="115000"/>
              </a:lnSpc>
              <a:spcBef>
                <a:spcPts val="0"/>
              </a:spcBef>
              <a:spcAft>
                <a:spcPts val="1000"/>
              </a:spcAft>
              <a:buNone/>
            </a:pPr>
            <a:r>
              <a:rPr lang="en-US" sz="2000" b="1" i="0" u="none" strike="noStrike">
                <a:latin typeface="Times New Roman" pitchFamily="18" charset="0" panose="02020603050405020304"/>
                <a:ea typeface="+mn-ea"/>
                <a:cs typeface="Times New Roman" pitchFamily="18" charset="0" panose="02020603050405020304"/>
              </a:rPr>
              <a:t>Airline				Number range of Wildlife		times Struck</a:t>
            </a:r>
          </a:p>
          <a:p>
            <a:pPr marL="0" marR="0" indent="0" algn="l">
              <a:lnSpc>
                <a:spcPct val="115000"/>
              </a:lnSpc>
              <a:spcBef>
                <a:spcPts val="0"/>
              </a:spcBef>
              <a:spcAft>
                <a:spcPts val="1000"/>
              </a:spcAft>
              <a:buNone/>
            </a:pPr>
            <a:r>
              <a:rPr lang="en-US" sz="2000" b="0" i="0" u="none" strike="noStrike">
                <a:latin typeface="Times New Roman" pitchFamily="18" charset="0" panose="02020603050405020304"/>
                <a:ea typeface="+mn-ea"/>
                <a:cs typeface="Times New Roman" pitchFamily="18" charset="0" panose="02020603050405020304"/>
              </a:rPr>
              <a:t>South West Airlines		1					2,428</a:t>
            </a:r>
          </a:p>
          <a:p>
            <a:pPr marL="0" marR="0" indent="0" algn="l">
              <a:lnSpc>
                <a:spcPct val="115000"/>
              </a:lnSpc>
              <a:spcBef>
                <a:spcPts val="0"/>
              </a:spcBef>
              <a:spcAft>
                <a:spcPts val="1000"/>
              </a:spcAft>
              <a:buNone/>
            </a:pPr>
            <a:r>
              <a:rPr lang="en-US" sz="2000" b="0" i="0" u="none" strike="noStrike">
                <a:latin typeface="Times New Roman" pitchFamily="18" charset="0" panose="02020603050405020304"/>
                <a:ea typeface="+mn-ea"/>
                <a:cs typeface="Times New Roman" pitchFamily="18" charset="0" panose="02020603050405020304"/>
              </a:rPr>
              <a:t>				11 - 100					51</a:t>
            </a:r>
            <a:endParaRPr sz="2000" b="0" i="0" u="none" strike="noStrike">
              <a:latin typeface="Times New Roman" pitchFamily="18" charset="0" panose="02020603050405020304"/>
              <a:ea typeface="+mn-ea"/>
              <a:cs typeface="Times New Roman" pitchFamily="18" charset="0" panose="02020603050405020304"/>
            </a:endParaRPr>
          </a:p>
          <a:p>
            <a:pPr marL="457200" marR="0" indent="0" algn="l">
              <a:lnSpc>
                <a:spcPct val="115000"/>
              </a:lnSpc>
              <a:spcBef>
                <a:spcPts val="0"/>
              </a:spcBef>
              <a:spcAft>
                <a:spcPts val="1000"/>
              </a:spcAft>
              <a:buNone/>
            </a:pPr>
            <a:r>
              <a:rPr lang="en-US" sz="2000" b="0" i="0" u="none" strike="noStrike">
                <a:latin typeface="Times New Roman" pitchFamily="18" charset="0" panose="02020603050405020304"/>
                <a:ea typeface="+mn-ea"/>
                <a:cs typeface="Times New Roman" pitchFamily="18" charset="0" panose="02020603050405020304"/>
              </a:rPr>
              <a:t>				2 - 10					593</a:t>
            </a:r>
            <a:endParaRPr sz="2000" b="0" i="0" u="none" strike="noStrike">
              <a:latin typeface="Times New Roman" pitchFamily="18" charset="0" panose="02020603050405020304"/>
              <a:ea typeface="+mn-ea"/>
              <a:cs typeface="Times New Roman" pitchFamily="18" charset="0" panose="02020603050405020304"/>
            </a:endParaRPr>
          </a:p>
          <a:p>
            <a:pPr marL="457200" marR="0" indent="0" algn="l">
              <a:lnSpc>
                <a:spcPct val="115000"/>
              </a:lnSpc>
              <a:spcBef>
                <a:spcPts val="0"/>
              </a:spcBef>
              <a:spcAft>
                <a:spcPts val="1000"/>
              </a:spcAft>
              <a:buNone/>
            </a:pPr>
            <a:r>
              <a:rPr lang="en-US" sz="2000" b="0" i="0" u="none" strike="noStrike">
                <a:latin typeface="Times New Roman" pitchFamily="18" charset="0" panose="02020603050405020304"/>
                <a:ea typeface="+mn-ea"/>
                <a:cs typeface="Times New Roman" pitchFamily="18" charset="0" panose="02020603050405020304"/>
              </a:rPr>
              <a:t>				Over 100				2</a:t>
            </a:r>
          </a:p>
          <a:p>
            <a:pPr marL="496" marR="0" indent="0" algn="l">
              <a:lnSpc>
                <a:spcPct val="115000"/>
              </a:lnSpc>
              <a:spcBef>
                <a:spcPts val="0"/>
              </a:spcBef>
              <a:spcAft>
                <a:spcPts val="1000"/>
              </a:spcAft>
              <a:buNone/>
            </a:pPr>
            <a:r>
              <a:rPr lang="en-US" sz="2000" b="0" i="0" u="none" strike="noStrike">
                <a:latin typeface="Times New Roman" pitchFamily="18" charset="0" panose="02020603050405020304"/>
                <a:ea typeface="+mn-ea"/>
                <a:cs typeface="Times New Roman" pitchFamily="18" charset="0" panose="02020603050405020304"/>
              </a:rPr>
              <a:t>Business				1					2,428</a:t>
            </a:r>
          </a:p>
          <a:p>
            <a:pPr marL="496" marR="0" indent="0" algn="l">
              <a:lnSpc>
                <a:spcPct val="115000"/>
              </a:lnSpc>
              <a:spcBef>
                <a:spcPts val="0"/>
              </a:spcBef>
              <a:spcAft>
                <a:spcPts val="1000"/>
              </a:spcAft>
              <a:buNone/>
            </a:pPr>
            <a:r>
              <a:rPr lang="en-US" sz="2000" b="0" i="0" u="none" strike="noStrike">
                <a:latin typeface="Times New Roman" pitchFamily="18" charset="0" panose="02020603050405020304"/>
                <a:ea typeface="+mn-ea"/>
                <a:cs typeface="Times New Roman" pitchFamily="18" charset="0" panose="02020603050405020304"/>
              </a:rPr>
              <a:t>				11 - 100					51</a:t>
            </a:r>
          </a:p>
          <a:p>
            <a:pPr marL="496" marR="0" indent="0" algn="l">
              <a:lnSpc>
                <a:spcPct val="115000"/>
              </a:lnSpc>
              <a:spcBef>
                <a:spcPts val="0"/>
              </a:spcBef>
              <a:spcAft>
                <a:spcPts val="1000"/>
              </a:spcAft>
              <a:buNone/>
            </a:pPr>
            <a:r>
              <a:rPr lang="en-US" sz="2000" b="0" i="0" u="none" strike="noStrike">
                <a:latin typeface="Times New Roman" pitchFamily="18" charset="0" panose="02020603050405020304"/>
                <a:ea typeface="+mn-ea"/>
                <a:cs typeface="Times New Roman" pitchFamily="18" charset="0" panose="02020603050405020304"/>
              </a:rPr>
              <a:t>				2 - 10					593</a:t>
            </a:r>
            <a:endParaRPr sz="20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buNone/>
            </a:pPr>
            <a:r>
              <a:rPr lang="en-US" sz="2000" b="0" i="0" u="none" strike="noStrike">
                <a:latin typeface="Times New Roman" pitchFamily="18" charset="0" panose="02020603050405020304"/>
                <a:ea typeface="+mn-ea"/>
                <a:cs typeface="Times New Roman" pitchFamily="18" charset="0" panose="02020603050405020304"/>
              </a:rPr>
              <a:t>				Over 100				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838200" y="356231"/>
            <a:ext cx="10515600" cy="5820732"/>
          </a:xfrm>
        </p:spPr>
        <p:txBody>
          <a:bodyPr/>
          <a:lstStyle/>
          <a:p>
            <a:pPr marL="496" marR="0" indent="0" algn="l">
              <a:lnSpc>
                <a:spcPct val="115000"/>
              </a:lnSpc>
              <a:spcBef>
                <a:spcPts val="0"/>
              </a:spcBef>
              <a:spcAft>
                <a:spcPts val="1000"/>
              </a:spcAft>
              <a:buNone/>
            </a:pPr>
            <a:r>
              <a:rPr lang="en-US" sz="2000" b="1" i="0" u="none" strike="noStrike">
                <a:latin typeface="Times New Roman" pitchFamily="18" charset="0" panose="02020603050405020304"/>
                <a:ea typeface="+mn-ea"/>
                <a:cs typeface="Times New Roman" pitchFamily="18" charset="0" panose="02020603050405020304"/>
              </a:rPr>
              <a:t>Airline				Number range of Wildlife		times Struck</a:t>
            </a:r>
            <a:endParaRPr lang="en-US" sz="2000" b="0" i="0" u="none" strike="noStrike">
              <a:latin typeface="Times New Roman" pitchFamily="18" charset="0" panose="02020603050405020304"/>
              <a:ea typeface="+mn-ea"/>
              <a:cs typeface="Times New Roman" pitchFamily="18" charset="0" panose="02020603050405020304"/>
            </a:endParaRPr>
          </a:p>
          <a:p>
            <a:pPr marL="496" marR="0" indent="0" algn="l">
              <a:lnSpc>
                <a:spcPct val="115000"/>
              </a:lnSpc>
              <a:spcBef>
                <a:spcPts val="0"/>
              </a:spcBef>
              <a:spcAft>
                <a:spcPts val="1000"/>
              </a:spcAft>
              <a:buNone/>
            </a:pPr>
            <a:r>
              <a:rPr lang="en-US" sz="2000" b="0" i="0" u="none" strike="noStrike">
                <a:latin typeface="Times New Roman" pitchFamily="18" charset="0" panose="02020603050405020304"/>
                <a:ea typeface="+mn-ea"/>
                <a:cs typeface="Times New Roman" pitchFamily="18" charset="0" panose="02020603050405020304"/>
              </a:rPr>
              <a:t>American Airlines		1					1,742</a:t>
            </a:r>
          </a:p>
          <a:p>
            <a:pPr marL="496" marR="0" indent="0" algn="l">
              <a:lnSpc>
                <a:spcPct val="115000"/>
              </a:lnSpc>
              <a:spcBef>
                <a:spcPts val="0"/>
              </a:spcBef>
              <a:spcAft>
                <a:spcPts val="1000"/>
              </a:spcAft>
              <a:buNone/>
            </a:pPr>
            <a:r>
              <a:rPr lang="en-US" sz="2000" b="0" i="0" u="none" strike="noStrike">
                <a:latin typeface="Times New Roman" pitchFamily="18" charset="0" panose="02020603050405020304"/>
                <a:ea typeface="+mn-ea"/>
                <a:cs typeface="Times New Roman" pitchFamily="18" charset="0" panose="02020603050405020304"/>
              </a:rPr>
              <a:t>				11 - 100					30</a:t>
            </a:r>
          </a:p>
          <a:p>
            <a:pPr marL="496" marR="0" indent="0" algn="l">
              <a:lnSpc>
                <a:spcPct val="115000"/>
              </a:lnSpc>
              <a:spcBef>
                <a:spcPts val="0"/>
              </a:spcBef>
              <a:spcAft>
                <a:spcPts val="1000"/>
              </a:spcAft>
              <a:buNone/>
            </a:pPr>
            <a:r>
              <a:rPr lang="en-US" sz="2000" b="0" i="0" u="none" strike="noStrike">
                <a:latin typeface="Times New Roman" pitchFamily="18" charset="0" panose="02020603050405020304"/>
                <a:ea typeface="+mn-ea"/>
                <a:cs typeface="Times New Roman" pitchFamily="18" charset="0" panose="02020603050405020304"/>
              </a:rPr>
              <a:t>				2 - 10					284</a:t>
            </a:r>
            <a:endParaRPr sz="20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buNone/>
            </a:pPr>
            <a:r>
              <a:rPr lang="en-US" sz="2000" b="0" i="0" u="none" strike="noStrike">
                <a:latin typeface="Times New Roman" pitchFamily="18" charset="0" panose="02020603050405020304"/>
                <a:ea typeface="+mn-ea"/>
                <a:cs typeface="Times New Roman" pitchFamily="18" charset="0" panose="02020603050405020304"/>
              </a:rPr>
              <a:t>				Over 100				2</a:t>
            </a:r>
          </a:p>
          <a:p>
            <a:pPr marL="0" marR="0" indent="0" algn="l">
              <a:lnSpc>
                <a:spcPct val="115000"/>
              </a:lnSpc>
              <a:spcBef>
                <a:spcPts val="0"/>
              </a:spcBef>
              <a:spcAft>
                <a:spcPts val="1000"/>
              </a:spcAft>
              <a:buNone/>
            </a:pPr>
            <a:r>
              <a:rPr lang="en-US" sz="2000" b="0" i="0" u="none" strike="noStrike">
                <a:latin typeface="Times New Roman" pitchFamily="18" charset="0" panose="02020603050405020304"/>
                <a:ea typeface="+mn-ea"/>
                <a:cs typeface="Times New Roman" pitchFamily="18" charset="0" panose="02020603050405020304"/>
              </a:rPr>
              <a:t>Delta Airlines			1					1086</a:t>
            </a:r>
          </a:p>
          <a:p>
            <a:pPr marL="0" marR="0" indent="0" algn="l">
              <a:lnSpc>
                <a:spcPct val="115000"/>
              </a:lnSpc>
              <a:spcBef>
                <a:spcPts val="0"/>
              </a:spcBef>
              <a:spcAft>
                <a:spcPts val="1000"/>
              </a:spcAft>
              <a:buNone/>
            </a:pPr>
            <a:r>
              <a:rPr lang="en-US" sz="2000" b="0" i="0" u="none" strike="noStrike">
                <a:latin typeface="Times New Roman" pitchFamily="18" charset="0" panose="02020603050405020304"/>
                <a:ea typeface="+mn-ea"/>
                <a:cs typeface="Times New Roman" pitchFamily="18" charset="0" panose="02020603050405020304"/>
              </a:rPr>
              <a:t>				11 - 100					25</a:t>
            </a:r>
          </a:p>
          <a:p>
            <a:pPr marL="0" marR="0" indent="0" algn="l">
              <a:lnSpc>
                <a:spcPct val="115000"/>
              </a:lnSpc>
              <a:spcBef>
                <a:spcPts val="0"/>
              </a:spcBef>
              <a:spcAft>
                <a:spcPts val="1000"/>
              </a:spcAft>
              <a:buNone/>
            </a:pPr>
            <a:r>
              <a:rPr lang="en-US" sz="2000" b="0" i="0" u="none" strike="noStrike">
                <a:latin typeface="Times New Roman" pitchFamily="18" charset="0" panose="02020603050405020304"/>
                <a:ea typeface="+mn-ea"/>
                <a:cs typeface="Times New Roman" pitchFamily="18" charset="0" panose="02020603050405020304"/>
              </a:rPr>
              <a:t>				2 - 10					238</a:t>
            </a:r>
          </a:p>
          <a:p>
            <a:pPr marL="0" marR="0" indent="0" algn="l">
              <a:lnSpc>
                <a:spcPct val="115000"/>
              </a:lnSpc>
              <a:spcBef>
                <a:spcPts val="0"/>
              </a:spcBef>
              <a:spcAft>
                <a:spcPts val="1000"/>
              </a:spcAft>
              <a:buNone/>
            </a:pPr>
            <a:r>
              <a:rPr lang="en-US" sz="2000" b="0" i="0" u="none" strike="noStrike">
                <a:latin typeface="Times New Roman" pitchFamily="18" charset="0" panose="02020603050405020304"/>
                <a:ea typeface="+mn-ea"/>
                <a:cs typeface="Times New Roman" pitchFamily="18" charset="0" panose="02020603050405020304"/>
              </a:rPr>
              <a:t>American Eagle Airlines		1					723</a:t>
            </a:r>
          </a:p>
          <a:p>
            <a:pPr marL="0" marR="0" indent="0" algn="l">
              <a:lnSpc>
                <a:spcPct val="115000"/>
              </a:lnSpc>
              <a:spcBef>
                <a:spcPts val="0"/>
              </a:spcBef>
              <a:spcAft>
                <a:spcPts val="1000"/>
              </a:spcAft>
              <a:buNone/>
            </a:pPr>
            <a:r>
              <a:rPr lang="en-US" sz="2000" b="0" i="0" u="none" strike="noStrike">
                <a:latin typeface="Times New Roman" pitchFamily="18" charset="0" panose="02020603050405020304"/>
                <a:ea typeface="+mn-ea"/>
                <a:cs typeface="Times New Roman" pitchFamily="18" charset="0" panose="02020603050405020304"/>
              </a:rPr>
              <a:t>				11 - 100					13</a:t>
            </a:r>
            <a:endParaRPr sz="20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buNone/>
            </a:pPr>
            <a:r>
              <a:rPr lang="en-US" sz="2000" b="0" i="0" u="none" strike="noStrike">
                <a:latin typeface="Times New Roman" pitchFamily="18" charset="0" panose="02020603050405020304"/>
                <a:ea typeface="+mn-ea"/>
                <a:cs typeface="Times New Roman" pitchFamily="18" charset="0" panose="02020603050405020304"/>
              </a:rPr>
              <a:t>				2 - 10					196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l"/>
            <a:r>
              <a:rPr lang="en-US"/>
              <a:t>INTRODUCTION</a:t>
            </a:r>
          </a:p>
        </p:txBody>
      </p:sp>
      <p:sp>
        <p:nvSpPr>
          <p:cNvPr id="3" name="Content Placeholder 2"/>
          <p:cNvSpPr>
            <a:spLocks noGrp="1" noEditPoints="1"/>
          </p:cNvSpPr>
          <p:nvPr>
            <p:ph idx="1"/>
          </p:nvPr>
        </p:nvSpPr>
        <p:spPr>
          <a:xfrm>
            <a:off x="838200" y="1825625"/>
            <a:ext cx="10515600" cy="4148888"/>
          </a:xfrm>
        </p:spPr>
        <p:txBody>
          <a:bodyPr/>
          <a:lstStyle/>
          <a:p>
            <a:pPr marL="0" indent="0" algn="just">
              <a:buNone/>
            </a:pPr>
            <a:r>
              <a:rPr lang="en-US" sz="2800" b="0" i="0" u="none" strike="noStrike">
                <a:latin typeface="Times New Roman" pitchFamily="18" charset="0" panose="02020603050405020304"/>
                <a:ea typeface="+mn-ea"/>
                <a:cs typeface="Times New Roman" pitchFamily="18" charset="0" panose="02020603050405020304"/>
              </a:rPr>
              <a:t>This report presents a comprehensive analysis of bird strikes in the aviation sector across the USA between 2000 and 2011. The report covers key factors including the involved airports, airline operators, flight phases, altitude at the time of the strike, the number of wildlife strikes, and the resulting damage to aircraft. This analysis aims to identify patterns and provide insights that could lead to innovative solutions through technology and artificial intelligence, with a focus on Multi-Agent Systems (MAS) for improving response and prevention.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p:txBody>
          <a:bodyPr/>
          <a:lstStyle/>
          <a:p>
            <a:pPr marL="20353" marR="0" indent="0" algn="l">
              <a:lnSpc>
                <a:spcPct val="115000"/>
              </a:lnSpc>
              <a:spcBef>
                <a:spcPts val="0"/>
              </a:spcBef>
              <a:spcAft>
                <a:spcPts val="1000"/>
              </a:spcAft>
              <a:buNone/>
            </a:pPr>
            <a:r>
              <a:rPr lang="en-US" sz="2800" b="1" i="0" u="none" strike="noStrike">
                <a:latin typeface="Times New Roman" pitchFamily="18" charset="0" panose="02020603050405020304"/>
                <a:ea typeface="+mn-ea"/>
                <a:cs typeface="Times New Roman" pitchFamily="18" charset="0" panose="02020603050405020304"/>
              </a:rPr>
              <a:t>Airlines that Struck the Least Number of Wildlife</a:t>
            </a:r>
            <a:endParaRPr sz="28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The airlines Ram Air Freight, Pro Air, Phoenix Air, My Travel Airways, Monarch Airlines, Mid America Jet, Martin Air and Lufthansa Cargo all hit 1 wildlife at once, twice.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l"/>
            <a:r>
              <a:rPr lang="en-US"/>
              <a:t>INSIGHTS</a:t>
            </a:r>
          </a:p>
        </p:txBody>
      </p:sp>
      <p:sp>
        <p:nvSpPr>
          <p:cNvPr id="3" name="Content Placeholder 2"/>
          <p:cNvSpPr>
            <a:spLocks noGrp="1" noEditPoints="1"/>
          </p:cNvSpPr>
          <p:nvPr>
            <p:ph idx="1"/>
          </p:nvPr>
        </p:nvSpPr>
        <p:spPr/>
        <p:txBody>
          <a:bodyPr/>
          <a:lstStyle/>
          <a:p>
            <a:pPr marL="10673" marR="0" indent="0" algn="l">
              <a:lnSpc>
                <a:spcPct val="115000"/>
              </a:lnSpc>
              <a:spcBef>
                <a:spcPts val="0"/>
              </a:spcBef>
              <a:spcAft>
                <a:spcPts val="1000"/>
              </a:spcAft>
              <a:buFont typeface="Calibri" pitchFamily="34" charset="0" panose="020F0502020204030204"/>
              <a:buNone/>
            </a:pPr>
            <a:r>
              <a:rPr lang="en-US" sz="2800" b="1" i="0" u="none" strike="noStrike">
                <a:latin typeface="Times New Roman" pitchFamily="18" charset="0" panose="02020603050405020304"/>
                <a:ea typeface="+mn-ea"/>
                <a:cs typeface="Times New Roman" pitchFamily="18" charset="0" panose="02020603050405020304"/>
              </a:rPr>
              <a:t>Annual Trends</a:t>
            </a:r>
            <a:r>
              <a:rPr lang="en-US" sz="2800" b="0" i="0" u="none" strike="noStrike">
                <a:latin typeface="Times New Roman" pitchFamily="18" charset="0" panose="02020603050405020304"/>
                <a:ea typeface="+mn-ea"/>
                <a:cs typeface="Times New Roman" pitchFamily="18" charset="0" panose="02020603050405020304"/>
              </a:rPr>
              <a:t> </a:t>
            </a:r>
          </a:p>
          <a:p>
            <a:pPr marL="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Bird strikes peaked in 2009 with 3,247 incidents, while the lowest number of incidents occurred in 2001, with 1,230. This fluctuation may point to variations in aviation traffic, environmental changes, or wildlife behavior. Understanding these factors could lead to more targeted mitigation strategies.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p:txBody>
          <a:bodyPr/>
          <a:lstStyle/>
          <a:p>
            <a:pPr marL="29260" marR="0" indent="0" algn="l">
              <a:lnSpc>
                <a:spcPct val="115000"/>
              </a:lnSpc>
              <a:spcBef>
                <a:spcPts val="0"/>
              </a:spcBef>
              <a:spcAft>
                <a:spcPts val="1000"/>
              </a:spcAft>
              <a:buFont typeface="Calibri" pitchFamily="34" charset="0" panose="020F0502020204030204"/>
              <a:buNone/>
            </a:pPr>
            <a:r>
              <a:rPr lang="en-US" sz="2800" b="1" i="0" u="none" strike="noStrike">
                <a:latin typeface="Times New Roman" pitchFamily="18" charset="0" panose="02020603050405020304"/>
                <a:ea typeface="+mn-ea"/>
                <a:cs typeface="Times New Roman" pitchFamily="18" charset="0" panose="02020603050405020304"/>
              </a:rPr>
              <a:t>Top Airlines</a:t>
            </a:r>
            <a:r>
              <a:rPr lang="en-US" sz="2800" b="0" i="0" u="none" strike="noStrike">
                <a:latin typeface="Times New Roman" pitchFamily="18" charset="0" panose="02020603050405020304"/>
                <a:ea typeface="+mn-ea"/>
                <a:cs typeface="Times New Roman" pitchFamily="18" charset="0" panose="02020603050405020304"/>
              </a:rPr>
              <a:t>  </a:t>
            </a:r>
          </a:p>
          <a:p>
            <a:pPr marL="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Southwest Airlines (4,628 incidents) and Business (3,074 incidents) experienced the most bird strikes. This suggests that some airlines might operate in higher-risk environments, and they could benefit from focused bird strike prevention strategies such as more frequent wildlife monitoring and more advanced detection systems.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p:txBody>
          <a:bodyPr/>
          <a:lstStyle/>
          <a:p>
            <a:pPr marL="3173" marR="0" indent="0" algn="l">
              <a:lnSpc>
                <a:spcPct val="115000"/>
              </a:lnSpc>
              <a:spcBef>
                <a:spcPts val="0"/>
              </a:spcBef>
              <a:spcAft>
                <a:spcPts val="1000"/>
              </a:spcAft>
              <a:buFont typeface="Calibri" pitchFamily="34" charset="0" panose="020F0502020204030204"/>
              <a:buNone/>
            </a:pPr>
            <a:r>
              <a:rPr lang="en-US" sz="2800" b="1" i="0" u="none" strike="noStrike">
                <a:latin typeface="Times New Roman" pitchFamily="18" charset="0" panose="02020603050405020304"/>
                <a:ea typeface="+mn-ea"/>
                <a:cs typeface="Times New Roman" pitchFamily="18" charset="0" panose="02020603050405020304"/>
              </a:rPr>
              <a:t>Airports with Most Bird Strikes</a:t>
            </a:r>
          </a:p>
          <a:p>
            <a:pPr marL="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Dallas/Fort Worth International recorded the highest number of strikes (803), followed by Sacramento International (676) and Salt Lake City International (479). High-traffic airports are naturally at more risk, but these locations may need additional wildlife management protocols.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p:txBody>
          <a:bodyPr/>
          <a:lstStyle/>
          <a:p>
            <a:pPr marL="11256" marR="0" indent="0" algn="l">
              <a:lnSpc>
                <a:spcPct val="115000"/>
              </a:lnSpc>
              <a:spcBef>
                <a:spcPts val="0"/>
              </a:spcBef>
              <a:spcAft>
                <a:spcPts val="1000"/>
              </a:spcAft>
              <a:buFont typeface="Calibri" pitchFamily="34" charset="0" panose="020F0502020204030204"/>
              <a:buNone/>
            </a:pPr>
            <a:r>
              <a:rPr lang="en-US" sz="2800" b="1" i="0" u="none" strike="noStrike">
                <a:latin typeface="Times New Roman" pitchFamily="18" charset="0" panose="02020603050405020304"/>
                <a:ea typeface="+mn-ea"/>
                <a:cs typeface="Times New Roman" pitchFamily="18" charset="0" panose="02020603050405020304"/>
              </a:rPr>
              <a:t>Financial Impact</a:t>
            </a:r>
            <a:endParaRPr lang="en-US" sz="28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The year 2001 saw the highest financial loss due to bird strikes ($23.25 million). This underlines the significant economic burden these incidents place on the aviation industry, and it highlights the need for cost-effective mitigation strategies to avoid similar incidents.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p:txBody>
          <a:bodyPr/>
          <a:lstStyle/>
          <a:p>
            <a:pPr marL="461" marR="0" indent="0" algn="l">
              <a:lnSpc>
                <a:spcPct val="115000"/>
              </a:lnSpc>
              <a:spcBef>
                <a:spcPts val="0"/>
              </a:spcBef>
              <a:spcAft>
                <a:spcPts val="1000"/>
              </a:spcAft>
              <a:buFont typeface="Calibri" pitchFamily="34" charset="0" panose="020F0502020204030204"/>
              <a:buNone/>
            </a:pPr>
            <a:r>
              <a:rPr lang="en-US" sz="2800" b="1" i="0" u="none" strike="noStrike">
                <a:latin typeface="Times New Roman" pitchFamily="18" charset="0" panose="02020603050405020304"/>
                <a:ea typeface="+mn-ea"/>
                <a:cs typeface="Times New Roman" pitchFamily="18" charset="0" panose="02020603050405020304"/>
              </a:rPr>
              <a:t>Flight Conditions and Altitudes</a:t>
            </a:r>
          </a:p>
          <a:p>
            <a:pPr marL="461" marR="0" indent="0" algn="l">
              <a:lnSpc>
                <a:spcPct val="115000"/>
              </a:lnSpc>
              <a:spcBef>
                <a:spcPts val="0"/>
              </a:spcBef>
              <a:spcAft>
                <a:spcPts val="1000"/>
              </a:spcAft>
              <a:buFont typeface="Calibri" pitchFamily="34" charset="0" panose="020F0502020204030204"/>
              <a:buNone/>
            </a:pPr>
            <a:r>
              <a:rPr lang="en-US" sz="2800" b="0" i="0" u="none" strike="noStrike">
                <a:latin typeface="Times New Roman" pitchFamily="18" charset="0" panose="02020603050405020304"/>
                <a:ea typeface="+mn-ea"/>
                <a:cs typeface="Times New Roman" pitchFamily="18" charset="0" panose="02020603050405020304"/>
              </a:rPr>
              <a:t>Most bird strikes occurred under clear skies (12,642 incidents) and with no precipitation (23,543 incidents), indicating that adverse weather conditions are not a significant factor in bird strikes. </a:t>
            </a:r>
          </a:p>
          <a:p>
            <a:pPr marL="461" marR="0" indent="0" algn="l">
              <a:lnSpc>
                <a:spcPct val="115000"/>
              </a:lnSpc>
              <a:spcBef>
                <a:spcPts val="0"/>
              </a:spcBef>
              <a:spcAft>
                <a:spcPts val="1000"/>
              </a:spcAft>
              <a:buFont typeface="Calibri" pitchFamily="34" charset="0" panose="020F0502020204030204"/>
              <a:buNone/>
            </a:pPr>
            <a:r>
              <a:rPr lang="en-US" sz="2800" b="0" i="0" u="none" strike="noStrike">
                <a:latin typeface="Times New Roman" pitchFamily="18" charset="0" panose="02020603050405020304"/>
                <a:ea typeface="+mn-ea"/>
                <a:cs typeface="Times New Roman" pitchFamily="18" charset="0" panose="02020603050405020304"/>
              </a:rPr>
              <a:t>Additionally, a large number of strikes occurred at or near ground level, with over 9,800 incidents recorded at 0 altitude, making the approach and takeoff phases particularly vulnerable.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p:txBody>
          <a:bodyPr/>
          <a:lstStyle/>
          <a:p>
            <a:pPr marL="3979" marR="0" indent="0" algn="l">
              <a:lnSpc>
                <a:spcPct val="115000"/>
              </a:lnSpc>
              <a:spcBef>
                <a:spcPts val="0"/>
              </a:spcBef>
              <a:spcAft>
                <a:spcPts val="1000"/>
              </a:spcAft>
              <a:buFont typeface="Calibri" pitchFamily="34" charset="0" panose="020F0502020204030204"/>
              <a:buNone/>
            </a:pPr>
            <a:r>
              <a:rPr lang="en-US" sz="2800" b="1" i="0" u="none" strike="noStrike">
                <a:latin typeface="Times New Roman" pitchFamily="18" charset="0" panose="02020603050405020304"/>
                <a:ea typeface="+mn-ea"/>
                <a:cs typeface="Times New Roman" pitchFamily="18" charset="0" panose="02020603050405020304"/>
              </a:rPr>
              <a:t>Flight Phases and Impact</a:t>
            </a:r>
          </a:p>
          <a:p>
            <a:pPr marL="3979" marR="0" indent="0" algn="l">
              <a:lnSpc>
                <a:spcPct val="115000"/>
              </a:lnSpc>
              <a:spcBef>
                <a:spcPts val="0"/>
              </a:spcBef>
              <a:spcAft>
                <a:spcPts val="1000"/>
              </a:spcAft>
              <a:buFont typeface="Calibri" pitchFamily="34" charset="0" panose="020F0502020204030204"/>
              <a:buNone/>
            </a:pPr>
            <a:r>
              <a:rPr lang="en-US" sz="2800" b="0" i="0" u="none" strike="noStrike">
                <a:latin typeface="Times New Roman" pitchFamily="18" charset="0" panose="02020603050405020304"/>
                <a:ea typeface="+mn-ea"/>
                <a:cs typeface="Times New Roman" pitchFamily="18" charset="0" panose="02020603050405020304"/>
              </a:rPr>
              <a:t>The approach phase had the highest number of bird strikes (10,382 incidents), followed by landing roll (5,047) and takeoff run (4,711). </a:t>
            </a:r>
          </a:p>
          <a:p>
            <a:pPr marL="3979" marR="0" indent="0" algn="l">
              <a:lnSpc>
                <a:spcPct val="115000"/>
              </a:lnSpc>
              <a:spcBef>
                <a:spcPts val="0"/>
              </a:spcBef>
              <a:spcAft>
                <a:spcPts val="1000"/>
              </a:spcAft>
              <a:buFont typeface="Calibri" pitchFamily="34" charset="0" panose="020F0502020204030204"/>
              <a:buNone/>
            </a:pPr>
            <a:r>
              <a:rPr lang="en-US" sz="2800" b="0" i="0" u="none" strike="noStrike">
                <a:latin typeface="Times New Roman" pitchFamily="18" charset="0" panose="02020603050405020304"/>
                <a:ea typeface="+mn-ea"/>
                <a:cs typeface="Times New Roman" pitchFamily="18" charset="0" panose="02020603050405020304"/>
              </a:rPr>
              <a:t>Despite many incidents, 85.33% of the bird strikes caused no damage or impact on flights, but 1,543 incidents (6.04%) caused damage even without flight disruption.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p:txBody>
          <a:bodyPr/>
          <a:lstStyle/>
          <a:p>
            <a:pPr marL="15873" marR="0" indent="0" algn="just">
              <a:lnSpc>
                <a:spcPct val="115000"/>
              </a:lnSpc>
              <a:spcBef>
                <a:spcPts val="0"/>
              </a:spcBef>
              <a:spcAft>
                <a:spcPts val="1000"/>
              </a:spcAft>
              <a:buFont typeface="Calibri" pitchFamily="34" charset="0" panose="020F0502020204030204"/>
              <a:buNone/>
            </a:pPr>
            <a:r>
              <a:rPr lang="en-US" sz="2800" b="1" i="0" u="none" strike="noStrike">
                <a:latin typeface="Times New Roman" pitchFamily="18" charset="0" panose="02020603050405020304"/>
                <a:ea typeface="+mn-ea"/>
                <a:cs typeface="Times New Roman" pitchFamily="18" charset="0" panose="02020603050405020304"/>
              </a:rPr>
              <a:t>Pilot Awareness</a:t>
            </a:r>
          </a:p>
          <a:p>
            <a:pPr marL="15873" marR="0" indent="0" algn="just">
              <a:lnSpc>
                <a:spcPct val="115000"/>
              </a:lnSpc>
              <a:spcBef>
                <a:spcPts val="0"/>
              </a:spcBef>
              <a:spcAft>
                <a:spcPts val="1000"/>
              </a:spcAft>
              <a:buFont typeface="Calibri" pitchFamily="34" charset="0" panose="020F0502020204030204"/>
              <a:buNone/>
            </a:pPr>
            <a:r>
              <a:rPr lang="en-US" sz="2800" b="0" i="0" u="none" strike="noStrike">
                <a:latin typeface="Times New Roman" pitchFamily="18" charset="0" panose="02020603050405020304"/>
                <a:ea typeface="+mn-ea"/>
                <a:cs typeface="Times New Roman" pitchFamily="18" charset="0" panose="02020603050405020304"/>
              </a:rPr>
              <a:t>In 57% of cases, pilots were not warned of potential wildlife hazards. This lack of prior warning significantly impacts the ability to prevent or mitigate bird strikes in real-time, underscoring the importance of early detection systems and better communication between wildlife management and flight crews.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l"/>
            <a:r>
              <a:rPr lang="en-US"/>
              <a:t>RECOMMENDATIONS</a:t>
            </a:r>
          </a:p>
        </p:txBody>
      </p:sp>
      <p:sp>
        <p:nvSpPr>
          <p:cNvPr id="3" name="Content Placeholder 2"/>
          <p:cNvSpPr>
            <a:spLocks noGrp="1" noEditPoints="1"/>
          </p:cNvSpPr>
          <p:nvPr>
            <p:ph idx="1"/>
          </p:nvPr>
        </p:nvSpPr>
        <p:spPr/>
        <p:txBody>
          <a:bodyPr/>
          <a:lstStyle/>
          <a:p>
            <a:pPr marL="17315" marR="0" indent="0" algn="l">
              <a:lnSpc>
                <a:spcPct val="115000"/>
              </a:lnSpc>
              <a:spcBef>
                <a:spcPts val="0"/>
              </a:spcBef>
              <a:spcAft>
                <a:spcPts val="1000"/>
              </a:spcAft>
              <a:buFont typeface="Calibri" pitchFamily="34" charset="0" panose="020F0502020204030204"/>
              <a:buNone/>
            </a:pPr>
            <a:r>
              <a:rPr lang="en-US" sz="2800" b="1" i="0" u="none" strike="noStrike">
                <a:latin typeface="Times New Roman" pitchFamily="18" charset="0" panose="02020603050405020304"/>
                <a:ea typeface="+mn-ea"/>
                <a:cs typeface="Times New Roman" pitchFamily="18" charset="0" panose="02020603050405020304"/>
              </a:rPr>
              <a:t>Adopt Predictive AI and Multi-Agent Systems (MAS)</a:t>
            </a:r>
            <a:r>
              <a:rPr lang="en-US" sz="2800" b="0" i="0" u="none" strike="noStrike">
                <a:latin typeface="Times New Roman" pitchFamily="18" charset="0" panose="02020603050405020304"/>
                <a:ea typeface="+mn-ea"/>
                <a:cs typeface="Times New Roman" pitchFamily="18" charset="0" panose="02020603050405020304"/>
              </a:rPr>
              <a:t> </a:t>
            </a:r>
          </a:p>
          <a:p>
            <a:pPr marL="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Implementing AI-powered bird strike prediction models, especially Multi-Agent Systems, could help aviation operators detect and respond to bird hazards in real-time. These systems could simulate various scenarios and create coordinated responses to prevent strikes during critical phases of flight, such as takeoff and landing.</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p:txBody>
          <a:bodyPr/>
          <a:lstStyle/>
          <a:p>
            <a:pPr marL="31456" marR="0" indent="0" algn="l">
              <a:lnSpc>
                <a:spcPct val="115000"/>
              </a:lnSpc>
              <a:spcBef>
                <a:spcPts val="0"/>
              </a:spcBef>
              <a:spcAft>
                <a:spcPts val="1000"/>
              </a:spcAft>
              <a:buFont typeface="Calibri" pitchFamily="34" charset="0" panose="020F0502020204030204"/>
              <a:buNone/>
            </a:pPr>
            <a:r>
              <a:rPr lang="en-US" sz="2800" b="1" i="0" u="none" strike="noStrike">
                <a:latin typeface="Times New Roman" pitchFamily="18" charset="0" panose="02020603050405020304"/>
                <a:ea typeface="+mn-ea"/>
                <a:cs typeface="Times New Roman" pitchFamily="18" charset="0" panose="02020603050405020304"/>
              </a:rPr>
              <a:t>Increase Wildlife Management at High-Risk Airports</a:t>
            </a:r>
            <a:r>
              <a:rPr lang="en-US" sz="2800" b="0" i="0" u="none" strike="noStrike">
                <a:latin typeface="Times New Roman" pitchFamily="18" charset="0" panose="02020603050405020304"/>
                <a:ea typeface="+mn-ea"/>
                <a:cs typeface="Times New Roman" pitchFamily="18" charset="0" panose="02020603050405020304"/>
              </a:rPr>
              <a:t> </a:t>
            </a:r>
          </a:p>
          <a:p>
            <a:pPr marL="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Airports with a high frequency of bird strikes, such as Dallas/Fort Worth and Sacramento, should invest in stronger wildlife control programs. Measures such as habitat management, bird deterrents, and radar-based detection systems could help reduce the risk of bird strikes.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l"/>
            <a:r>
              <a:rPr lang="en-US"/>
              <a:t>OBJECTIVES</a:t>
            </a:r>
          </a:p>
        </p:txBody>
      </p:sp>
      <p:sp>
        <p:nvSpPr>
          <p:cNvPr id="3" name="Content Placeholder 2"/>
          <p:cNvSpPr>
            <a:spLocks noGrp="1" noEditPoints="1"/>
          </p:cNvSpPr>
          <p:nvPr>
            <p:ph idx="1"/>
          </p:nvPr>
        </p:nvSpPr>
        <p:spPr/>
        <p:txBody>
          <a:bodyPr/>
          <a:lstStyle/>
          <a:p>
            <a:pPr marL="0" indent="0">
              <a:buNone/>
            </a:pPr>
            <a:r>
              <a:rPr lang="en-US" sz="2800" b="0" i="0" u="none" strike="noStrike">
                <a:solidFill>
                  <a:srgbClr val="000000"/>
                </a:solidFill>
                <a:latin typeface="Times New Roman" pitchFamily="18" charset="0" panose="02020603050405020304"/>
                <a:ea typeface="+mn-ea"/>
                <a:cs typeface="Times New Roman" pitchFamily="18" charset="0" panose="02020603050405020304"/>
              </a:rPr>
              <a:t>The primary objective is to explore ways of utilizing technological advancements and AI, particularly MAS, to mitigate the impact of bird strikes in a distributed and efficient manner. Key insights will be extracted to determine the critical indicators influencing bird strike incidents across the USA.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p:txBody>
          <a:bodyPr/>
          <a:lstStyle/>
          <a:p>
            <a:pPr marL="20953" marR="0" indent="0" algn="l">
              <a:lnSpc>
                <a:spcPct val="115000"/>
              </a:lnSpc>
              <a:spcBef>
                <a:spcPts val="0"/>
              </a:spcBef>
              <a:spcAft>
                <a:spcPts val="1000"/>
              </a:spcAft>
              <a:buFont typeface="Calibri" pitchFamily="34" charset="0" panose="020F0502020204030204"/>
              <a:buNone/>
            </a:pPr>
            <a:r>
              <a:rPr lang="en-US" sz="2800" b="1" i="0" u="none" strike="noStrike">
                <a:latin typeface="Times New Roman" pitchFamily="18" charset="0" panose="02020603050405020304"/>
                <a:ea typeface="+mn-ea"/>
                <a:cs typeface="Times New Roman" pitchFamily="18" charset="0" panose="02020603050405020304"/>
              </a:rPr>
              <a:t>Enhance Pilot Warning Systems</a:t>
            </a:r>
            <a:r>
              <a:rPr lang="en-US" sz="2800" b="0" i="0" u="none" strike="noStrike">
                <a:latin typeface="Times New Roman" pitchFamily="18" charset="0" panose="02020603050405020304"/>
                <a:ea typeface="+mn-ea"/>
                <a:cs typeface="Times New Roman" pitchFamily="18" charset="0" panose="02020603050405020304"/>
              </a:rPr>
              <a:t>  </a:t>
            </a:r>
          </a:p>
          <a:p>
            <a:pPr marL="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The significant number of incidents where pilots were not informed of bird risks highlights the need for better communication protocols. Improving real-time warning systems through AI-driven tools, which analyze weather conditions, wildlife activity, and flight paths, could enable earlier and more effective responses to potential bird hazards.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p:txBody>
          <a:bodyPr/>
          <a:lstStyle/>
          <a:p>
            <a:pPr marL="15238" marR="0" indent="0" algn="l">
              <a:lnSpc>
                <a:spcPct val="115000"/>
              </a:lnSpc>
              <a:spcBef>
                <a:spcPts val="0"/>
              </a:spcBef>
              <a:spcAft>
                <a:spcPts val="1000"/>
              </a:spcAft>
              <a:buFont typeface="Calibri" pitchFamily="34" charset="0" panose="020F0502020204030204"/>
              <a:buNone/>
            </a:pPr>
            <a:r>
              <a:rPr lang="en-US" sz="2800" b="1" i="0" u="none" strike="noStrike">
                <a:latin typeface="Times New Roman" pitchFamily="18" charset="0" panose="02020603050405020304"/>
                <a:ea typeface="+mn-ea"/>
                <a:cs typeface="Times New Roman" pitchFamily="18" charset="0" panose="02020603050405020304"/>
              </a:rPr>
              <a:t>Focus on Approach and Take off Phase Interventions</a:t>
            </a:r>
            <a:r>
              <a:rPr lang="en-US" sz="2800" b="0" i="0" u="none" strike="noStrike">
                <a:latin typeface="Times New Roman" pitchFamily="18" charset="0" panose="02020603050405020304"/>
                <a:ea typeface="+mn-ea"/>
                <a:cs typeface="Times New Roman" pitchFamily="18" charset="0" panose="02020603050405020304"/>
              </a:rPr>
              <a:t>  </a:t>
            </a:r>
          </a:p>
          <a:p>
            <a:pPr marL="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Since the majority of bird strikes occur during the approach and takeoff phases, aircraft operators and airport authorities should implement targeted measures during these phases. For example, scheduling takeoffs and landings during times of lower bird activity or modifying flight paths to avoid known bird habitats could be beneficial.</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p:txBody>
          <a:bodyPr/>
          <a:lstStyle/>
          <a:p>
            <a:pPr marL="10621" marR="0" indent="0" algn="l">
              <a:lnSpc>
                <a:spcPct val="115000"/>
              </a:lnSpc>
              <a:spcBef>
                <a:spcPts val="0"/>
              </a:spcBef>
              <a:spcAft>
                <a:spcPts val="1000"/>
              </a:spcAft>
              <a:buFont typeface="Calibri" pitchFamily="34" charset="0" panose="020F0502020204030204"/>
              <a:buNone/>
            </a:pPr>
            <a:r>
              <a:rPr lang="en-US" sz="2800" b="1" i="0" u="none" strike="noStrike">
                <a:latin typeface="Times New Roman" pitchFamily="18" charset="0" panose="02020603050405020304"/>
                <a:ea typeface="+mn-ea"/>
                <a:cs typeface="Times New Roman" pitchFamily="18" charset="0" panose="02020603050405020304"/>
              </a:rPr>
              <a:t>Cost Mitigation Through Technology</a:t>
            </a:r>
            <a:endParaRPr lang="en-US" sz="28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The high costs associated with bird strikes, particularly in 2001, demonstrate the economic need for mitigation solutions. Technologies like drones for bird deterrence and advanced radar systems to monitor bird movements could provide cost-effective ways to reduce the financial impact of bird strikes on airlines.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3645"/>
            <a:ext cx="10515600" cy="1325563"/>
          </a:xfrm>
        </p:spPr>
        <p:txBody>
          <a:bodyPr/>
          <a:lstStyle/>
          <a:p>
            <a:pPr algn="l"/>
            <a:r>
              <a:rPr lang="en-US"/>
              <a:t>CONCLUSION</a:t>
            </a:r>
          </a:p>
        </p:txBody>
      </p:sp>
      <p:sp>
        <p:nvSpPr>
          <p:cNvPr id="3" name="Content Placeholder 2"/>
          <p:cNvSpPr>
            <a:spLocks noGrp="1" noEditPoints="1"/>
          </p:cNvSpPr>
          <p:nvPr>
            <p:ph idx="1"/>
          </p:nvPr>
        </p:nvSpPr>
        <p:spPr>
          <a:xfrm>
            <a:off x="838200" y="1071071"/>
            <a:ext cx="10515600" cy="5105892"/>
          </a:xfrm>
        </p:spPr>
        <p:txBody>
          <a:bodyPr/>
          <a:lstStyle/>
          <a:p>
            <a:pPr marL="0" indent="0">
              <a:buNone/>
            </a:pPr>
            <a:r>
              <a:rPr lang="en-US" sz="2800" b="0" i="0" u="none" strike="noStrike">
                <a:latin typeface="Times New Roman" pitchFamily="18" charset="0" panose="02020603050405020304"/>
                <a:ea typeface="+mn-ea"/>
                <a:cs typeface="Times New Roman" pitchFamily="18" charset="0" panose="02020603050405020304"/>
              </a:rPr>
              <a:t>Bird strikes pose a significant challenge to the aviation industry, as seen through the data from 2000 to 2011. With the majority of strikes occurring near ground level and during critical flight phases, it is clear that technological solutions, particularly those leveraging AI and predictive models, are needed to improve safety and reduce economic losses. </a:t>
            </a:r>
          </a:p>
          <a:p>
            <a:pPr marL="0" indent="0">
              <a:buNone/>
            </a:pPr>
            <a:r>
              <a:rPr lang="en-US" sz="2800" b="0" i="0" u="none" strike="noStrike">
                <a:latin typeface="Times New Roman" pitchFamily="18" charset="0" panose="02020603050405020304"/>
                <a:ea typeface="+mn-ea"/>
                <a:cs typeface="Times New Roman" pitchFamily="18" charset="0" panose="02020603050405020304"/>
              </a:rPr>
              <a:t>By focusing on high-risk airports, enhancing pilot awareness, and improving real-time detection systems, the industry can make significant strides in mitigating bird strikes. Implementing these strategies will not only improve flight safety but also minimize operational disruptions and financial costs associated with bird strike incidents.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noEditPoints="1"/>
          </p:cNvSpPr>
          <p:nvPr>
            <p:ph sz="half" idx="2"/>
          </p:nvPr>
        </p:nvSpPr>
        <p:spPr/>
        <p:txBody>
          <a:bodyPr/>
          <a:lstStyle/>
          <a:p>
            <a:pPr marL="914400" marR="0" indent="-228600" algn="l">
              <a:lnSpc>
                <a:spcPct val="115000"/>
              </a:lnSpc>
              <a:spcBef>
                <a:spcPts val="0"/>
              </a:spcBef>
              <a:spcAft>
                <a:spcPts val="1000"/>
              </a:spcAft>
              <a:buSzPts val="2800"/>
              <a:buFont typeface="Calibri" pitchFamily="34" charset="0" panose="020F0502020204030204"/>
              <a:buChar char="-"/>
            </a:pPr>
            <a:r>
              <a:rPr lang="en-US" sz="1800" b="0" i="0" u="none" strike="noStrike">
                <a:latin typeface="Times New Roman" pitchFamily="18" charset="0" panose="02020603050405020304"/>
                <a:ea typeface="+mn-ea"/>
                <a:cs typeface="Times New Roman" pitchFamily="18" charset="0" panose="02020603050405020304"/>
              </a:rPr>
              <a:t>Phase of flight at the time of the strike.</a:t>
            </a:r>
          </a:p>
          <a:p>
            <a:pPr marL="914400" marR="0" indent="-228600" algn="l">
              <a:lnSpc>
                <a:spcPct val="115000"/>
              </a:lnSpc>
              <a:spcBef>
                <a:spcPts val="0"/>
              </a:spcBef>
              <a:spcAft>
                <a:spcPts val="1000"/>
              </a:spcAft>
              <a:buSzPts val="2800"/>
              <a:buFont typeface="Calibri" pitchFamily="34" charset="0" panose="020F0502020204030204"/>
              <a:buChar char="-"/>
            </a:pPr>
            <a:r>
              <a:rPr lang="en-US" sz="1800" b="0" i="0" u="none" strike="noStrike">
                <a:latin typeface="Times New Roman" pitchFamily="18" charset="0" panose="02020603050405020304"/>
                <a:ea typeface="+mn-ea"/>
                <a:cs typeface="Times New Roman" pitchFamily="18" charset="0" panose="02020603050405020304"/>
              </a:rPr>
              <a:t>Average Altitude of the airplanes in different phases at the time of the strike</a:t>
            </a:r>
          </a:p>
          <a:p>
            <a:pPr marL="914400" marR="0" indent="-228600" algn="l">
              <a:lnSpc>
                <a:spcPct val="115000"/>
              </a:lnSpc>
              <a:spcBef>
                <a:spcPts val="0"/>
              </a:spcBef>
              <a:spcAft>
                <a:spcPts val="1000"/>
              </a:spcAft>
              <a:buSzPts val="2800"/>
              <a:buFont typeface="Calibri" pitchFamily="34" charset="0" panose="020F0502020204030204"/>
              <a:buChar char="-"/>
            </a:pPr>
            <a:r>
              <a:rPr lang="en-US" sz="1800" b="0" i="0" u="none" strike="noStrike">
                <a:latin typeface="Times New Roman" pitchFamily="18" charset="0" panose="02020603050405020304"/>
                <a:ea typeface="+mn-ea"/>
                <a:cs typeface="Times New Roman" pitchFamily="18" charset="0" panose="02020603050405020304"/>
              </a:rPr>
              <a:t>Effect of Bird Strikes &amp; Impact on Flight</a:t>
            </a:r>
          </a:p>
          <a:p>
            <a:pPr marL="914400" marR="0" indent="-228600" algn="l">
              <a:lnSpc>
                <a:spcPct val="115000"/>
              </a:lnSpc>
              <a:spcBef>
                <a:spcPts val="0"/>
              </a:spcBef>
              <a:spcAft>
                <a:spcPts val="1000"/>
              </a:spcAft>
              <a:buSzPts val="2800"/>
              <a:buFont typeface="Calibri" pitchFamily="34" charset="0" panose="020F0502020204030204"/>
              <a:buChar char="-"/>
            </a:pPr>
            <a:r>
              <a:rPr lang="en-US" sz="1800" b="0" i="0" u="none" strike="noStrike">
                <a:latin typeface="Times New Roman" pitchFamily="18" charset="0" panose="02020603050405020304"/>
                <a:ea typeface="+mn-ea"/>
                <a:cs typeface="Times New Roman" pitchFamily="18" charset="0" panose="02020603050405020304"/>
              </a:rPr>
              <a:t>Effect of Strike at Different Altitude</a:t>
            </a:r>
          </a:p>
          <a:p>
            <a:pPr marL="914400" marR="0" indent="-228600" algn="l">
              <a:lnSpc>
                <a:spcPct val="115000"/>
              </a:lnSpc>
              <a:spcBef>
                <a:spcPts val="0"/>
              </a:spcBef>
              <a:spcAft>
                <a:spcPts val="1000"/>
              </a:spcAft>
              <a:buSzPts val="2800"/>
              <a:buFont typeface="Calibri" pitchFamily="34" charset="0" panose="020F0502020204030204"/>
              <a:buChar char="-"/>
            </a:pPr>
            <a:r>
              <a:rPr lang="en-US" sz="1800" b="0" i="0" u="none" strike="noStrike">
                <a:latin typeface="Times New Roman" pitchFamily="18" charset="0" panose="02020603050405020304"/>
                <a:ea typeface="+mn-ea"/>
                <a:cs typeface="Times New Roman" pitchFamily="18" charset="0" panose="02020603050405020304"/>
              </a:rPr>
              <a:t>Were Pilots Informed? &amp; Prior Warning and</a:t>
            </a:r>
          </a:p>
          <a:p>
            <a:pPr marL="914400" marR="0" indent="-228600" algn="l">
              <a:lnSpc>
                <a:spcPct val="115000"/>
              </a:lnSpc>
              <a:spcBef>
                <a:spcPts val="0"/>
              </a:spcBef>
              <a:spcAft>
                <a:spcPts val="1000"/>
              </a:spcAft>
              <a:buSzPts val="2800"/>
              <a:buFont typeface="Calibri" pitchFamily="34" charset="0" panose="020F0502020204030204"/>
              <a:buChar char="-"/>
            </a:pPr>
            <a:r>
              <a:rPr lang="en-US" sz="1800" b="0" i="0" u="none" strike="noStrike">
                <a:latin typeface="Times New Roman" pitchFamily="18" charset="0" panose="02020603050405020304"/>
                <a:ea typeface="+mn-ea"/>
                <a:cs typeface="Times New Roman" pitchFamily="18" charset="0" panose="02020603050405020304"/>
              </a:rPr>
              <a:t>Effect of Strike Relation </a:t>
            </a:r>
          </a:p>
        </p:txBody>
      </p:sp>
      <p:sp>
        <p:nvSpPr>
          <p:cNvPr id="2" name="Title 1"/>
          <p:cNvSpPr>
            <a:spLocks noGrp="1" noEditPoints="1"/>
          </p:cNvSpPr>
          <p:nvPr>
            <p:ph type="title"/>
          </p:nvPr>
        </p:nvSpPr>
        <p:spPr/>
        <p:txBody>
          <a:bodyPr/>
          <a:lstStyle/>
          <a:p>
            <a:pPr algn="l"/>
            <a:r>
              <a:rPr lang="en-US"/>
              <a:t>CASE STUDY</a:t>
            </a:r>
          </a:p>
        </p:txBody>
      </p:sp>
      <p:sp>
        <p:nvSpPr>
          <p:cNvPr id="3" name="Content Placeholder 2"/>
          <p:cNvSpPr>
            <a:spLocks noGrp="1" noEditPoints="1"/>
          </p:cNvSpPr>
          <p:nvPr>
            <p:ph sz="half" idx="1"/>
          </p:nvPr>
        </p:nvSpPr>
        <p:spPr/>
        <p:txBody>
          <a:bodyPr/>
          <a:lstStyle/>
          <a:p>
            <a:pPr marL="914400" marR="0" indent="-228600" algn="l">
              <a:lnSpc>
                <a:spcPct val="115000"/>
              </a:lnSpc>
              <a:spcBef>
                <a:spcPts val="0"/>
              </a:spcBef>
              <a:spcAft>
                <a:spcPts val="1000"/>
              </a:spcAft>
              <a:buSzPts val="2800"/>
              <a:buFont typeface="Calibri" pitchFamily="34" charset="0" panose="020F0502020204030204"/>
              <a:buChar char="-"/>
            </a:pPr>
            <a:r>
              <a:rPr lang="en-US" sz="1800" b="0" i="0" u="none" strike="noStrike">
                <a:latin typeface="Times New Roman" pitchFamily="18" charset="0" panose="02020603050405020304"/>
                <a:ea typeface="+mn-ea"/>
                <a:cs typeface="Times New Roman" pitchFamily="18" charset="0" panose="02020603050405020304"/>
              </a:rPr>
              <a:t>Visuals Depicting the Number of Bird Strikes</a:t>
            </a:r>
          </a:p>
          <a:p>
            <a:pPr marL="914400" marR="0" indent="-228600" algn="l">
              <a:lnSpc>
                <a:spcPct val="115000"/>
              </a:lnSpc>
              <a:spcBef>
                <a:spcPts val="0"/>
              </a:spcBef>
              <a:spcAft>
                <a:spcPts val="1000"/>
              </a:spcAft>
              <a:buSzPts val="2800"/>
              <a:buFont typeface="Calibri" pitchFamily="34" charset="0" panose="020F0502020204030204"/>
              <a:buChar char="-"/>
            </a:pPr>
            <a:r>
              <a:rPr lang="en-US" sz="1800" b="0" i="0" u="none" strike="noStrike">
                <a:latin typeface="Times New Roman" pitchFamily="18" charset="0" panose="02020603050405020304"/>
                <a:ea typeface="+mn-ea"/>
                <a:cs typeface="Times New Roman" pitchFamily="18" charset="0" panose="02020603050405020304"/>
              </a:rPr>
              <a:t>Yearly Analysis &amp; Bird Strikes in the US</a:t>
            </a:r>
          </a:p>
          <a:p>
            <a:pPr marL="914400" marR="0" indent="-228600" algn="l">
              <a:lnSpc>
                <a:spcPct val="115000"/>
              </a:lnSpc>
              <a:spcBef>
                <a:spcPts val="0"/>
              </a:spcBef>
              <a:spcAft>
                <a:spcPts val="1000"/>
              </a:spcAft>
              <a:buSzPts val="2800"/>
              <a:buFont typeface="Calibri" pitchFamily="34" charset="0" panose="020F0502020204030204"/>
              <a:buChar char="-"/>
            </a:pPr>
            <a:r>
              <a:rPr lang="en-US" sz="1800" b="0" i="0" u="none" strike="noStrike">
                <a:latin typeface="Times New Roman" pitchFamily="18" charset="0" panose="02020603050405020304"/>
                <a:ea typeface="+mn-ea"/>
                <a:cs typeface="Times New Roman" pitchFamily="18" charset="0" panose="02020603050405020304"/>
              </a:rPr>
              <a:t>Top 10 US Airlines in terms of having encountered bird strikes</a:t>
            </a:r>
          </a:p>
          <a:p>
            <a:pPr marL="914400" marR="0" indent="-228600" algn="l">
              <a:lnSpc>
                <a:spcPct val="115000"/>
              </a:lnSpc>
              <a:spcBef>
                <a:spcPts val="0"/>
              </a:spcBef>
              <a:spcAft>
                <a:spcPts val="1000"/>
              </a:spcAft>
              <a:buSzPts val="2800"/>
              <a:buFont typeface="Calibri" pitchFamily="34" charset="0" panose="020F0502020204030204"/>
              <a:buChar char="-"/>
            </a:pPr>
            <a:r>
              <a:rPr lang="en-US" sz="1800" b="0" i="0" u="none" strike="noStrike">
                <a:latin typeface="Times New Roman" pitchFamily="18" charset="0" panose="02020603050405020304"/>
                <a:ea typeface="+mn-ea"/>
                <a:cs typeface="Times New Roman" pitchFamily="18" charset="0" panose="02020603050405020304"/>
              </a:rPr>
              <a:t>Airports with most incidents of bird strikes – Top 50</a:t>
            </a:r>
          </a:p>
          <a:p>
            <a:pPr marL="914400" marR="0" indent="-228600" algn="l">
              <a:lnSpc>
                <a:spcPct val="115000"/>
              </a:lnSpc>
              <a:spcBef>
                <a:spcPts val="0"/>
              </a:spcBef>
              <a:spcAft>
                <a:spcPts val="1000"/>
              </a:spcAft>
              <a:buSzPts val="2800"/>
              <a:buFont typeface="Calibri" pitchFamily="34" charset="0" panose="020F0502020204030204"/>
              <a:buChar char="-"/>
            </a:pPr>
            <a:r>
              <a:rPr lang="en-US" sz="1800" b="0" i="0" u="none" strike="noStrike">
                <a:latin typeface="Times New Roman" pitchFamily="18" charset="0" panose="02020603050405020304"/>
                <a:ea typeface="+mn-ea"/>
                <a:cs typeface="Times New Roman" pitchFamily="18" charset="0" panose="02020603050405020304"/>
              </a:rPr>
              <a:t>Yearly Cost Incurred due to Bird Strikes:</a:t>
            </a:r>
          </a:p>
          <a:p>
            <a:pPr marL="914400" marR="0" indent="-228600" algn="l">
              <a:lnSpc>
                <a:spcPct val="115000"/>
              </a:lnSpc>
              <a:spcBef>
                <a:spcPts val="0"/>
              </a:spcBef>
              <a:spcAft>
                <a:spcPts val="1000"/>
              </a:spcAft>
              <a:buSzPts val="2800"/>
              <a:buFont typeface="Calibri" pitchFamily="34" charset="0" panose="020F0502020204030204"/>
              <a:buChar char="-"/>
            </a:pPr>
            <a:r>
              <a:rPr lang="en-US" sz="1800" b="0" i="0" u="none" strike="noStrike">
                <a:latin typeface="Times New Roman" pitchFamily="18" charset="0" panose="02020603050405020304"/>
                <a:ea typeface="+mn-ea"/>
                <a:cs typeface="Times New Roman" pitchFamily="18" charset="0" panose="02020603050405020304"/>
              </a:rPr>
              <a:t>When do most bird strikes occur?</a:t>
            </a:r>
          </a:p>
          <a:p>
            <a:pPr marL="914400" marR="0" indent="-228600" algn="l">
              <a:lnSpc>
                <a:spcPct val="115000"/>
              </a:lnSpc>
              <a:spcBef>
                <a:spcPts val="0"/>
              </a:spcBef>
              <a:spcAft>
                <a:spcPts val="1000"/>
              </a:spcAft>
              <a:buSzPts val="2800"/>
              <a:buFont typeface="Calibri" pitchFamily="34" charset="0" panose="020F0502020204030204"/>
              <a:buChar char="-"/>
            </a:pPr>
            <a:r>
              <a:rPr lang="en-US" sz="1800" b="0" i="0" u="none" strike="noStrike">
                <a:latin typeface="Times New Roman" pitchFamily="18" charset="0" panose="02020603050405020304"/>
                <a:ea typeface="+mn-ea"/>
                <a:cs typeface="Times New Roman" pitchFamily="18" charset="0" panose="02020603050405020304"/>
              </a:rPr>
              <a:t>Altitude of airplanes at the time of the strike</a:t>
            </a:r>
          </a:p>
          <a:p>
            <a:pPr marL="914400" marR="0" indent="-228600" algn="l">
              <a:lnSpc>
                <a:spcPct val="115000"/>
              </a:lnSpc>
              <a:spcBef>
                <a:spcPts val="0"/>
              </a:spcBef>
              <a:spcAft>
                <a:spcPts val="1000"/>
              </a:spcAft>
              <a:buSzPts val="2800"/>
              <a:buFont typeface="Calibri" pitchFamily="34" charset="0" panose="020F0502020204030204"/>
              <a:buChar char="-"/>
            </a:pP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l"/>
            <a:r>
              <a:rPr lang="en-US"/>
              <a:t>TOOLS</a:t>
            </a:r>
          </a:p>
        </p:txBody>
      </p:sp>
      <p:sp>
        <p:nvSpPr>
          <p:cNvPr id="3" name="Content Placeholder 2"/>
          <p:cNvSpPr>
            <a:spLocks noGrp="1" noEditPoints="1"/>
          </p:cNvSpPr>
          <p:nvPr>
            <p:ph idx="1"/>
          </p:nvPr>
        </p:nvSpPr>
        <p:spPr/>
        <p:txBody>
          <a:bodyPr/>
          <a:lstStyle/>
          <a:p>
            <a:pPr marL="457200" marR="0" indent="0" algn="l">
              <a:lnSpc>
                <a:spcPct val="115000"/>
              </a:lnSpc>
              <a:spcBef>
                <a:spcPts val="0"/>
              </a:spcBef>
              <a:spcAft>
                <a:spcPts val="1000"/>
              </a:spcAft>
            </a:pPr>
            <a:r>
              <a:rPr lang="en-US" sz="2800" b="0" i="0" u="none" strike="noStrike">
                <a:latin typeface="Times New Roman" pitchFamily="18" charset="0" panose="02020603050405020304"/>
                <a:ea typeface="+mn-ea"/>
                <a:cs typeface="Times New Roman" pitchFamily="18" charset="0" panose="02020603050405020304"/>
              </a:rPr>
              <a:t>Data Cleaning: Microsoft Excel</a:t>
            </a:r>
          </a:p>
          <a:p>
            <a:pPr marL="457200" marR="0" indent="0" algn="l">
              <a:lnSpc>
                <a:spcPct val="115000"/>
              </a:lnSpc>
              <a:spcBef>
                <a:spcPts val="0"/>
              </a:spcBef>
              <a:spcAft>
                <a:spcPts val="1000"/>
              </a:spcAft>
            </a:pPr>
            <a:r>
              <a:rPr lang="en-US" sz="2800" b="0" i="0" u="none" strike="noStrike">
                <a:latin typeface="Times New Roman" pitchFamily="18" charset="0" panose="02020603050405020304"/>
                <a:ea typeface="+mn-ea"/>
                <a:cs typeface="Times New Roman" pitchFamily="18" charset="0" panose="02020603050405020304"/>
              </a:rPr>
              <a:t>Analysis and Visualization: Power BI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noEditPoints="1"/>
          </p:cNvSpPr>
          <p:nvPr>
            <p:ph sz="half" idx="2"/>
          </p:nvPr>
        </p:nvSpPr>
        <p:spPr/>
        <p:txBody>
          <a:bodyPr/>
          <a:lstStyle/>
          <a:p>
            <a:pPr marL="914400" marR="0" indent="-228600" algn="l">
              <a:lnSpc>
                <a:spcPct val="115000"/>
              </a:lnSpc>
              <a:spcBef>
                <a:spcPts val="0"/>
              </a:spcBef>
              <a:spcAft>
                <a:spcPts val="1000"/>
              </a:spcAft>
              <a:buSzPts val="2800"/>
              <a:buFont typeface="Calibri" pitchFamily="34" charset="0" panose="020F0502020204030204"/>
              <a:buChar char="-"/>
            </a:pPr>
            <a:r>
              <a:rPr lang="en-US" sz="1800" b="0" i="0" u="none" strike="noStrike">
                <a:latin typeface="Times New Roman" pitchFamily="18" charset="0" panose="02020603050405020304"/>
                <a:ea typeface="+mn-ea"/>
                <a:cs typeface="Times New Roman" pitchFamily="18" charset="0" panose="02020603050405020304"/>
              </a:rPr>
              <a:t>Effect: Indicated Damage</a:t>
            </a:r>
          </a:p>
          <a:p>
            <a:pPr marL="914400" marR="0" indent="-228600" algn="l">
              <a:lnSpc>
                <a:spcPct val="115000"/>
              </a:lnSpc>
              <a:spcBef>
                <a:spcPts val="0"/>
              </a:spcBef>
              <a:spcAft>
                <a:spcPts val="1000"/>
              </a:spcAft>
              <a:buSzPts val="2800"/>
              <a:buFont typeface="Calibri" pitchFamily="34" charset="0" panose="020F0502020204030204"/>
              <a:buChar char="-"/>
            </a:pPr>
            <a:r>
              <a:rPr lang="en-US" sz="1800" b="0" i="0" u="none" strike="noStrike">
                <a:latin typeface="Times New Roman" pitchFamily="18" charset="0" panose="02020603050405020304"/>
                <a:ea typeface="+mn-ea"/>
                <a:cs typeface="Times New Roman" pitchFamily="18" charset="0" panose="02020603050405020304"/>
              </a:rPr>
              <a:t>Aircraft: Airline/Operator</a:t>
            </a:r>
          </a:p>
          <a:p>
            <a:pPr marL="914400" marR="0" indent="-228600" algn="l">
              <a:lnSpc>
                <a:spcPct val="115000"/>
              </a:lnSpc>
              <a:spcBef>
                <a:spcPts val="0"/>
              </a:spcBef>
              <a:spcAft>
                <a:spcPts val="1000"/>
              </a:spcAft>
              <a:buSzPts val="2800"/>
              <a:buFont typeface="Calibri" pitchFamily="34" charset="0" panose="020F0502020204030204"/>
              <a:buChar char="-"/>
            </a:pPr>
            <a:r>
              <a:rPr lang="en-US" sz="1800" b="0" i="0" u="none" strike="noStrike">
                <a:latin typeface="Times New Roman" pitchFamily="18" charset="0" panose="02020603050405020304"/>
                <a:ea typeface="+mn-ea"/>
                <a:cs typeface="Times New Roman" pitchFamily="18" charset="0" panose="02020603050405020304"/>
              </a:rPr>
              <a:t>When: Phase of flight</a:t>
            </a:r>
          </a:p>
          <a:p>
            <a:pPr marL="914400" marR="0" indent="-228600" algn="l">
              <a:lnSpc>
                <a:spcPct val="115000"/>
              </a:lnSpc>
              <a:spcBef>
                <a:spcPts val="0"/>
              </a:spcBef>
              <a:spcAft>
                <a:spcPts val="1000"/>
              </a:spcAft>
              <a:buSzPts val="2800"/>
              <a:buFont typeface="Calibri" pitchFamily="34" charset="0" panose="020F0502020204030204"/>
              <a:buChar char="-"/>
            </a:pPr>
            <a:r>
              <a:rPr lang="en-US" sz="1800" b="0" i="0" u="none" strike="noStrike">
                <a:latin typeface="Times New Roman" pitchFamily="18" charset="0" panose="02020603050405020304"/>
                <a:ea typeface="+mn-ea"/>
                <a:cs typeface="Times New Roman" pitchFamily="18" charset="0" panose="02020603050405020304"/>
              </a:rPr>
              <a:t>Conditions: Precipitation</a:t>
            </a:r>
          </a:p>
          <a:p>
            <a:pPr marL="914400" marR="0" indent="-228600" algn="l">
              <a:lnSpc>
                <a:spcPct val="115000"/>
              </a:lnSpc>
              <a:spcBef>
                <a:spcPts val="0"/>
              </a:spcBef>
              <a:spcAft>
                <a:spcPts val="1000"/>
              </a:spcAft>
              <a:buSzPts val="2800"/>
              <a:buFont typeface="Calibri" pitchFamily="34" charset="0" panose="020F0502020204030204"/>
              <a:buChar char="-"/>
            </a:pPr>
            <a:r>
              <a:rPr lang="en-US" sz="1800" b="0" i="0" u="none" strike="noStrike">
                <a:latin typeface="Times New Roman" pitchFamily="18" charset="0" panose="02020603050405020304"/>
                <a:ea typeface="+mn-ea"/>
                <a:cs typeface="Times New Roman" pitchFamily="18" charset="0" panose="02020603050405020304"/>
              </a:rPr>
              <a:t>Conditions: Sky</a:t>
            </a:r>
          </a:p>
          <a:p>
            <a:pPr marL="914400" marR="0" indent="-228600" algn="l">
              <a:lnSpc>
                <a:spcPct val="115000"/>
              </a:lnSpc>
              <a:spcBef>
                <a:spcPts val="0"/>
              </a:spcBef>
              <a:spcAft>
                <a:spcPts val="1000"/>
              </a:spcAft>
              <a:buSzPts val="2800"/>
              <a:buFont typeface="Calibri" pitchFamily="34" charset="0" panose="020F0502020204030204"/>
              <a:buChar char="-"/>
            </a:pPr>
            <a:r>
              <a:rPr lang="en-US" sz="1800" b="0" i="0" u="none" strike="noStrike">
                <a:latin typeface="Times New Roman" pitchFamily="18" charset="0" panose="02020603050405020304"/>
                <a:ea typeface="+mn-ea"/>
                <a:cs typeface="Times New Roman" pitchFamily="18" charset="0" panose="02020603050405020304"/>
              </a:rPr>
              <a:t>Pilot warned of birds or wildlife?</a:t>
            </a:r>
          </a:p>
          <a:p>
            <a:pPr marL="914400" marR="0" indent="-228600" algn="l">
              <a:lnSpc>
                <a:spcPct val="115000"/>
              </a:lnSpc>
              <a:spcBef>
                <a:spcPts val="0"/>
              </a:spcBef>
              <a:spcAft>
                <a:spcPts val="1000"/>
              </a:spcAft>
              <a:buSzPts val="2800"/>
              <a:buFont typeface="Calibri" pitchFamily="34" charset="0" panose="020F0502020204030204"/>
              <a:buChar char="-"/>
            </a:pPr>
            <a:r>
              <a:rPr lang="en-US" sz="1800" b="0" i="0" u="none" strike="noStrike">
                <a:latin typeface="Times New Roman" pitchFamily="18" charset="0" panose="02020603050405020304"/>
                <a:ea typeface="+mn-ea"/>
                <a:cs typeface="Times New Roman" pitchFamily="18" charset="0" panose="02020603050405020304"/>
              </a:rPr>
              <a:t>Cost: Total $</a:t>
            </a:r>
          </a:p>
          <a:p>
            <a:pPr marL="914400" marR="0" indent="-228600" algn="l">
              <a:lnSpc>
                <a:spcPct val="115000"/>
              </a:lnSpc>
              <a:spcBef>
                <a:spcPts val="0"/>
              </a:spcBef>
              <a:spcAft>
                <a:spcPts val="1000"/>
              </a:spcAft>
              <a:buSzPts val="2800"/>
              <a:buFont typeface="Calibri" pitchFamily="34" charset="0" panose="020F0502020204030204"/>
              <a:buChar char="-"/>
            </a:pPr>
            <a:r>
              <a:rPr lang="en-US" sz="1800" b="0" i="0" u="none" strike="noStrike">
                <a:latin typeface="Times New Roman" pitchFamily="18" charset="0" panose="02020603050405020304"/>
                <a:ea typeface="+mn-ea"/>
                <a:cs typeface="Times New Roman" pitchFamily="18" charset="0" panose="02020603050405020304"/>
              </a:rPr>
              <a:t>Feet above ground</a:t>
            </a:r>
          </a:p>
          <a:p>
            <a:pPr marL="914400" marR="0" indent="-228600" algn="l">
              <a:lnSpc>
                <a:spcPct val="115000"/>
              </a:lnSpc>
              <a:spcBef>
                <a:spcPts val="0"/>
              </a:spcBef>
              <a:spcAft>
                <a:spcPts val="1000"/>
              </a:spcAft>
              <a:buSzPts val="2800"/>
              <a:buFont typeface="Calibri" pitchFamily="34" charset="0" panose="020F0502020204030204"/>
              <a:buChar char="-"/>
            </a:pPr>
            <a:r>
              <a:rPr lang="en-US" sz="1800" b="0" i="0" u="none" strike="noStrike">
                <a:latin typeface="Times New Roman" pitchFamily="18" charset="0" panose="02020603050405020304"/>
                <a:ea typeface="+mn-ea"/>
                <a:cs typeface="Times New Roman" pitchFamily="18" charset="0" panose="02020603050405020304"/>
              </a:rPr>
              <a:t>Number of people injured</a:t>
            </a:r>
          </a:p>
        </p:txBody>
      </p:sp>
      <p:sp>
        <p:nvSpPr>
          <p:cNvPr id="2" name="Title 1"/>
          <p:cNvSpPr>
            <a:spLocks noGrp="1" noEditPoints="1"/>
          </p:cNvSpPr>
          <p:nvPr>
            <p:ph type="title"/>
          </p:nvPr>
        </p:nvSpPr>
        <p:spPr/>
        <p:txBody>
          <a:bodyPr/>
          <a:lstStyle/>
          <a:p>
            <a:pPr algn="l"/>
            <a:r>
              <a:rPr lang="en-US"/>
              <a:t>DATA OVERVIEW</a:t>
            </a:r>
          </a:p>
        </p:txBody>
      </p:sp>
      <p:sp>
        <p:nvSpPr>
          <p:cNvPr id="3" name="Content Placeholder 2"/>
          <p:cNvSpPr>
            <a:spLocks noGrp="1" noEditPoints="1"/>
          </p:cNvSpPr>
          <p:nvPr>
            <p:ph sz="half" idx="1"/>
          </p:nvPr>
        </p:nvSpPr>
        <p:spPr/>
        <p:txBody>
          <a:bodyPr/>
          <a:lstStyle/>
          <a:p>
            <a:pPr marL="457200" marR="0" indent="0" algn="l">
              <a:lnSpc>
                <a:spcPct val="115000"/>
              </a:lnSpc>
              <a:spcBef>
                <a:spcPts val="0"/>
              </a:spcBef>
              <a:spcAft>
                <a:spcPts val="1000"/>
              </a:spcAft>
              <a:buNone/>
            </a:pPr>
            <a:r>
              <a:rPr lang="en-US" sz="1800" b="0" i="0" u="none" strike="noStrike">
                <a:latin typeface="Times New Roman" pitchFamily="18" charset="0" panose="02020603050405020304"/>
                <a:ea typeface="+mn-ea"/>
                <a:cs typeface="Times New Roman" pitchFamily="18" charset="0" panose="02020603050405020304"/>
              </a:rPr>
              <a:t>The dataset comprises 25,558 records, each representing a bird strike event from 2000 to 2011 at various airports and airlines. Key fields include:</a:t>
            </a:r>
          </a:p>
          <a:p>
            <a:pPr marL="914400" marR="0" indent="-228600" algn="l">
              <a:lnSpc>
                <a:spcPct val="115000"/>
              </a:lnSpc>
              <a:spcBef>
                <a:spcPts val="0"/>
              </a:spcBef>
              <a:spcAft>
                <a:spcPts val="1000"/>
              </a:spcAft>
              <a:buSzPts val="2800"/>
              <a:buFont typeface="Calibri" pitchFamily="34" charset="0" panose="020F0502020204030204"/>
              <a:buChar char="-"/>
            </a:pPr>
            <a:r>
              <a:rPr lang="en-US" sz="1800" b="0" i="0" u="none" strike="noStrike">
                <a:latin typeface="Times New Roman" pitchFamily="18" charset="0" panose="02020603050405020304"/>
                <a:ea typeface="+mn-ea"/>
                <a:cs typeface="Times New Roman" pitchFamily="18" charset="0" panose="02020603050405020304"/>
              </a:rPr>
              <a:t>Record ID</a:t>
            </a:r>
          </a:p>
          <a:p>
            <a:pPr marL="914400" marR="0" indent="-228600" algn="l">
              <a:lnSpc>
                <a:spcPct val="115000"/>
              </a:lnSpc>
              <a:spcBef>
                <a:spcPts val="0"/>
              </a:spcBef>
              <a:spcAft>
                <a:spcPts val="1000"/>
              </a:spcAft>
              <a:buSzPts val="2800"/>
              <a:buFont typeface="Calibri" pitchFamily="34" charset="0" panose="020F0502020204030204"/>
              <a:buChar char="-"/>
            </a:pPr>
            <a:r>
              <a:rPr lang="en-US" sz="1800" b="0" i="0" u="none" strike="noStrike">
                <a:latin typeface="Times New Roman" pitchFamily="18" charset="0" panose="02020603050405020304"/>
                <a:ea typeface="+mn-ea"/>
                <a:cs typeface="Times New Roman" pitchFamily="18" charset="0" panose="02020603050405020304"/>
              </a:rPr>
              <a:t>Airport: Name</a:t>
            </a:r>
          </a:p>
          <a:p>
            <a:pPr marL="914400" marR="0" indent="-228600" algn="l">
              <a:lnSpc>
                <a:spcPct val="115000"/>
              </a:lnSpc>
              <a:spcBef>
                <a:spcPts val="0"/>
              </a:spcBef>
              <a:spcAft>
                <a:spcPts val="1000"/>
              </a:spcAft>
              <a:buSzPts val="2800"/>
              <a:buFont typeface="Calibri" pitchFamily="34" charset="0" panose="020F0502020204030204"/>
              <a:buChar char="-"/>
            </a:pPr>
            <a:r>
              <a:rPr lang="en-US" sz="1800" b="0" i="0" u="none" strike="noStrike">
                <a:latin typeface="Times New Roman" pitchFamily="18" charset="0" panose="02020603050405020304"/>
                <a:ea typeface="+mn-ea"/>
                <a:cs typeface="Times New Roman" pitchFamily="18" charset="0" panose="02020603050405020304"/>
              </a:rPr>
              <a:t>Altitude bin</a:t>
            </a:r>
          </a:p>
          <a:p>
            <a:pPr marL="914400" marR="0" indent="-228600" algn="l">
              <a:lnSpc>
                <a:spcPct val="115000"/>
              </a:lnSpc>
              <a:spcBef>
                <a:spcPts val="0"/>
              </a:spcBef>
              <a:spcAft>
                <a:spcPts val="1000"/>
              </a:spcAft>
              <a:buSzPts val="2800"/>
              <a:buFont typeface="Calibri" pitchFamily="34" charset="0" panose="020F0502020204030204"/>
              <a:buChar char="-"/>
            </a:pPr>
            <a:r>
              <a:rPr lang="en-US" sz="1800" b="0" i="0" u="none" strike="noStrike">
                <a:latin typeface="Times New Roman" pitchFamily="18" charset="0" panose="02020603050405020304"/>
                <a:ea typeface="+mn-ea"/>
                <a:cs typeface="Times New Roman" pitchFamily="18" charset="0" panose="02020603050405020304"/>
              </a:rPr>
              <a:t>Wildlife: Number struck</a:t>
            </a:r>
          </a:p>
          <a:p>
            <a:pPr marL="914400" marR="0" indent="-228600" algn="l">
              <a:lnSpc>
                <a:spcPct val="115000"/>
              </a:lnSpc>
              <a:spcBef>
                <a:spcPts val="0"/>
              </a:spcBef>
              <a:spcAft>
                <a:spcPts val="1000"/>
              </a:spcAft>
              <a:buSzPts val="2800"/>
              <a:buFont typeface="Calibri" pitchFamily="34" charset="0" panose="020F0502020204030204"/>
              <a:buChar char="-"/>
            </a:pPr>
            <a:r>
              <a:rPr lang="en-US" sz="1800" b="0" i="0" u="none" strike="noStrike">
                <a:latin typeface="Times New Roman" pitchFamily="18" charset="0" panose="02020603050405020304"/>
                <a:ea typeface="+mn-ea"/>
                <a:cs typeface="Times New Roman" pitchFamily="18" charset="0" panose="02020603050405020304"/>
              </a:rPr>
              <a:t>Effect: Impact to flight</a:t>
            </a:r>
          </a:p>
          <a:p>
            <a:pPr marL="914400" marR="0" indent="-228600" algn="l">
              <a:lnSpc>
                <a:spcPct val="115000"/>
              </a:lnSpc>
              <a:spcBef>
                <a:spcPts val="0"/>
              </a:spcBef>
              <a:spcAft>
                <a:spcPts val="1000"/>
              </a:spcAft>
              <a:buSzPts val="2800"/>
              <a:buFont typeface="Calibri" pitchFamily="34" charset="0" panose="020F0502020204030204"/>
              <a:buChar char="-"/>
            </a:pPr>
            <a:r>
              <a:rPr lang="en-US" sz="1800" b="0" i="0" u="none" strike="noStrike">
                <a:latin typeface="Times New Roman" pitchFamily="18" charset="0" panose="02020603050405020304"/>
                <a:ea typeface="+mn-ea"/>
                <a:cs typeface="Times New Roman" pitchFamily="18" charset="0" panose="02020603050405020304"/>
              </a:rPr>
              <a:t>Flight Date</a:t>
            </a:r>
          </a:p>
          <a:p>
            <a:pPr marL="914400" marR="0" indent="-228600" algn="l">
              <a:lnSpc>
                <a:spcPct val="115000"/>
              </a:lnSpc>
              <a:spcBef>
                <a:spcPts val="0"/>
              </a:spcBef>
              <a:spcAft>
                <a:spcPts val="1000"/>
              </a:spcAft>
              <a:buSzPts val="2800"/>
              <a:buFont typeface="Calibri" pitchFamily="34" charset="0" panose="020F0502020204030204"/>
              <a:buChar char="-"/>
            </a:pP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l"/>
            <a:r>
              <a:rPr lang="en-US"/>
              <a:t>DESCRIPTIVE STATISTICS</a:t>
            </a:r>
          </a:p>
        </p:txBody>
      </p:sp>
      <p:sp>
        <p:nvSpPr>
          <p:cNvPr id="3" name="Content Placeholder 2"/>
          <p:cNvSpPr>
            <a:spLocks noGrp="1" noEditPoints="1"/>
          </p:cNvSpPr>
          <p:nvPr>
            <p:ph idx="1"/>
          </p:nvPr>
        </p:nvSpPr>
        <p:spPr/>
        <p:txBody>
          <a:bodyPr/>
          <a:lstStyle/>
          <a:p>
            <a:pPr marL="900430" marR="0" indent="-228600" algn="l">
              <a:lnSpc>
                <a:spcPct val="115000"/>
              </a:lnSpc>
              <a:spcBef>
                <a:spcPts val="0"/>
              </a:spcBef>
              <a:spcAft>
                <a:spcPts val="1000"/>
              </a:spcAft>
              <a:buSzPts val="2800"/>
              <a:buFont typeface="Calibri" pitchFamily="34" charset="0" panose="020F0502020204030204"/>
              <a:buChar char="-"/>
            </a:pPr>
            <a:r>
              <a:rPr lang="en-US" sz="2800" b="1" i="0" u="none" strike="noStrike">
                <a:latin typeface="Times New Roman" pitchFamily="18" charset="0" panose="02020603050405020304"/>
                <a:ea typeface="+mn-ea"/>
                <a:cs typeface="Times New Roman" pitchFamily="18" charset="0" panose="02020603050405020304"/>
              </a:rPr>
              <a:t>Total Bird Strikes</a:t>
            </a:r>
            <a:r>
              <a:rPr lang="en-US" sz="2800" b="0" i="0" u="none" strike="noStrike">
                <a:latin typeface="Times New Roman" pitchFamily="18" charset="0" panose="02020603050405020304"/>
                <a:ea typeface="+mn-ea"/>
                <a:cs typeface="Times New Roman" pitchFamily="18" charset="0" panose="02020603050405020304"/>
              </a:rPr>
              <a:t>: </a:t>
            </a:r>
            <a:r>
              <a:rPr lang="en-US" sz="2566" b="0" i="0" u="none" strike="noStrike">
                <a:solidFill>
                  <a:srgbClr val="000000"/>
                </a:solidFill>
                <a:latin typeface="Calibri" pitchFamily="34" charset="0" panose="020F0502020204030204"/>
                <a:ea typeface="+mn-ea"/>
                <a:cs typeface="Times New Roman" pitchFamily="18" charset="0" panose="02020603050405020304"/>
              </a:rPr>
              <a:t>25,558 incidents</a:t>
            </a:r>
            <a:endParaRPr sz="2800" b="1" i="0" u="none" strike="noStrike">
              <a:latin typeface="Times New Roman" pitchFamily="18" charset="0" panose="02020603050405020304"/>
              <a:ea typeface="+mn-ea"/>
              <a:cs typeface="Times New Roman" pitchFamily="18" charset="0" panose="02020603050405020304"/>
            </a:endParaRPr>
          </a:p>
          <a:p>
            <a:pPr marL="914400" marR="0" indent="-228600" algn="l">
              <a:lnSpc>
                <a:spcPct val="115000"/>
              </a:lnSpc>
              <a:spcBef>
                <a:spcPts val="0"/>
              </a:spcBef>
              <a:spcAft>
                <a:spcPts val="1000"/>
              </a:spcAft>
              <a:buSzPts val="2800"/>
              <a:buFont typeface="Calibri" pitchFamily="34" charset="0" panose="020F0502020204030204"/>
              <a:buChar char="-"/>
            </a:pPr>
            <a:r>
              <a:rPr lang="en-US" sz="2800" b="1" i="0" u="none" strike="noStrike">
                <a:latin typeface="Times New Roman" pitchFamily="18" charset="0" panose="02020603050405020304"/>
                <a:ea typeface="+mn-ea"/>
                <a:cs typeface="Times New Roman" pitchFamily="18" charset="0" panose="02020603050405020304"/>
              </a:rPr>
              <a:t>Injuries</a:t>
            </a:r>
            <a:r>
              <a:rPr lang="en-US" sz="2800" b="0" i="0" u="none" strike="noStrike">
                <a:latin typeface="Times New Roman" pitchFamily="18" charset="0" panose="02020603050405020304"/>
                <a:ea typeface="+mn-ea"/>
                <a:cs typeface="Times New Roman" pitchFamily="18" charset="0" panose="02020603050405020304"/>
              </a:rPr>
              <a:t>: </a:t>
            </a:r>
            <a:r>
              <a:rPr lang="en-US" sz="2566" b="0" i="0" u="none" strike="noStrike">
                <a:solidFill>
                  <a:srgbClr val="000000"/>
                </a:solidFill>
                <a:latin typeface="Calibri" pitchFamily="34" charset="0" panose="020F0502020204030204"/>
                <a:ea typeface="+mn-ea"/>
                <a:cs typeface="Times New Roman" pitchFamily="18" charset="0" panose="02020603050405020304"/>
              </a:rPr>
              <a:t>27 persons</a:t>
            </a:r>
            <a:endParaRPr sz="2800" b="1" i="0" u="none" strike="noStrike">
              <a:latin typeface="Times New Roman" pitchFamily="18" charset="0" panose="02020603050405020304"/>
              <a:ea typeface="+mn-ea"/>
              <a:cs typeface="Times New Roman" pitchFamily="18" charset="0" panose="02020603050405020304"/>
            </a:endParaRPr>
          </a:p>
          <a:p>
            <a:pPr marL="914400" marR="0" indent="-228600" algn="l">
              <a:lnSpc>
                <a:spcPct val="115000"/>
              </a:lnSpc>
              <a:spcBef>
                <a:spcPts val="0"/>
              </a:spcBef>
              <a:spcAft>
                <a:spcPts val="1000"/>
              </a:spcAft>
              <a:buSzPts val="2800"/>
              <a:buFont typeface="Calibri" pitchFamily="34" charset="0" panose="020F0502020204030204"/>
              <a:buChar char="-"/>
            </a:pPr>
            <a:r>
              <a:rPr lang="en-US" sz="2800" b="1" i="0" u="none" strike="noStrike">
                <a:latin typeface="Times New Roman" pitchFamily="18" charset="0" panose="02020603050405020304"/>
                <a:ea typeface="+mn-ea"/>
                <a:cs typeface="Times New Roman" pitchFamily="18" charset="0" panose="02020603050405020304"/>
              </a:rPr>
              <a:t>Missing data:</a:t>
            </a:r>
            <a:r>
              <a:rPr lang="en-US" sz="2800" b="0" i="0" u="none" strike="noStrike">
                <a:latin typeface="Times New Roman" pitchFamily="18" charset="0" panose="02020603050405020304"/>
                <a:ea typeface="+mn-ea"/>
                <a:cs typeface="Times New Roman" pitchFamily="18" charset="0" panose="02020603050405020304"/>
              </a:rPr>
              <a:t> 129 records</a:t>
            </a:r>
          </a:p>
          <a:p>
            <a:pPr marL="914400" marR="0" indent="-228600" algn="l">
              <a:lnSpc>
                <a:spcPct val="115000"/>
              </a:lnSpc>
              <a:spcBef>
                <a:spcPts val="0"/>
              </a:spcBef>
              <a:spcAft>
                <a:spcPts val="1000"/>
              </a:spcAft>
              <a:buSzPts val="2800"/>
              <a:buFont typeface="Calibri" pitchFamily="34" charset="0" panose="020F0502020204030204"/>
              <a:buChar char="-"/>
            </a:pPr>
            <a:r>
              <a:rPr lang="en-US" sz="2800" b="1" i="0" u="none" strike="noStrike">
                <a:latin typeface="Times New Roman" pitchFamily="18" charset="0" panose="02020603050405020304"/>
                <a:ea typeface="+mn-ea"/>
                <a:cs typeface="Times New Roman" pitchFamily="18" charset="0" panose="02020603050405020304"/>
              </a:rPr>
              <a:t>Years covered:</a:t>
            </a:r>
            <a:r>
              <a:rPr lang="en-US" sz="2800" b="0" i="0" u="none" strike="noStrike">
                <a:latin typeface="Times New Roman" pitchFamily="18" charset="0" panose="02020603050405020304"/>
                <a:ea typeface="+mn-ea"/>
                <a:cs typeface="Times New Roman" pitchFamily="18" charset="0" panose="02020603050405020304"/>
              </a:rPr>
              <a:t> 2000 - 2011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l"/>
            <a:r>
              <a:rPr lang="en-US"/>
              <a:t>ANALYSIS</a:t>
            </a:r>
          </a:p>
        </p:txBody>
      </p:sp>
      <p:sp>
        <p:nvSpPr>
          <p:cNvPr id="3" name="Content Placeholder 2"/>
          <p:cNvSpPr>
            <a:spLocks noGrp="1" noEditPoints="1"/>
          </p:cNvSpPr>
          <p:nvPr>
            <p:ph idx="1"/>
          </p:nvPr>
        </p:nvSpPr>
        <p:spPr>
          <a:xfrm>
            <a:off x="838200" y="1488061"/>
            <a:ext cx="10515600" cy="4688902"/>
          </a:xfrm>
        </p:spPr>
        <p:txBody>
          <a:bodyPr/>
          <a:lstStyle/>
          <a:p>
            <a:pPr marL="685800" marR="0" indent="0" algn="l">
              <a:lnSpc>
                <a:spcPct val="115000"/>
              </a:lnSpc>
              <a:spcBef>
                <a:spcPts val="0"/>
              </a:spcBef>
              <a:spcAft>
                <a:spcPts val="1000"/>
              </a:spcAft>
              <a:buFont typeface="Calibri" pitchFamily="34" charset="0" panose="020F0502020204030204"/>
              <a:buNone/>
            </a:pPr>
            <a:r>
              <a:rPr lang="en-US" sz="1600" b="1" i="0" u="none" strike="noStrike">
                <a:latin typeface="Times New Roman" pitchFamily="18" charset="0" panose="02020603050405020304"/>
                <a:ea typeface="+mn-ea"/>
                <a:cs typeface="Times New Roman" pitchFamily="18" charset="0" panose="02020603050405020304"/>
              </a:rPr>
              <a:t>Top 10 US Airlines with the most number of Bird Strike Incidents</a:t>
            </a:r>
            <a:endParaRPr sz="1600" b="0" i="0" u="none" strike="noStrike">
              <a:latin typeface="Times New Roman" pitchFamily="18" charset="0" panose="02020603050405020304"/>
              <a:ea typeface="+mn-ea"/>
              <a:cs typeface="Times New Roman" pitchFamily="18" charset="0" panose="02020603050405020304"/>
            </a:endParaRPr>
          </a:p>
          <a:p>
            <a:pPr marL="929640" marR="0" indent="-228600" algn="l">
              <a:lnSpc>
                <a:spcPct val="115000"/>
              </a:lnSpc>
              <a:spcBef>
                <a:spcPts val="0"/>
              </a:spcBef>
              <a:spcAft>
                <a:spcPts val="1000"/>
              </a:spcAft>
              <a:buAutoNum type="romanLcPeriod" startAt="1"/>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Southwest Airlines</a:t>
            </a:r>
            <a:r>
              <a:rPr lang="en-US" sz="1600" b="0" i="0" u="none" strike="noStrike">
                <a:latin typeface="Times New Roman" pitchFamily="18" charset="0" panose="02020603050405020304"/>
                <a:ea typeface="+mn-ea"/>
                <a:cs typeface="Times New Roman" pitchFamily="18" charset="0" panose="02020603050405020304"/>
              </a:rPr>
              <a:t>: 4,628 incidents.</a:t>
            </a:r>
            <a:endParaRPr sz="1600" b="0" i="0" u="none" strike="noStrike">
              <a:latin typeface="Times New Roman" pitchFamily="18" charset="0" panose="02020603050405020304"/>
              <a:ea typeface="+mn-ea"/>
              <a:cs typeface="Times New Roman" pitchFamily="18" charset="0" panose="02020603050405020304"/>
            </a:endParaRPr>
          </a:p>
          <a:p>
            <a:pPr marL="929640" marR="0" indent="-228600" algn="l">
              <a:lnSpc>
                <a:spcPct val="115000"/>
              </a:lnSpc>
              <a:spcBef>
                <a:spcPts val="0"/>
              </a:spcBef>
              <a:spcAft>
                <a:spcPts val="1000"/>
              </a:spcAft>
              <a:buAutoNum type="romanLcPeriod" startAt="1"/>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Business</a:t>
            </a:r>
            <a:r>
              <a:rPr lang="en-US" sz="1600" b="0" i="0" u="none" strike="noStrike">
                <a:latin typeface="Times New Roman" pitchFamily="18" charset="0" panose="02020603050405020304"/>
                <a:ea typeface="+mn-ea"/>
                <a:cs typeface="Times New Roman" pitchFamily="18" charset="0" panose="02020603050405020304"/>
              </a:rPr>
              <a:t>: 3,074 incidents.</a:t>
            </a:r>
            <a:endParaRPr sz="1600" b="0" i="0" u="none" strike="noStrike">
              <a:latin typeface="Times New Roman" pitchFamily="18" charset="0" panose="02020603050405020304"/>
              <a:ea typeface="+mn-ea"/>
              <a:cs typeface="Times New Roman" pitchFamily="18" charset="0" panose="02020603050405020304"/>
            </a:endParaRPr>
          </a:p>
          <a:p>
            <a:pPr marL="929640" marR="0" indent="-228600" algn="l">
              <a:lnSpc>
                <a:spcPct val="115000"/>
              </a:lnSpc>
              <a:spcBef>
                <a:spcPts val="0"/>
              </a:spcBef>
              <a:spcAft>
                <a:spcPts val="1000"/>
              </a:spcAft>
              <a:buAutoNum type="romanLcPeriod" startAt="1"/>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American Airlines</a:t>
            </a:r>
            <a:r>
              <a:rPr lang="en-US" sz="1600" b="0" i="0" u="none" strike="noStrike">
                <a:latin typeface="Times New Roman" pitchFamily="18" charset="0" panose="02020603050405020304"/>
                <a:ea typeface="+mn-ea"/>
                <a:cs typeface="Times New Roman" pitchFamily="18" charset="0" panose="02020603050405020304"/>
              </a:rPr>
              <a:t>: 2,058 incidents.</a:t>
            </a:r>
            <a:endParaRPr sz="1600" b="0" i="0" u="none" strike="noStrike">
              <a:latin typeface="Times New Roman" pitchFamily="18" charset="0" panose="02020603050405020304"/>
              <a:ea typeface="+mn-ea"/>
              <a:cs typeface="Times New Roman" pitchFamily="18" charset="0" panose="02020603050405020304"/>
            </a:endParaRPr>
          </a:p>
          <a:p>
            <a:pPr marL="929640" marR="0" indent="-228600" algn="l">
              <a:lnSpc>
                <a:spcPct val="115000"/>
              </a:lnSpc>
              <a:spcBef>
                <a:spcPts val="0"/>
              </a:spcBef>
              <a:spcAft>
                <a:spcPts val="1000"/>
              </a:spcAft>
              <a:buAutoNum type="romanLcPeriod" startAt="1"/>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Delta Airlines</a:t>
            </a:r>
            <a:r>
              <a:rPr lang="en-US" sz="1600" b="0" i="0" u="none" strike="noStrike">
                <a:latin typeface="Times New Roman" pitchFamily="18" charset="0" panose="02020603050405020304"/>
                <a:ea typeface="+mn-ea"/>
                <a:cs typeface="Times New Roman" pitchFamily="18" charset="0" panose="02020603050405020304"/>
              </a:rPr>
              <a:t>: 1,349 incidents.</a:t>
            </a:r>
            <a:endParaRPr sz="1600" b="0" i="0" u="none" strike="noStrike">
              <a:latin typeface="Times New Roman" pitchFamily="18" charset="0" panose="02020603050405020304"/>
              <a:ea typeface="+mn-ea"/>
              <a:cs typeface="Times New Roman" pitchFamily="18" charset="0" panose="02020603050405020304"/>
            </a:endParaRPr>
          </a:p>
          <a:p>
            <a:pPr marL="929640" marR="0" indent="-228600" algn="l">
              <a:lnSpc>
                <a:spcPct val="115000"/>
              </a:lnSpc>
              <a:spcBef>
                <a:spcPts val="0"/>
              </a:spcBef>
              <a:spcAft>
                <a:spcPts val="1000"/>
              </a:spcAft>
              <a:buAutoNum type="romanLcPeriod" startAt="1"/>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American Eagle Airlines</a:t>
            </a:r>
            <a:r>
              <a:rPr lang="en-US" sz="1600" b="0" i="0" u="none" strike="noStrike">
                <a:latin typeface="Times New Roman" pitchFamily="18" charset="0" panose="02020603050405020304"/>
                <a:ea typeface="+mn-ea"/>
                <a:cs typeface="Times New Roman" pitchFamily="18" charset="0" panose="02020603050405020304"/>
              </a:rPr>
              <a:t>: 932 incidents.</a:t>
            </a:r>
            <a:endParaRPr sz="1600" b="0" i="0" u="none" strike="noStrike">
              <a:latin typeface="Times New Roman" pitchFamily="18" charset="0" panose="02020603050405020304"/>
              <a:ea typeface="+mn-ea"/>
              <a:cs typeface="Times New Roman" pitchFamily="18" charset="0" panose="02020603050405020304"/>
            </a:endParaRPr>
          </a:p>
          <a:p>
            <a:pPr marL="929640" marR="0" indent="-228600" algn="l">
              <a:lnSpc>
                <a:spcPct val="115000"/>
              </a:lnSpc>
              <a:spcBef>
                <a:spcPts val="0"/>
              </a:spcBef>
              <a:spcAft>
                <a:spcPts val="1000"/>
              </a:spcAft>
              <a:buAutoNum type="romanLcPeriod" startAt="1"/>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SkyWest Airlines</a:t>
            </a:r>
            <a:r>
              <a:rPr lang="en-US" sz="1600" b="0" i="0" u="none" strike="noStrike">
                <a:latin typeface="Times New Roman" pitchFamily="18" charset="0" panose="02020603050405020304"/>
                <a:ea typeface="+mn-ea"/>
                <a:cs typeface="Times New Roman" pitchFamily="18" charset="0" panose="02020603050405020304"/>
              </a:rPr>
              <a:t>: 891 incidents.</a:t>
            </a:r>
            <a:endParaRPr sz="1600" b="0" i="0" u="none" strike="noStrike">
              <a:latin typeface="Times New Roman" pitchFamily="18" charset="0" panose="02020603050405020304"/>
              <a:ea typeface="+mn-ea"/>
              <a:cs typeface="Times New Roman" pitchFamily="18" charset="0" panose="02020603050405020304"/>
            </a:endParaRPr>
          </a:p>
          <a:p>
            <a:pPr marL="929640" marR="0" indent="-228600" algn="l">
              <a:lnSpc>
                <a:spcPct val="115000"/>
              </a:lnSpc>
              <a:spcBef>
                <a:spcPts val="0"/>
              </a:spcBef>
              <a:spcAft>
                <a:spcPts val="1000"/>
              </a:spcAft>
              <a:buAutoNum type="romanLcPeriod" startAt="1"/>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US Airways*</a:t>
            </a:r>
            <a:r>
              <a:rPr lang="en-US" sz="1600" b="0" i="0" u="none" strike="noStrike">
                <a:latin typeface="Times New Roman" pitchFamily="18" charset="0" panose="02020603050405020304"/>
                <a:ea typeface="+mn-ea"/>
                <a:cs typeface="Times New Roman" pitchFamily="18" charset="0" panose="02020603050405020304"/>
              </a:rPr>
              <a:t>: 797 incidents.</a:t>
            </a:r>
            <a:endParaRPr sz="1600" b="0" i="0" u="none" strike="noStrike">
              <a:latin typeface="Times New Roman" pitchFamily="18" charset="0" panose="02020603050405020304"/>
              <a:ea typeface="+mn-ea"/>
              <a:cs typeface="Times New Roman" pitchFamily="18" charset="0" panose="02020603050405020304"/>
            </a:endParaRPr>
          </a:p>
          <a:p>
            <a:pPr marL="929640" marR="0" indent="-228600" algn="l">
              <a:lnSpc>
                <a:spcPct val="115000"/>
              </a:lnSpc>
              <a:spcBef>
                <a:spcPts val="0"/>
              </a:spcBef>
              <a:spcAft>
                <a:spcPts val="1000"/>
              </a:spcAft>
              <a:buAutoNum type="romanLcPeriod" startAt="1"/>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JetBlue Airways</a:t>
            </a:r>
            <a:r>
              <a:rPr lang="en-US" sz="1600" b="0" i="0" u="none" strike="noStrike">
                <a:latin typeface="Times New Roman" pitchFamily="18" charset="0" panose="02020603050405020304"/>
                <a:ea typeface="+mn-ea"/>
                <a:cs typeface="Times New Roman" pitchFamily="18" charset="0" panose="02020603050405020304"/>
              </a:rPr>
              <a:t>: 708 incidents.</a:t>
            </a:r>
            <a:endParaRPr sz="1600" b="0" i="0" u="none" strike="noStrike">
              <a:latin typeface="Times New Roman" pitchFamily="18" charset="0" panose="02020603050405020304"/>
              <a:ea typeface="+mn-ea"/>
              <a:cs typeface="Times New Roman" pitchFamily="18" charset="0" panose="02020603050405020304"/>
            </a:endParaRPr>
          </a:p>
          <a:p>
            <a:pPr marL="929640" marR="0" indent="-228600" algn="l">
              <a:lnSpc>
                <a:spcPct val="115000"/>
              </a:lnSpc>
              <a:spcBef>
                <a:spcPts val="0"/>
              </a:spcBef>
              <a:spcAft>
                <a:spcPts val="1000"/>
              </a:spcAft>
              <a:buAutoNum type="romanLcPeriod" startAt="1"/>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UPS Airlines</a:t>
            </a:r>
            <a:r>
              <a:rPr lang="en-US" sz="1600" b="0" i="0" u="none" strike="noStrike">
                <a:latin typeface="Times New Roman" pitchFamily="18" charset="0" panose="02020603050405020304"/>
                <a:ea typeface="+mn-ea"/>
                <a:cs typeface="Times New Roman" pitchFamily="18" charset="0" panose="02020603050405020304"/>
              </a:rPr>
              <a:t>: 590 incidents.</a:t>
            </a:r>
          </a:p>
          <a:p>
            <a:pPr marL="929640" marR="0" indent="-228600" algn="l">
              <a:lnSpc>
                <a:spcPct val="115000"/>
              </a:lnSpc>
              <a:spcBef>
                <a:spcPts val="0"/>
              </a:spcBef>
              <a:spcAft>
                <a:spcPts val="1000"/>
              </a:spcAft>
              <a:buAutoNum type="romanLcPeriod" startAt="1"/>
            </a:pPr>
            <a:r>
              <a:rPr lang="en-US" sz="1600" b="1" i="0" u="none" strike="noStrike">
                <a:solidFill>
                  <a:srgbClr val="7030A0"/>
                </a:solidFill>
                <a:latin typeface="Times New Roman" pitchFamily="18" charset="0" panose="02020603050405020304"/>
                <a:ea typeface="+mn-ea"/>
                <a:cs typeface="Times New Roman" pitchFamily="18" charset="0" panose="02020603050405020304"/>
              </a:rPr>
              <a:t>US Airways</a:t>
            </a:r>
            <a:r>
              <a:rPr lang="en-US" sz="1600" b="0" i="0" u="none" strike="noStrike">
                <a:latin typeface="Times New Roman" pitchFamily="18" charset="0" panose="02020603050405020304"/>
                <a:ea typeface="+mn-ea"/>
                <a:cs typeface="Times New Roman" pitchFamily="18" charset="0" panose="02020603050405020304"/>
              </a:rPr>
              <a:t>: 540 incidents.</a:t>
            </a:r>
            <a:endParaRPr sz="16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Arab" typeface="Times New Roman"/>
        <a:font script="Armn" typeface="Arial"/>
        <a:font script="Beng" typeface="Vrinda"/>
        <a:font script="Bopo" typeface="Microsoft JhengHei"/>
        <a:font script="Cher" typeface="Plantagenet Cherokee"/>
        <a:font script="Deva" typeface="Mangal"/>
        <a:font script="Ethi" typeface="Nyala"/>
        <a:font script="Geor" typeface="Sylfaen"/>
        <a:font script="Gujr" typeface="Shruti"/>
        <a:font script="Guru" typeface="Raavi"/>
        <a:font script="Hang" typeface="맑은 고딕"/>
        <a:font script="Hebr" typeface="Times New Roman"/>
        <a:font script="Knda" typeface="Tunga"/>
        <a:font script="Khmr" typeface="MoolBoran"/>
        <a:font script="Laoo" typeface="DokChampa"/>
        <a:font script="Mlym" typeface="Kartika"/>
        <a:font script="Mong" typeface="Mongolian Baiti"/>
        <a:font script="Mymr" typeface="Myanmar Text"/>
        <a:font script="Orya" typeface="Kalinga"/>
        <a:font script="Sinh" typeface="Iskoola Pota"/>
        <a:font script="Syrc" typeface="Estrangelo Edessa"/>
        <a:font script="Taml" typeface="Latha"/>
        <a:font script="Telu" typeface="Gautami"/>
        <a:font script="Thaa" typeface="MV Boli"/>
        <a:font script="Thai" typeface="Angsana New"/>
        <a:font script="Tibt" typeface="Microsoft Himalaya"/>
        <a:font script="Cans" typeface="Euphemia"/>
        <a:font script="Yiii" typeface="Microsoft Yi Baiti"/>
        <a:font script="Osma" typeface="Ebrima"/>
        <a:font script="Tale" typeface="Microsoft Tai Le"/>
        <a:font script="Bugi" typeface="Leelawadee UI"/>
        <a:font script="Talu" typeface="Microsoft New Tai Lue"/>
        <a:font script="Tfng" typeface="Ebrima"/>
        <a:font script="Hans" typeface="等线 Light"/>
        <a:font script="Hant" typeface="新細明體"/>
        <a:font script="Java" typeface="Javanese Text"/>
        <a:font script="Nkoo" typeface="Ebrima"/>
        <a:font script="Phag" typeface="Phagspa"/>
        <a:font script="Syre" typeface="Estrangelo Edessa"/>
        <a:font script="Syrj" typeface="Estrangelo Edessa"/>
        <a:font script="Syrn" typeface="Estrangelo Edessa"/>
        <a:font script="Jpan" typeface="游ゴシック Light"/>
        <a:font script="Olck" typeface="Nirmala UI"/>
        <a:font script="Lisu" typeface="Segoe UI"/>
        <a:font script="Sora" typeface="Nirmala UI"/>
      </a:majorFont>
      <a:minorFont>
        <a:latin typeface="Calibri" panose="020F0502020204030204"/>
        <a:ea typeface=""/>
        <a:cs typeface=""/>
        <a:font script="Arab" typeface="Arial"/>
        <a:font script="Armn" typeface="Arial"/>
        <a:font script="Beng" typeface="Vrinda"/>
        <a:font script="Bopo" typeface="Microsoft JhengHei"/>
        <a:font script="Cher" typeface="Plantagenet Cherokee"/>
        <a:font script="Deva" typeface="Mangal"/>
        <a:font script="Ethi" typeface="Nyala"/>
        <a:font script="Geor" typeface="Sylfaen"/>
        <a:font script="Gujr" typeface="Shruti"/>
        <a:font script="Guru" typeface="Raavi"/>
        <a:font script="Hang" typeface="맑은 고딕"/>
        <a:font script="Hebr" typeface="Arial"/>
        <a:font script="Knda" typeface="Tunga"/>
        <a:font script="Khmr" typeface="DaunPenh"/>
        <a:font script="Laoo" typeface="DokChampa"/>
        <a:font script="Mlym" typeface="Kartika"/>
        <a:font script="Mong" typeface="Mongolian Baiti"/>
        <a:font script="Mymr" typeface="Myanmar Text"/>
        <a:font script="Orya" typeface="Kalinga"/>
        <a:font script="Sinh" typeface="Iskoola Pota"/>
        <a:font script="Syrc" typeface="Estrangelo Edessa"/>
        <a:font script="Taml" typeface="Latha"/>
        <a:font script="Telu" typeface="Gautami"/>
        <a:font script="Thaa" typeface="MV Boli"/>
        <a:font script="Thai" typeface="Cordia New"/>
        <a:font script="Tibt" typeface="Microsoft Himalaya"/>
        <a:font script="Cans" typeface="Euphemia"/>
        <a:font script="Yiii" typeface="Microsoft Yi Baiti"/>
        <a:font script="Osma" typeface="Ebrima"/>
        <a:font script="Tale" typeface="Microsoft Tai Le"/>
        <a:font script="Bugi" typeface="Leelawadee UI"/>
        <a:font script="Talu" typeface="Microsoft New Tai Lue"/>
        <a:font script="Tfng" typeface="Ebrima"/>
        <a:font script="Hans" typeface="等线"/>
        <a:font script="Hant" typeface="新細明體"/>
        <a:font script="Java" typeface="Javanese Text"/>
        <a:font script="Nkoo" typeface="Ebrima"/>
        <a:font script="Phag" typeface="Phagspa"/>
        <a:font script="Syre" typeface="Estrangelo Edessa"/>
        <a:font script="Syrj" typeface="Estrangelo Edessa"/>
        <a:font script="Syrn" typeface="Estrangelo Edessa"/>
        <a:font script="Jpan" typeface="游ゴシック"/>
        <a:font script="Olck" typeface="Nirmala UI"/>
        <a:font script="Lisu" typeface="Segoe UI"/>
        <a:font script="Sora" typeface="Nirmala U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ompanyPresentation">
  <a:themeElements>
    <a:clrScheme name="CompanyPresentation">
      <a:dk1>
        <a:sysClr val="windowText" lastClr="000000"/>
      </a:dk1>
      <a:lt1>
        <a:srgbClr val="FDFDFD"/>
      </a:lt1>
      <a:dk2>
        <a:srgbClr val="264154"/>
      </a:dk2>
      <a:lt2>
        <a:srgbClr val="F4F6F6"/>
      </a:lt2>
      <a:accent1>
        <a:srgbClr val="33A5C9"/>
      </a:accent1>
      <a:accent2>
        <a:srgbClr val="F65A04"/>
      </a:accent2>
      <a:accent3>
        <a:srgbClr val="61D0AF"/>
      </a:accent3>
      <a:accent4>
        <a:srgbClr val="F3DA21"/>
      </a:accent4>
      <a:accent5>
        <a:srgbClr val="447584"/>
      </a:accent5>
      <a:accent6>
        <a:srgbClr val="FF9119"/>
      </a:accent6>
      <a:hlink>
        <a:srgbClr val="3FC5E0"/>
      </a:hlink>
      <a:folHlink>
        <a:srgbClr val="188398"/>
      </a:folHlink>
    </a:clrScheme>
    <a:fontScheme name="Corbel - Corbel">
      <a:majorFont>
        <a:latin typeface="Corbel"/>
        <a:ea typeface=""/>
        <a:cs typeface=""/>
      </a:majorFont>
      <a:minorFont>
        <a:latin typeface="Corbe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1</Words>
  <Application>Microsoft Office PowerPoint</Application>
  <PresentationFormat>Widescreen</PresentationFormat>
  <Paragraphs>1</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Corbel</vt:lpstr>
      <vt:lpstr>CompanyPresentation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Egbosimba Chinenye</dc:creator>
  <cp:lastModifiedBy>Egbosimba Chinenye</cp:lastModifiedBy>
  <cp:revision>1</cp:revision>
  <dcterms:created xsi:type="dcterms:W3CDTF">2020-01-30T11:26:31Z</dcterms:created>
  <dcterms:modified xsi:type="dcterms:W3CDTF">2024-09-18T11:47:02Z</dcterms:modified>
</cp:coreProperties>
</file>