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png" ContentType="image/png"/>
  <Override PartName="/ppt/slides/slide22.xml" ContentType="application/vnd.openxmlformats-officedocument.presentationml.slide+xml"/>
  <Override PartName="/ppt/slides/slide2.xml" ContentType="application/vnd.openxmlformats-officedocument.presentationml.slide+xml"/>
  <Override PartName="/ppt/presentation.xml" ContentType="application/vnd.openxmlformats-officedocument.presentationml.presentation.main+xml"/>
  <Override PartName="/ppt/slides/slide5.xml" ContentType="application/vnd.openxmlformats-officedocument.presentationml.slide+xml"/>
  <Override PartName="/ppt/slideMasters/slideMaster1.xml" ContentType="application/vnd.openxmlformats-officedocument.presentationml.slideMaster+xml"/>
  <Override PartName="/ppt/slides/slide21.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docProps/core.xml" ContentType="application/vnd.openxmlformats-package.core-properties+xml"/>
  <Override PartName="/ppt/slides/slide3.xml" ContentType="application/vnd.openxmlformats-officedocument.presentationml.slide+xml"/>
  <Override PartName="/ppt/slides/slide24.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notesSlides/notesSlide2.xml" ContentType="application/vnd.openxmlformats-officedocument.presentationml.notesSlide+xml"/>
  <Override PartName="/ppt/presProps.xml" ContentType="application/vnd.openxmlformats-officedocument.presentationml.presProps+xml"/>
  <Override PartName="/ppt/viewProps.xml" ContentType="application/vnd.openxmlformats-officedocument.presentationml.viewProps+xml"/>
  <Override PartName="/ppt/notesSlides/notesSlide14.xml" ContentType="application/vnd.openxmlformats-officedocument.presentationml.notesSlide+xml"/>
  <Override PartName="/ppt/theme/theme1.xml" ContentType="application/vnd.openxmlformats-officedocument.theme+xml"/>
  <Override PartName="/ppt/slides/slide13.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slideLayouts/slideLayout1.xml" ContentType="application/vnd.openxmlformats-officedocument.presentationml.slideLayout+xml"/>
  <Override PartName="/ppt/notesSlides/notesSlide20.xml" ContentType="application/vnd.openxmlformats-officedocument.presentationml.notesSlide+xml"/>
  <Override PartName="/ppt/slideLayouts/slideLayout2.xml" ContentType="application/vnd.openxmlformats-officedocument.presentationml.slideLayout+xml"/>
  <Override PartName="/ppt/notesSlides/notesSlide21.xml" ContentType="application/vnd.openxmlformats-officedocument.presentationml.notesSlide+xml"/>
  <Override PartName="/ppt/slideLayouts/slideLayout3.xml" ContentType="application/vnd.openxmlformats-officedocument.presentationml.slideLayout+xml"/>
  <Override PartName="/ppt/slides/slide19.xml" ContentType="application/vnd.openxmlformats-officedocument.presentationml.slide+xml"/>
  <Override PartName="/ppt/slideLayouts/slideLayout4.xml" ContentType="application/vnd.openxmlformats-officedocument.presentationml.slideLayout+xml"/>
  <Override PartName="/ppt/slides/slide18.xml" ContentType="application/vnd.openxmlformats-officedocument.presentationml.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app.xml" ContentType="application/vnd.openxmlformats-officedocument.extended-properties+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slides/slide14.xml" ContentType="application/vnd.openxmlformats-officedocument.presentationml.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24.xml" ContentType="application/vnd.openxmlformats-officedocument.presentationml.notesSlide+xml"/>
  <Override PartName="/ppt/slides/slide25.xml" ContentType="application/vnd.openxmlformats-officedocument.presentationml.slide+xml"/>
  <Override PartName="/ppt/notesSlides/notesSlide25.xml" ContentType="application/vnd.openxmlformats-officedocument.presentationml.notesSlide+xml"/>
  <Override PartName="/ppt/slides/slide26.xml" ContentType="application/vnd.openxmlformats-officedocument.presentationml.slide+xml"/>
  <Override PartName="/ppt/notesSlides/notesSlide2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
  </p:notesMasterIdLst>
  <p:sldIdLst>
    <p:sldId id="257" r:id="rId3"/>
    <p:sldId id="258" r:id="rId4"/>
    <p:sldId id="265" r:id="rId5"/>
    <p:sldId id="266" r:id="rId6"/>
    <p:sldId id="267" r:id="rId7"/>
    <p:sldId id="268" r:id="rId8"/>
    <p:sldId id="269" r:id="rId9"/>
    <p:sldId id="284" r:id="rId10"/>
    <p:sldId id="270" r:id="rId11"/>
    <p:sldId id="285" r:id="rId12"/>
    <p:sldId id="271" r:id="rId13"/>
    <p:sldId id="272" r:id="rId14"/>
    <p:sldId id="273" r:id="rId15"/>
    <p:sldId id="287" r:id="rId16"/>
    <p:sldId id="274" r:id="rId17"/>
    <p:sldId id="289" r:id="rId18"/>
    <p:sldId id="275" r:id="rId19"/>
    <p:sldId id="288"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89" autoAdjust="0"/>
    <p:restoredTop sz="94607" autoAdjust="0"/>
  </p:normalViewPr>
  <p:slideViewPr>
    <p:cSldViewPr snapToGrid="0">
      <p:cViewPr varScale="1">
        <p:scale>
          <a:sx n="170" d="100"/>
          <a:sy n="170" d="100"/>
        </p:scale>
        <p:origin x="224" y="184"/>
      </p:cViewPr>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 Type="http://schemas.openxmlformats.org/officeDocument/2006/relationships/notesMaster" Target="notesMasters/notesMaster1.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tableStyles" Target="tableStyles.xml"/><Relationship Id="rId3" Type="http://schemas.openxmlformats.org/officeDocument/2006/relationships/slide" Target="slides/slide1.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Контейнер за горния колонтитул 1"/>
          <p:cNvSpPr>
            <a:spLocks noGrp="1" noEditPoints="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Контейнер за дата 2"/>
          <p:cNvSpPr>
            <a:spLocks noGrp="1" noEditPoints="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42EC51-F955-4457-8F39-ED48CB356DB0}" type="datetimeFigureOut">
              <a:rPr lang="en-US" smtClean="0"/>
              <a:t>9/2/2024</a:t>
            </a:fld>
            <a:endParaRPr lang="en-US"/>
          </a:p>
        </p:txBody>
      </p:sp>
      <p:sp>
        <p:nvSpPr>
          <p:cNvPr id="4" name="Контейнер за изображение на слайда 3"/>
          <p:cNvSpPr>
            <a:spLocks noGrp="1" noRot="1" noChangeAspect="1" noEditPoints="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Контейнер за бележки 4"/>
          <p:cNvSpPr>
            <a:spLocks noGrp="1" noEditPoints="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Контейнер за долния колонтитул 5"/>
          <p:cNvSpPr>
            <a:spLocks noGrp="1" noEditPoints="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Контейнер за номер на слайда 6"/>
          <p:cNvSpPr>
            <a:spLocks noGrp="1" noEditPoints="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D94669-AF0E-4676-974A-6140F1735F9C}" type="slidenum">
              <a:rPr lang="en-US" smtClean="0"/>
              <a:t>‹#›</a:t>
            </a:fld>
            <a:endParaRPr lang="en-US"/>
          </a:p>
        </p:txBody>
      </p:sp>
    </p:spTree>
  </p:cSld>
  <p:clrMap bg1="lt1" tx1="dk1" bg2="lt2" tx2="dk2" accent1="accent1" accent2="accent2" accent3="accent3" accent4="accent4" accent5="accent5" accent6="accent6" hlink="hlink" folHlink="folHlink"/>
  <p:hf dt="0"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A83D9F2-801D-41A1-ABF3-935CAE649F7B}" type="slidenum">
              <a:rPr lang="en-US" smtClean="0"/>
              <a:t>‹#›</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C013234-3CB3-4D37-B2CA-2C971C4A548A}" type="slidenum">
              <a:rPr lang="en-US" smtClean="0"/>
              <a:t>‹#›</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2112391-AE77-4229-A753-2C5723BC5F4A}" type="slidenum">
              <a:rPr lang="en-US" smtClean="0"/>
              <a:t>‹#›</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B9804C5-6E48-45EB-A7D1-0D170DAB13DA}" type="slidenum">
              <a:rPr lang="en-US" smtClean="0"/>
              <a:t>‹#›</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C295228-4619-4F0B-BCFC-E4BEE900B5B5}" type="slidenum">
              <a:rPr lang="en-US" smtClean="0"/>
              <a:t>‹#›</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3BB51EE-7F32-41AE-AE48-AF7273594B69}" type="slidenum">
              <a:rPr lang="en-US" smtClean="0"/>
              <a:t>‹#›</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9E93112-75E0-4E4A-89E4-E6FAF7CD7FC3}" type="slidenum">
              <a:rPr lang="en-US" smtClean="0"/>
              <a:t>‹#›</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DCD4DD2-802E-4301-AAB2-1B68AF8A7CE3}" type="slidenum">
              <a:rPr lang="en-US" smtClean="0"/>
              <a:t>‹#›</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DC819B0-9647-4667-92AE-BF1AA1D2C29C}" type="slidenum">
              <a:rPr lang="en-US" smtClean="0"/>
              <a:t>‹#›</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679F3E8-9A97-4A8C-AE45-F52AE7203908}" type="slidenum">
              <a:rPr lang="en-US" smtClean="0"/>
              <a:t>‹#›</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C6435A18-2F14-4B7A-879A-3978C79084D6}" type="slidenum">
              <a:rPr lang="en-US" smtClean="0"/>
              <a:t>‹#›</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F5E2BD16-CE0F-451C-9FA3-271E8056F52D}" type="slidenum">
              <a:rPr lang="en-US" smtClean="0"/>
              <a:t>‹#›</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059ADF4-2F8C-4BC4-BB62-F693E5430324}" type="slidenum">
              <a:rPr lang="en-US" smtClean="0"/>
              <a:t>‹#›</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F0719351-7336-45EA-B6CC-F3FBE3C7293B}" type="slidenum">
              <a:rPr lang="en-US" smtClean="0"/>
              <a:t>‹#›</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2377613-C452-41ED-8F9B-E7161092FB95}" type="slidenum">
              <a:rPr lang="en-US" smtClean="0"/>
              <a:t>‹#›</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F882AB2-2E08-4141-8358-3158D05BEE78}" type="slidenum">
              <a:rPr lang="en-US" smtClean="0"/>
              <a:t>‹#›</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57A970CC-3470-42C3-ABE4-B0E8283C6E7A}" type="slidenum">
              <a:rPr lang="en-US" smtClean="0"/>
              <a:t>‹#›</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A46D952-9E23-4180-B520-799173E30323}" type="slidenum">
              <a:rPr lang="en-US" smtClean="0"/>
              <a:t>‹#›</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D4006924-8C69-4B14-8DB4-5A35E923617F}" type="slidenum">
              <a:rPr lang="en-US" smtClean="0"/>
              <a:t>‹#›</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5AB48C6-86A7-49E1-BA7C-28F2598C6B20}" type="slidenum">
              <a:rPr lang="en-US" smtClean="0"/>
              <a:t>‹#›</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BF4F2F9-FB4F-4CD4-BC96-026091E6E3E3}" type="slidenum">
              <a:rPr lang="en-US" smtClean="0"/>
              <a:t>‹#›</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1F9DE4F-A103-466A-A3C7-86553492A451}" type="slidenum">
              <a:rPr lang="en-US" smtClean="0"/>
              <a:t>‹#›</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5C531324-A80C-4397-9E3C-E8248BA725ED}" type="slidenum">
              <a:rPr lang="en-US" smtClean="0"/>
              <a:t>‹#›</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C7A49EDC-EBCA-4DFB-93A7-455E8791D173}" type="slidenum">
              <a:rPr lang="en-US" smtClean="0"/>
              <a:t>‹#›</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493570D-56AF-4281-A541-15DF15545279}" type="slidenum">
              <a:rPr lang="en-US" smtClean="0"/>
              <a:t>‹#›</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D26AC349-83C4-41FB-AA9B-06305798DF0B}" type="slidenum">
              <a:rPr lang="en-US" smtClean="0"/>
              <a:t>‹#›</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3">
            <a:lumMod val="50000"/>
          </a:schemeClr>
        </a:solidFill>
      </p:bgPr>
    </p:bg>
    <p:spTree>
      <p:nvGrpSpPr>
        <p:cNvPr id="1" name=""/>
        <p:cNvGrpSpPr/>
        <p:nvPr/>
      </p:nvGrpSpPr>
      <p:grpSpPr>
        <a:xfrm>
          <a:off x="0" y="0"/>
          <a:ext cx="0" cy="0"/>
          <a:chOff x="0" y="0"/>
          <a:chExt cx="0" cy="0"/>
        </a:xfrm>
      </p:grpSpPr>
      <p:sp>
        <p:nvSpPr>
          <p:cNvPr id="8" name="Подзаглавие 2"/>
          <p:cNvSpPr>
            <a:spLocks noGrp="1" noEditPoints="1"/>
          </p:cNvSpPr>
          <p:nvPr>
            <p:ph type="subTitle" idx="1" hasCustomPrompt="1"/>
          </p:nvPr>
        </p:nvSpPr>
        <p:spPr>
          <a:xfrm>
            <a:off x="3580887" y="3960398"/>
            <a:ext cx="7167157" cy="564717"/>
          </a:xfrm>
        </p:spPr>
        <p:txBody>
          <a:bodyPr anchor="ctr">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10" name="Правоъгълник 9"/>
          <p:cNvSpPr/>
          <p:nvPr userDrawn="1"/>
        </p:nvSpPr>
        <p:spPr>
          <a:xfrm>
            <a:off x="3144875" y="1916132"/>
            <a:ext cx="54000" cy="290945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chemeClr val="tx1"/>
              </a:solidFill>
            </a:endParaRPr>
          </a:p>
        </p:txBody>
      </p:sp>
      <p:grpSp>
        <p:nvGrpSpPr>
          <p:cNvPr id="11" name="Групиране 10"/>
          <p:cNvGrpSpPr/>
          <p:nvPr/>
        </p:nvGrpSpPr>
        <p:grpSpPr>
          <a:xfrm>
            <a:off x="9038786" y="213263"/>
            <a:ext cx="2967240" cy="2499151"/>
            <a:chOff x="9038786" y="213263"/>
            <a:chExt cx="2967240" cy="2499151"/>
          </a:xfrm>
        </p:grpSpPr>
        <p:sp>
          <p:nvSpPr>
            <p:cNvPr id="12" name="Google Shape;13;p2"/>
            <p:cNvSpPr/>
            <p:nvPr/>
          </p:nvSpPr>
          <p:spPr>
            <a:xfrm rot="7106459">
              <a:off x="9997800" y="215137"/>
              <a:ext cx="377612" cy="373864"/>
            </a:xfrm>
            <a:custGeom>
              <a:avLst/>
              <a:rect l="l" t="t" r="r" b="b"/>
              <a:pathLst>
                <a:path w="7855" h="7776">
                  <a:moveTo>
                    <a:pt x="443" y="1"/>
                  </a:moveTo>
                  <a:cubicBezTo>
                    <a:pt x="409" y="1"/>
                    <a:pt x="374" y="5"/>
                    <a:pt x="339" y="14"/>
                  </a:cubicBezTo>
                  <a:cubicBezTo>
                    <a:pt x="126" y="74"/>
                    <a:pt x="1" y="293"/>
                    <a:pt x="60" y="506"/>
                  </a:cubicBezTo>
                  <a:lnTo>
                    <a:pt x="728" y="2901"/>
                  </a:lnTo>
                  <a:cubicBezTo>
                    <a:pt x="775" y="3071"/>
                    <a:pt x="931" y="3191"/>
                    <a:pt x="1109" y="3191"/>
                  </a:cubicBezTo>
                  <a:cubicBezTo>
                    <a:pt x="1115" y="3191"/>
                    <a:pt x="1122" y="3191"/>
                    <a:pt x="1129" y="3190"/>
                  </a:cubicBezTo>
                  <a:lnTo>
                    <a:pt x="3296" y="3103"/>
                  </a:lnTo>
                  <a:lnTo>
                    <a:pt x="3876" y="5191"/>
                  </a:lnTo>
                  <a:cubicBezTo>
                    <a:pt x="3924" y="5365"/>
                    <a:pt x="4084" y="5483"/>
                    <a:pt x="4264" y="5483"/>
                  </a:cubicBezTo>
                  <a:cubicBezTo>
                    <a:pt x="4268" y="5483"/>
                    <a:pt x="4273" y="5483"/>
                    <a:pt x="4278" y="5483"/>
                  </a:cubicBezTo>
                  <a:lnTo>
                    <a:pt x="6444" y="5393"/>
                  </a:lnTo>
                  <a:lnTo>
                    <a:pt x="7025" y="7483"/>
                  </a:lnTo>
                  <a:cubicBezTo>
                    <a:pt x="7051" y="7573"/>
                    <a:pt x="7105" y="7646"/>
                    <a:pt x="7174" y="7699"/>
                  </a:cubicBezTo>
                  <a:cubicBezTo>
                    <a:pt x="7241" y="7748"/>
                    <a:pt x="7322" y="7775"/>
                    <a:pt x="7406" y="7775"/>
                  </a:cubicBezTo>
                  <a:cubicBezTo>
                    <a:pt x="7443" y="7775"/>
                    <a:pt x="7480" y="7770"/>
                    <a:pt x="7516" y="7759"/>
                  </a:cubicBezTo>
                  <a:cubicBezTo>
                    <a:pt x="7728" y="7702"/>
                    <a:pt x="7855" y="7480"/>
                    <a:pt x="7795" y="7268"/>
                  </a:cubicBezTo>
                  <a:lnTo>
                    <a:pt x="7128" y="4875"/>
                  </a:lnTo>
                  <a:cubicBezTo>
                    <a:pt x="7080" y="4701"/>
                    <a:pt x="6921" y="4583"/>
                    <a:pt x="6742" y="4583"/>
                  </a:cubicBezTo>
                  <a:cubicBezTo>
                    <a:pt x="6737" y="4583"/>
                    <a:pt x="6732" y="4584"/>
                    <a:pt x="6726" y="4584"/>
                  </a:cubicBezTo>
                  <a:lnTo>
                    <a:pt x="4560" y="4673"/>
                  </a:lnTo>
                  <a:lnTo>
                    <a:pt x="3979" y="2583"/>
                  </a:lnTo>
                  <a:cubicBezTo>
                    <a:pt x="3931" y="2414"/>
                    <a:pt x="3776" y="2294"/>
                    <a:pt x="3600" y="2294"/>
                  </a:cubicBezTo>
                  <a:cubicBezTo>
                    <a:pt x="3592" y="2294"/>
                    <a:pt x="3585" y="2294"/>
                    <a:pt x="3578" y="2294"/>
                  </a:cubicBezTo>
                  <a:lnTo>
                    <a:pt x="1411" y="2380"/>
                  </a:lnTo>
                  <a:lnTo>
                    <a:pt x="830" y="293"/>
                  </a:lnTo>
                  <a:cubicBezTo>
                    <a:pt x="780" y="116"/>
                    <a:pt x="619" y="1"/>
                    <a:pt x="443"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dirty="0"/>
            </a:p>
          </p:txBody>
        </p:sp>
        <p:sp>
          <p:nvSpPr>
            <p:cNvPr id="13" name="Google Shape;17;p2"/>
            <p:cNvSpPr/>
            <p:nvPr/>
          </p:nvSpPr>
          <p:spPr>
            <a:xfrm rot="5400000">
              <a:off x="11342562" y="2048951"/>
              <a:ext cx="663503" cy="663424"/>
            </a:xfrm>
            <a:custGeom>
              <a:avLst/>
              <a:rect l="l" t="t" r="r" b="b"/>
              <a:pathLst>
                <a:path w="8293" h="8292">
                  <a:moveTo>
                    <a:pt x="4583" y="0"/>
                  </a:moveTo>
                  <a:lnTo>
                    <a:pt x="3491" y="2253"/>
                  </a:lnTo>
                  <a:lnTo>
                    <a:pt x="1238" y="1161"/>
                  </a:lnTo>
                  <a:lnTo>
                    <a:pt x="1" y="3710"/>
                  </a:lnTo>
                  <a:lnTo>
                    <a:pt x="2253" y="4804"/>
                  </a:lnTo>
                  <a:lnTo>
                    <a:pt x="1162" y="7057"/>
                  </a:lnTo>
                  <a:lnTo>
                    <a:pt x="3710" y="8292"/>
                  </a:lnTo>
                  <a:lnTo>
                    <a:pt x="4802" y="6039"/>
                  </a:lnTo>
                  <a:lnTo>
                    <a:pt x="7054" y="7134"/>
                  </a:lnTo>
                  <a:lnTo>
                    <a:pt x="8293" y="4582"/>
                  </a:lnTo>
                  <a:lnTo>
                    <a:pt x="6039" y="3491"/>
                  </a:lnTo>
                  <a:lnTo>
                    <a:pt x="7131" y="1238"/>
                  </a:lnTo>
                  <a:lnTo>
                    <a:pt x="4583" y="0"/>
                  </a:lnTo>
                  <a:close/>
                </a:path>
              </a:pathLst>
            </a:custGeom>
            <a:solidFill>
              <a:schemeClr val="lt2"/>
            </a:solidFill>
            <a:ln>
              <a:noFill/>
            </a:ln>
          </p:spPr>
          <p:txBody>
            <a:bodyPr wrap="square" lIns="91425" tIns="91425" rIns="91425" bIns="91425" anchor="ctr">
              <a:noAutofit/>
            </a:bodyPr>
            <a:lstStyle/>
            <a:p>
              <a:pPr marL="0" indent="0" algn="l" rtl="0">
                <a:spcBef>
                  <a:spcPts val="0"/>
                </a:spcBef>
                <a:spcAft>
                  <a:spcPts val="0"/>
                </a:spcAft>
                <a:buNone/>
              </a:pPr>
              <a:endParaRPr dirty="0"/>
            </a:p>
          </p:txBody>
        </p:sp>
        <p:sp>
          <p:nvSpPr>
            <p:cNvPr id="14" name="Google Shape;18;p2"/>
            <p:cNvSpPr/>
            <p:nvPr/>
          </p:nvSpPr>
          <p:spPr>
            <a:xfrm rot="5400000">
              <a:off x="9038706" y="284712"/>
              <a:ext cx="451724" cy="451564"/>
            </a:xfrm>
            <a:custGeom>
              <a:avLst/>
              <a:rect l="l" t="t" r="r" b="b"/>
              <a:pathLst>
                <a:path w="5646" h="5644">
                  <a:moveTo>
                    <a:pt x="3120" y="0"/>
                  </a:moveTo>
                  <a:lnTo>
                    <a:pt x="2376" y="1533"/>
                  </a:lnTo>
                  <a:lnTo>
                    <a:pt x="843" y="790"/>
                  </a:lnTo>
                  <a:lnTo>
                    <a:pt x="1" y="2525"/>
                  </a:lnTo>
                  <a:lnTo>
                    <a:pt x="1537" y="3268"/>
                  </a:lnTo>
                  <a:lnTo>
                    <a:pt x="791" y="4801"/>
                  </a:lnTo>
                  <a:lnTo>
                    <a:pt x="2526" y="5644"/>
                  </a:lnTo>
                  <a:lnTo>
                    <a:pt x="3269" y="4111"/>
                  </a:lnTo>
                  <a:lnTo>
                    <a:pt x="4805" y="4855"/>
                  </a:lnTo>
                  <a:lnTo>
                    <a:pt x="5645" y="3120"/>
                  </a:lnTo>
                  <a:lnTo>
                    <a:pt x="4112" y="2376"/>
                  </a:lnTo>
                  <a:lnTo>
                    <a:pt x="4855" y="843"/>
                  </a:lnTo>
                  <a:lnTo>
                    <a:pt x="3120" y="0"/>
                  </a:lnTo>
                  <a:close/>
                </a:path>
              </a:pathLst>
            </a:custGeom>
            <a:solidFill>
              <a:schemeClr val="lt2"/>
            </a:solidFill>
            <a:ln>
              <a:noFill/>
            </a:ln>
          </p:spPr>
          <p:txBody>
            <a:bodyPr wrap="square" lIns="91425" tIns="91425" rIns="91425" bIns="91425" anchor="ctr">
              <a:noAutofit/>
            </a:bodyPr>
            <a:lstStyle/>
            <a:p>
              <a:pPr marL="0" indent="0" algn="l" rtl="0">
                <a:spcBef>
                  <a:spcPts val="0"/>
                </a:spcBef>
                <a:spcAft>
                  <a:spcPts val="0"/>
                </a:spcAft>
                <a:buNone/>
              </a:pPr>
              <a:endParaRPr dirty="0"/>
            </a:p>
          </p:txBody>
        </p:sp>
        <p:sp>
          <p:nvSpPr>
            <p:cNvPr id="15" name="Google Shape;21;p2"/>
            <p:cNvSpPr/>
            <p:nvPr/>
          </p:nvSpPr>
          <p:spPr>
            <a:xfrm rot="5400000">
              <a:off x="10200051" y="957208"/>
              <a:ext cx="230847" cy="230879"/>
            </a:xfrm>
            <a:custGeom>
              <a:avLst/>
              <a:rect l="l" t="t" r="r" b="b"/>
              <a:pathLst>
                <a:path w="7138" h="7139">
                  <a:moveTo>
                    <a:pt x="3010" y="1"/>
                  </a:moveTo>
                  <a:lnTo>
                    <a:pt x="1" y="4132"/>
                  </a:lnTo>
                  <a:lnTo>
                    <a:pt x="4128" y="7138"/>
                  </a:lnTo>
                  <a:lnTo>
                    <a:pt x="7137" y="3010"/>
                  </a:lnTo>
                  <a:lnTo>
                    <a:pt x="3010" y="1"/>
                  </a:lnTo>
                  <a:close/>
                </a:path>
              </a:pathLst>
            </a:custGeom>
            <a:solidFill>
              <a:schemeClr val="accent6"/>
            </a:solidFill>
            <a:ln>
              <a:noFill/>
            </a:ln>
          </p:spPr>
          <p:txBody>
            <a:bodyPr wrap="square" lIns="91425" tIns="91425" rIns="91425" bIns="91425" anchor="ctr">
              <a:noAutofit/>
            </a:bodyPr>
            <a:lstStyle/>
            <a:p>
              <a:pPr marL="0" indent="0" algn="l" rtl="0">
                <a:spcBef>
                  <a:spcPts val="0"/>
                </a:spcBef>
                <a:spcAft>
                  <a:spcPts val="0"/>
                </a:spcAft>
                <a:buNone/>
              </a:pPr>
              <a:endParaRPr dirty="0"/>
            </a:p>
          </p:txBody>
        </p:sp>
        <p:grpSp>
          <p:nvGrpSpPr>
            <p:cNvPr id="16" name="Google Shape;24;p2"/>
            <p:cNvGrpSpPr/>
            <p:nvPr/>
          </p:nvGrpSpPr>
          <p:grpSpPr>
            <a:xfrm>
              <a:off x="10748044" y="244811"/>
              <a:ext cx="1190893" cy="1406209"/>
              <a:chOff x="7360481" y="-279362"/>
              <a:chExt cx="917644" cy="1083548"/>
            </a:xfrm>
            <a:solidFill>
              <a:schemeClr val="tx2">
                <a:lumMod val="60000"/>
                <a:lumOff val="40000"/>
              </a:schemeClr>
            </a:solidFill>
          </p:grpSpPr>
          <p:sp>
            <p:nvSpPr>
              <p:cNvPr id="17" name="Google Shape;25;p2"/>
              <p:cNvSpPr/>
              <p:nvPr/>
            </p:nvSpPr>
            <p:spPr>
              <a:xfrm rot="5400000">
                <a:off x="8194132" y="-279362"/>
                <a:ext cx="82946" cy="82946"/>
              </a:xfrm>
              <a:custGeom>
                <a:avLst/>
                <a:rect l="l" t="t" r="r" b="b"/>
                <a:pathLst>
                  <a:path w="1030" h="1030">
                    <a:moveTo>
                      <a:pt x="515" y="1"/>
                    </a:moveTo>
                    <a:cubicBezTo>
                      <a:pt x="230" y="1"/>
                      <a:pt x="0" y="233"/>
                      <a:pt x="0" y="515"/>
                    </a:cubicBezTo>
                    <a:cubicBezTo>
                      <a:pt x="0" y="800"/>
                      <a:pt x="233" y="1030"/>
                      <a:pt x="515" y="1030"/>
                    </a:cubicBezTo>
                    <a:cubicBezTo>
                      <a:pt x="800" y="1030"/>
                      <a:pt x="1029" y="797"/>
                      <a:pt x="1029" y="515"/>
                    </a:cubicBezTo>
                    <a:cubicBezTo>
                      <a:pt x="1029" y="233"/>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18" name="Google Shape;26;p2"/>
              <p:cNvSpPr/>
              <p:nvPr/>
            </p:nvSpPr>
            <p:spPr>
              <a:xfrm rot="5400000">
                <a:off x="8194575" y="-28555"/>
                <a:ext cx="82624" cy="82865"/>
              </a:xfrm>
              <a:custGeom>
                <a:avLst/>
                <a:rect l="l" t="t" r="r" b="b"/>
                <a:pathLst>
                  <a:path w="1026" h="1029">
                    <a:moveTo>
                      <a:pt x="512" y="1"/>
                    </a:moveTo>
                    <a:cubicBezTo>
                      <a:pt x="229" y="1"/>
                      <a:pt x="1" y="232"/>
                      <a:pt x="1" y="515"/>
                    </a:cubicBezTo>
                    <a:cubicBezTo>
                      <a:pt x="1" y="800"/>
                      <a:pt x="229" y="1029"/>
                      <a:pt x="515" y="1029"/>
                    </a:cubicBezTo>
                    <a:cubicBezTo>
                      <a:pt x="797" y="1029"/>
                      <a:pt x="1026" y="797"/>
                      <a:pt x="1026" y="515"/>
                    </a:cubicBezTo>
                    <a:cubicBezTo>
                      <a:pt x="1026" y="229"/>
                      <a:pt x="797" y="1"/>
                      <a:pt x="512"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19" name="Google Shape;27;p2"/>
              <p:cNvSpPr/>
              <p:nvPr/>
            </p:nvSpPr>
            <p:spPr>
              <a:xfrm rot="5400000">
                <a:off x="8194696" y="220497"/>
                <a:ext cx="82865" cy="82865"/>
              </a:xfrm>
              <a:custGeom>
                <a:avLst/>
                <a:rect l="l" t="t" r="r" b="b"/>
                <a:pathLst>
                  <a:path w="1029" h="1029">
                    <a:moveTo>
                      <a:pt x="514" y="1"/>
                    </a:moveTo>
                    <a:cubicBezTo>
                      <a:pt x="229" y="1"/>
                      <a:pt x="0" y="232"/>
                      <a:pt x="0" y="514"/>
                    </a:cubicBezTo>
                    <a:cubicBezTo>
                      <a:pt x="0" y="797"/>
                      <a:pt x="232" y="1029"/>
                      <a:pt x="514" y="1029"/>
                    </a:cubicBezTo>
                    <a:cubicBezTo>
                      <a:pt x="800" y="1025"/>
                      <a:pt x="1028" y="797"/>
                      <a:pt x="1028" y="514"/>
                    </a:cubicBezTo>
                    <a:cubicBezTo>
                      <a:pt x="1028" y="229"/>
                      <a:pt x="796" y="1"/>
                      <a:pt x="514"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20" name="Google Shape;28;p2"/>
              <p:cNvSpPr/>
              <p:nvPr/>
            </p:nvSpPr>
            <p:spPr>
              <a:xfrm rot="5400000">
                <a:off x="8195058" y="469629"/>
                <a:ext cx="82946" cy="82704"/>
              </a:xfrm>
              <a:custGeom>
                <a:avLst/>
                <a:rect l="l" t="t" r="r" b="b"/>
                <a:pathLst>
                  <a:path w="1030" h="1027">
                    <a:moveTo>
                      <a:pt x="512" y="1"/>
                    </a:moveTo>
                    <a:cubicBezTo>
                      <a:pt x="230" y="1"/>
                      <a:pt x="1" y="230"/>
                      <a:pt x="1" y="515"/>
                    </a:cubicBezTo>
                    <a:cubicBezTo>
                      <a:pt x="1" y="795"/>
                      <a:pt x="227" y="1026"/>
                      <a:pt x="509" y="1026"/>
                    </a:cubicBezTo>
                    <a:cubicBezTo>
                      <a:pt x="511" y="1026"/>
                      <a:pt x="513" y="1026"/>
                      <a:pt x="515" y="1026"/>
                    </a:cubicBezTo>
                    <a:cubicBezTo>
                      <a:pt x="797" y="1026"/>
                      <a:pt x="1030" y="797"/>
                      <a:pt x="1026" y="512"/>
                    </a:cubicBezTo>
                    <a:cubicBezTo>
                      <a:pt x="1026" y="230"/>
                      <a:pt x="797" y="1"/>
                      <a:pt x="512"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21" name="Google Shape;29;p2"/>
              <p:cNvSpPr/>
              <p:nvPr/>
            </p:nvSpPr>
            <p:spPr>
              <a:xfrm rot="5400000">
                <a:off x="8195340" y="720357"/>
                <a:ext cx="82865" cy="82704"/>
              </a:xfrm>
              <a:custGeom>
                <a:avLst/>
                <a:rect l="l" t="t" r="r" b="b"/>
                <a:pathLst>
                  <a:path w="1029" h="1027">
                    <a:moveTo>
                      <a:pt x="514" y="0"/>
                    </a:moveTo>
                    <a:cubicBezTo>
                      <a:pt x="229" y="0"/>
                      <a:pt x="0" y="230"/>
                      <a:pt x="0" y="515"/>
                    </a:cubicBezTo>
                    <a:cubicBezTo>
                      <a:pt x="0" y="797"/>
                      <a:pt x="233" y="1026"/>
                      <a:pt x="514" y="1026"/>
                    </a:cubicBezTo>
                    <a:cubicBezTo>
                      <a:pt x="800" y="1026"/>
                      <a:pt x="1029" y="797"/>
                      <a:pt x="1029" y="512"/>
                    </a:cubicBezTo>
                    <a:cubicBezTo>
                      <a:pt x="1029" y="230"/>
                      <a:pt x="796" y="0"/>
                      <a:pt x="514" y="0"/>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dirty="0"/>
              </a:p>
            </p:txBody>
          </p:sp>
          <p:sp>
            <p:nvSpPr>
              <p:cNvPr id="22" name="Google Shape;30;p2"/>
              <p:cNvSpPr/>
              <p:nvPr/>
            </p:nvSpPr>
            <p:spPr>
              <a:xfrm rot="5400000">
                <a:off x="7985719" y="-279121"/>
                <a:ext cx="82946" cy="82946"/>
              </a:xfrm>
              <a:custGeom>
                <a:avLst/>
                <a:rect l="l" t="t" r="r" b="b"/>
                <a:pathLst>
                  <a:path w="1030" h="1030">
                    <a:moveTo>
                      <a:pt x="515" y="1"/>
                    </a:moveTo>
                    <a:cubicBezTo>
                      <a:pt x="230" y="4"/>
                      <a:pt x="1" y="234"/>
                      <a:pt x="1" y="515"/>
                    </a:cubicBezTo>
                    <a:cubicBezTo>
                      <a:pt x="1" y="801"/>
                      <a:pt x="233" y="1030"/>
                      <a:pt x="515" y="1030"/>
                    </a:cubicBezTo>
                    <a:cubicBezTo>
                      <a:pt x="800" y="1030"/>
                      <a:pt x="1029" y="801"/>
                      <a:pt x="1029" y="515"/>
                    </a:cubicBezTo>
                    <a:cubicBezTo>
                      <a:pt x="1029" y="234"/>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23" name="Google Shape;31;p2"/>
              <p:cNvSpPr/>
              <p:nvPr/>
            </p:nvSpPr>
            <p:spPr>
              <a:xfrm rot="5400000">
                <a:off x="7986162" y="-28228"/>
                <a:ext cx="82624" cy="82865"/>
              </a:xfrm>
              <a:custGeom>
                <a:avLst/>
                <a:rect l="l" t="t" r="r" b="b"/>
                <a:pathLst>
                  <a:path w="1026" h="1029">
                    <a:moveTo>
                      <a:pt x="511" y="1"/>
                    </a:moveTo>
                    <a:cubicBezTo>
                      <a:pt x="229" y="1"/>
                      <a:pt x="0" y="233"/>
                      <a:pt x="0" y="515"/>
                    </a:cubicBezTo>
                    <a:cubicBezTo>
                      <a:pt x="0" y="800"/>
                      <a:pt x="229" y="1029"/>
                      <a:pt x="514" y="1029"/>
                    </a:cubicBezTo>
                    <a:cubicBezTo>
                      <a:pt x="796" y="1029"/>
                      <a:pt x="1026" y="797"/>
                      <a:pt x="1026" y="515"/>
                    </a:cubicBezTo>
                    <a:cubicBezTo>
                      <a:pt x="1026" y="229"/>
                      <a:pt x="796" y="1"/>
                      <a:pt x="511"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24" name="Google Shape;32;p2"/>
              <p:cNvSpPr/>
              <p:nvPr/>
            </p:nvSpPr>
            <p:spPr>
              <a:xfrm rot="5400000">
                <a:off x="7986283" y="220739"/>
                <a:ext cx="82865" cy="82865"/>
              </a:xfrm>
              <a:custGeom>
                <a:avLst/>
                <a:rect l="l" t="t" r="r" b="b"/>
                <a:pathLst>
                  <a:path w="1029" h="1029">
                    <a:moveTo>
                      <a:pt x="515" y="1"/>
                    </a:moveTo>
                    <a:cubicBezTo>
                      <a:pt x="229" y="1"/>
                      <a:pt x="0" y="232"/>
                      <a:pt x="0" y="514"/>
                    </a:cubicBezTo>
                    <a:cubicBezTo>
                      <a:pt x="0" y="800"/>
                      <a:pt x="232" y="1029"/>
                      <a:pt x="515" y="1029"/>
                    </a:cubicBezTo>
                    <a:cubicBezTo>
                      <a:pt x="800" y="1029"/>
                      <a:pt x="1028" y="797"/>
                      <a:pt x="1028" y="514"/>
                    </a:cubicBezTo>
                    <a:cubicBezTo>
                      <a:pt x="1028" y="229"/>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25" name="Google Shape;33;p2"/>
              <p:cNvSpPr/>
              <p:nvPr/>
            </p:nvSpPr>
            <p:spPr>
              <a:xfrm rot="5400000">
                <a:off x="7986807" y="469790"/>
                <a:ext cx="82624" cy="82704"/>
              </a:xfrm>
              <a:custGeom>
                <a:avLst/>
                <a:rect l="l" t="t" r="r" b="b"/>
                <a:pathLst>
                  <a:path w="1026" h="1027">
                    <a:moveTo>
                      <a:pt x="511" y="1"/>
                    </a:moveTo>
                    <a:cubicBezTo>
                      <a:pt x="229" y="1"/>
                      <a:pt x="1" y="230"/>
                      <a:pt x="1" y="515"/>
                    </a:cubicBezTo>
                    <a:cubicBezTo>
                      <a:pt x="1" y="795"/>
                      <a:pt x="226" y="1026"/>
                      <a:pt x="509" y="1026"/>
                    </a:cubicBezTo>
                    <a:cubicBezTo>
                      <a:pt x="511" y="1026"/>
                      <a:pt x="512" y="1026"/>
                      <a:pt x="514" y="1026"/>
                    </a:cubicBezTo>
                    <a:cubicBezTo>
                      <a:pt x="797" y="1026"/>
                      <a:pt x="1026" y="797"/>
                      <a:pt x="1026" y="512"/>
                    </a:cubicBezTo>
                    <a:cubicBezTo>
                      <a:pt x="1026" y="230"/>
                      <a:pt x="797" y="1"/>
                      <a:pt x="511"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26" name="Google Shape;34;p2"/>
              <p:cNvSpPr/>
              <p:nvPr/>
            </p:nvSpPr>
            <p:spPr>
              <a:xfrm rot="5400000">
                <a:off x="7986887" y="720638"/>
                <a:ext cx="82946" cy="82704"/>
              </a:xfrm>
              <a:custGeom>
                <a:avLst/>
                <a:rect l="l" t="t" r="r" b="b"/>
                <a:pathLst>
                  <a:path w="1030" h="1027">
                    <a:moveTo>
                      <a:pt x="515" y="0"/>
                    </a:moveTo>
                    <a:cubicBezTo>
                      <a:pt x="230" y="0"/>
                      <a:pt x="0" y="230"/>
                      <a:pt x="0" y="515"/>
                    </a:cubicBezTo>
                    <a:cubicBezTo>
                      <a:pt x="0" y="797"/>
                      <a:pt x="233" y="1026"/>
                      <a:pt x="515" y="1026"/>
                    </a:cubicBezTo>
                    <a:cubicBezTo>
                      <a:pt x="800" y="1026"/>
                      <a:pt x="1029" y="797"/>
                      <a:pt x="1029" y="512"/>
                    </a:cubicBezTo>
                    <a:cubicBezTo>
                      <a:pt x="1029" y="230"/>
                      <a:pt x="797" y="0"/>
                      <a:pt x="515" y="0"/>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27" name="Google Shape;35;p2"/>
              <p:cNvSpPr/>
              <p:nvPr/>
            </p:nvSpPr>
            <p:spPr>
              <a:xfrm rot="5400000">
                <a:off x="7777146" y="-278718"/>
                <a:ext cx="82946" cy="82624"/>
              </a:xfrm>
              <a:custGeom>
                <a:avLst/>
                <a:rect l="l" t="t" r="r" b="b"/>
                <a:pathLst>
                  <a:path w="1030" h="1026">
                    <a:moveTo>
                      <a:pt x="521" y="0"/>
                    </a:moveTo>
                    <a:cubicBezTo>
                      <a:pt x="519" y="0"/>
                      <a:pt x="517" y="0"/>
                      <a:pt x="515" y="0"/>
                    </a:cubicBezTo>
                    <a:cubicBezTo>
                      <a:pt x="230" y="0"/>
                      <a:pt x="1" y="230"/>
                      <a:pt x="1" y="511"/>
                    </a:cubicBezTo>
                    <a:cubicBezTo>
                      <a:pt x="1" y="797"/>
                      <a:pt x="233" y="1026"/>
                      <a:pt x="515" y="1026"/>
                    </a:cubicBezTo>
                    <a:cubicBezTo>
                      <a:pt x="801" y="1026"/>
                      <a:pt x="1030" y="797"/>
                      <a:pt x="1030" y="511"/>
                    </a:cubicBezTo>
                    <a:cubicBezTo>
                      <a:pt x="1030" y="231"/>
                      <a:pt x="800" y="0"/>
                      <a:pt x="521" y="0"/>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28" name="Google Shape;36;p2"/>
              <p:cNvSpPr/>
              <p:nvPr/>
            </p:nvSpPr>
            <p:spPr>
              <a:xfrm rot="5400000">
                <a:off x="7777750" y="-27983"/>
                <a:ext cx="82624" cy="82865"/>
              </a:xfrm>
              <a:custGeom>
                <a:avLst/>
                <a:rect l="l" t="t" r="r" b="b"/>
                <a:pathLst>
                  <a:path w="1026" h="1029">
                    <a:moveTo>
                      <a:pt x="511" y="1"/>
                    </a:moveTo>
                    <a:cubicBezTo>
                      <a:pt x="230" y="1"/>
                      <a:pt x="0" y="233"/>
                      <a:pt x="0" y="515"/>
                    </a:cubicBezTo>
                    <a:cubicBezTo>
                      <a:pt x="0" y="800"/>
                      <a:pt x="230" y="1029"/>
                      <a:pt x="515" y="1029"/>
                    </a:cubicBezTo>
                    <a:cubicBezTo>
                      <a:pt x="797" y="1029"/>
                      <a:pt x="1026" y="797"/>
                      <a:pt x="1026" y="515"/>
                    </a:cubicBezTo>
                    <a:cubicBezTo>
                      <a:pt x="1026" y="229"/>
                      <a:pt x="797" y="1"/>
                      <a:pt x="511"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29" name="Google Shape;37;p2"/>
              <p:cNvSpPr/>
              <p:nvPr/>
            </p:nvSpPr>
            <p:spPr>
              <a:xfrm rot="5400000">
                <a:off x="7777830" y="221021"/>
                <a:ext cx="82946" cy="82865"/>
              </a:xfrm>
              <a:custGeom>
                <a:avLst/>
                <a:rect l="l" t="t" r="r" b="b"/>
                <a:pathLst>
                  <a:path w="1030" h="1029">
                    <a:moveTo>
                      <a:pt x="515" y="1"/>
                    </a:moveTo>
                    <a:cubicBezTo>
                      <a:pt x="229" y="1"/>
                      <a:pt x="0" y="232"/>
                      <a:pt x="0" y="514"/>
                    </a:cubicBezTo>
                    <a:cubicBezTo>
                      <a:pt x="0" y="800"/>
                      <a:pt x="233" y="1029"/>
                      <a:pt x="515" y="1029"/>
                    </a:cubicBezTo>
                    <a:cubicBezTo>
                      <a:pt x="800" y="1029"/>
                      <a:pt x="1029" y="797"/>
                      <a:pt x="1029" y="514"/>
                    </a:cubicBezTo>
                    <a:cubicBezTo>
                      <a:pt x="1029" y="229"/>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30" name="Google Shape;38;p2"/>
              <p:cNvSpPr/>
              <p:nvPr/>
            </p:nvSpPr>
            <p:spPr>
              <a:xfrm rot="5400000">
                <a:off x="7778273" y="469911"/>
                <a:ext cx="82624" cy="82946"/>
              </a:xfrm>
              <a:custGeom>
                <a:avLst/>
                <a:rect l="l" t="t" r="r" b="b"/>
                <a:pathLst>
                  <a:path w="1026" h="1030">
                    <a:moveTo>
                      <a:pt x="511" y="1"/>
                    </a:moveTo>
                    <a:cubicBezTo>
                      <a:pt x="229" y="1"/>
                      <a:pt x="1" y="230"/>
                      <a:pt x="1" y="515"/>
                    </a:cubicBezTo>
                    <a:cubicBezTo>
                      <a:pt x="1" y="797"/>
                      <a:pt x="229" y="1030"/>
                      <a:pt x="515" y="1030"/>
                    </a:cubicBezTo>
                    <a:cubicBezTo>
                      <a:pt x="797" y="1026"/>
                      <a:pt x="1026" y="797"/>
                      <a:pt x="1026" y="515"/>
                    </a:cubicBezTo>
                    <a:cubicBezTo>
                      <a:pt x="1026" y="230"/>
                      <a:pt x="797" y="1"/>
                      <a:pt x="511"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31" name="Google Shape;39;p2"/>
              <p:cNvSpPr/>
              <p:nvPr/>
            </p:nvSpPr>
            <p:spPr>
              <a:xfrm rot="5400000">
                <a:off x="7778474" y="720879"/>
                <a:ext cx="82946" cy="82704"/>
              </a:xfrm>
              <a:custGeom>
                <a:avLst/>
                <a:rect l="l" t="t" r="r" b="b"/>
                <a:pathLst>
                  <a:path w="1030" h="1027">
                    <a:moveTo>
                      <a:pt x="515" y="1"/>
                    </a:moveTo>
                    <a:cubicBezTo>
                      <a:pt x="230" y="1"/>
                      <a:pt x="0" y="230"/>
                      <a:pt x="0" y="515"/>
                    </a:cubicBezTo>
                    <a:cubicBezTo>
                      <a:pt x="0" y="797"/>
                      <a:pt x="233" y="1026"/>
                      <a:pt x="515" y="1026"/>
                    </a:cubicBezTo>
                    <a:cubicBezTo>
                      <a:pt x="801" y="1026"/>
                      <a:pt x="1029" y="797"/>
                      <a:pt x="1029" y="512"/>
                    </a:cubicBezTo>
                    <a:cubicBezTo>
                      <a:pt x="1029" y="230"/>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32" name="Google Shape;40;p2"/>
              <p:cNvSpPr/>
              <p:nvPr/>
            </p:nvSpPr>
            <p:spPr>
              <a:xfrm rot="5400000">
                <a:off x="7568773" y="-278436"/>
                <a:ext cx="82865" cy="82624"/>
              </a:xfrm>
              <a:custGeom>
                <a:avLst/>
                <a:rect l="l" t="t" r="r" b="b"/>
                <a:pathLst>
                  <a:path w="1029" h="1026">
                    <a:moveTo>
                      <a:pt x="520" y="0"/>
                    </a:moveTo>
                    <a:cubicBezTo>
                      <a:pt x="518" y="0"/>
                      <a:pt x="516" y="0"/>
                      <a:pt x="514" y="0"/>
                    </a:cubicBezTo>
                    <a:cubicBezTo>
                      <a:pt x="229" y="0"/>
                      <a:pt x="1" y="230"/>
                      <a:pt x="1" y="515"/>
                    </a:cubicBezTo>
                    <a:cubicBezTo>
                      <a:pt x="1" y="797"/>
                      <a:pt x="232" y="1026"/>
                      <a:pt x="514" y="1026"/>
                    </a:cubicBezTo>
                    <a:cubicBezTo>
                      <a:pt x="800" y="1026"/>
                      <a:pt x="1029" y="797"/>
                      <a:pt x="1029" y="512"/>
                    </a:cubicBezTo>
                    <a:cubicBezTo>
                      <a:pt x="1029" y="232"/>
                      <a:pt x="800" y="0"/>
                      <a:pt x="520" y="0"/>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33" name="Google Shape;41;p2"/>
              <p:cNvSpPr/>
              <p:nvPr/>
            </p:nvSpPr>
            <p:spPr>
              <a:xfrm rot="5400000">
                <a:off x="7569297" y="-27701"/>
                <a:ext cx="82704" cy="82865"/>
              </a:xfrm>
              <a:custGeom>
                <a:avLst/>
                <a:rect l="l" t="t" r="r" b="b"/>
                <a:pathLst>
                  <a:path w="1027" h="1029">
                    <a:moveTo>
                      <a:pt x="512" y="1"/>
                    </a:moveTo>
                    <a:cubicBezTo>
                      <a:pt x="230" y="1"/>
                      <a:pt x="0" y="233"/>
                      <a:pt x="0" y="515"/>
                    </a:cubicBezTo>
                    <a:cubicBezTo>
                      <a:pt x="0" y="800"/>
                      <a:pt x="230" y="1029"/>
                      <a:pt x="515" y="1029"/>
                    </a:cubicBezTo>
                    <a:cubicBezTo>
                      <a:pt x="797" y="1029"/>
                      <a:pt x="1026" y="797"/>
                      <a:pt x="1026" y="515"/>
                    </a:cubicBezTo>
                    <a:cubicBezTo>
                      <a:pt x="1026" y="229"/>
                      <a:pt x="797" y="1"/>
                      <a:pt x="512"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34" name="Google Shape;42;p2"/>
              <p:cNvSpPr/>
              <p:nvPr/>
            </p:nvSpPr>
            <p:spPr>
              <a:xfrm rot="5400000">
                <a:off x="7569417" y="221262"/>
                <a:ext cx="82946" cy="82865"/>
              </a:xfrm>
              <a:custGeom>
                <a:avLst/>
                <a:rect l="l" t="t" r="r" b="b"/>
                <a:pathLst>
                  <a:path w="1030" h="1029">
                    <a:moveTo>
                      <a:pt x="515" y="1"/>
                    </a:moveTo>
                    <a:cubicBezTo>
                      <a:pt x="230" y="1"/>
                      <a:pt x="1" y="232"/>
                      <a:pt x="1" y="514"/>
                    </a:cubicBezTo>
                    <a:cubicBezTo>
                      <a:pt x="1" y="800"/>
                      <a:pt x="233" y="1029"/>
                      <a:pt x="515" y="1029"/>
                    </a:cubicBezTo>
                    <a:cubicBezTo>
                      <a:pt x="800" y="1029"/>
                      <a:pt x="1030" y="797"/>
                      <a:pt x="1030" y="514"/>
                    </a:cubicBezTo>
                    <a:cubicBezTo>
                      <a:pt x="1030" y="229"/>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dirty="0"/>
              </a:p>
            </p:txBody>
          </p:sp>
          <p:sp>
            <p:nvSpPr>
              <p:cNvPr id="35" name="Google Shape;43;p2"/>
              <p:cNvSpPr/>
              <p:nvPr/>
            </p:nvSpPr>
            <p:spPr>
              <a:xfrm rot="5400000">
                <a:off x="7569901" y="470192"/>
                <a:ext cx="82543" cy="82946"/>
              </a:xfrm>
              <a:custGeom>
                <a:avLst/>
                <a:rect l="l" t="t" r="r" b="b"/>
                <a:pathLst>
                  <a:path w="1025" h="1030">
                    <a:moveTo>
                      <a:pt x="511" y="1"/>
                    </a:moveTo>
                    <a:cubicBezTo>
                      <a:pt x="229" y="1"/>
                      <a:pt x="0" y="233"/>
                      <a:pt x="0" y="515"/>
                    </a:cubicBezTo>
                    <a:cubicBezTo>
                      <a:pt x="0" y="797"/>
                      <a:pt x="229" y="1030"/>
                      <a:pt x="515" y="1030"/>
                    </a:cubicBezTo>
                    <a:cubicBezTo>
                      <a:pt x="796" y="1026"/>
                      <a:pt x="1025" y="797"/>
                      <a:pt x="1025" y="515"/>
                    </a:cubicBezTo>
                    <a:cubicBezTo>
                      <a:pt x="1025" y="230"/>
                      <a:pt x="796" y="1"/>
                      <a:pt x="511"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36" name="Google Shape;44;p2"/>
              <p:cNvSpPr/>
              <p:nvPr/>
            </p:nvSpPr>
            <p:spPr>
              <a:xfrm rot="5400000">
                <a:off x="7570102" y="721160"/>
                <a:ext cx="82865" cy="82704"/>
              </a:xfrm>
              <a:custGeom>
                <a:avLst/>
                <a:rect l="l" t="t" r="r" b="b"/>
                <a:pathLst>
                  <a:path w="1029" h="1027">
                    <a:moveTo>
                      <a:pt x="514" y="1"/>
                    </a:moveTo>
                    <a:cubicBezTo>
                      <a:pt x="229" y="1"/>
                      <a:pt x="0" y="230"/>
                      <a:pt x="0" y="515"/>
                    </a:cubicBezTo>
                    <a:cubicBezTo>
                      <a:pt x="0" y="797"/>
                      <a:pt x="232" y="1026"/>
                      <a:pt x="514" y="1026"/>
                    </a:cubicBezTo>
                    <a:cubicBezTo>
                      <a:pt x="800" y="1026"/>
                      <a:pt x="1028" y="797"/>
                      <a:pt x="1028" y="512"/>
                    </a:cubicBezTo>
                    <a:cubicBezTo>
                      <a:pt x="1028" y="230"/>
                      <a:pt x="797" y="1"/>
                      <a:pt x="514"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37" name="Google Shape;45;p2"/>
              <p:cNvSpPr/>
              <p:nvPr/>
            </p:nvSpPr>
            <p:spPr>
              <a:xfrm rot="5400000">
                <a:off x="7360360" y="-278195"/>
                <a:ext cx="82865" cy="82624"/>
              </a:xfrm>
              <a:custGeom>
                <a:avLst/>
                <a:rect l="l" t="t" r="r" b="b"/>
                <a:pathLst>
                  <a:path w="1029" h="1026">
                    <a:moveTo>
                      <a:pt x="515" y="0"/>
                    </a:moveTo>
                    <a:cubicBezTo>
                      <a:pt x="229" y="0"/>
                      <a:pt x="1" y="230"/>
                      <a:pt x="1" y="515"/>
                    </a:cubicBezTo>
                    <a:cubicBezTo>
                      <a:pt x="1" y="797"/>
                      <a:pt x="229" y="1026"/>
                      <a:pt x="515" y="1026"/>
                    </a:cubicBezTo>
                    <a:cubicBezTo>
                      <a:pt x="797" y="1026"/>
                      <a:pt x="1029" y="797"/>
                      <a:pt x="1029" y="512"/>
                    </a:cubicBezTo>
                    <a:cubicBezTo>
                      <a:pt x="1026" y="230"/>
                      <a:pt x="797" y="0"/>
                      <a:pt x="515" y="0"/>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38" name="Google Shape;46;p2"/>
              <p:cNvSpPr/>
              <p:nvPr/>
            </p:nvSpPr>
            <p:spPr>
              <a:xfrm rot="5400000">
                <a:off x="7360723" y="-27627"/>
                <a:ext cx="82946" cy="82946"/>
              </a:xfrm>
              <a:custGeom>
                <a:avLst/>
                <a:rect l="l" t="t" r="r" b="b"/>
                <a:pathLst>
                  <a:path w="1030" h="1030">
                    <a:moveTo>
                      <a:pt x="515" y="1"/>
                    </a:moveTo>
                    <a:cubicBezTo>
                      <a:pt x="233" y="4"/>
                      <a:pt x="0" y="233"/>
                      <a:pt x="4" y="515"/>
                    </a:cubicBezTo>
                    <a:cubicBezTo>
                      <a:pt x="4" y="800"/>
                      <a:pt x="233" y="1029"/>
                      <a:pt x="515" y="1029"/>
                    </a:cubicBezTo>
                    <a:cubicBezTo>
                      <a:pt x="801" y="1029"/>
                      <a:pt x="1029" y="800"/>
                      <a:pt x="1029" y="515"/>
                    </a:cubicBezTo>
                    <a:cubicBezTo>
                      <a:pt x="1029" y="233"/>
                      <a:pt x="801"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39" name="Google Shape;47;p2"/>
              <p:cNvSpPr/>
              <p:nvPr/>
            </p:nvSpPr>
            <p:spPr>
              <a:xfrm rot="5400000">
                <a:off x="7361005" y="221503"/>
                <a:ext cx="82946" cy="82865"/>
              </a:xfrm>
              <a:custGeom>
                <a:avLst/>
                <a:rect l="l" t="t" r="r" b="b"/>
                <a:pathLst>
                  <a:path w="1030" h="1029">
                    <a:moveTo>
                      <a:pt x="515" y="1"/>
                    </a:moveTo>
                    <a:cubicBezTo>
                      <a:pt x="230" y="1"/>
                      <a:pt x="1" y="233"/>
                      <a:pt x="1" y="514"/>
                    </a:cubicBezTo>
                    <a:cubicBezTo>
                      <a:pt x="1" y="800"/>
                      <a:pt x="233" y="1029"/>
                      <a:pt x="515" y="1029"/>
                    </a:cubicBezTo>
                    <a:cubicBezTo>
                      <a:pt x="797" y="1029"/>
                      <a:pt x="1030" y="797"/>
                      <a:pt x="1030" y="514"/>
                    </a:cubicBezTo>
                    <a:cubicBezTo>
                      <a:pt x="1027" y="229"/>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40" name="Google Shape;48;p2"/>
              <p:cNvSpPr/>
              <p:nvPr/>
            </p:nvSpPr>
            <p:spPr>
              <a:xfrm rot="5400000">
                <a:off x="7361327" y="470354"/>
                <a:ext cx="82865" cy="82946"/>
              </a:xfrm>
              <a:custGeom>
                <a:avLst/>
                <a:rect l="l" t="t" r="r" b="b"/>
                <a:pathLst>
                  <a:path w="1029" h="1030">
                    <a:moveTo>
                      <a:pt x="515" y="1"/>
                    </a:moveTo>
                    <a:cubicBezTo>
                      <a:pt x="233" y="1"/>
                      <a:pt x="0" y="233"/>
                      <a:pt x="3" y="515"/>
                    </a:cubicBezTo>
                    <a:cubicBezTo>
                      <a:pt x="3" y="801"/>
                      <a:pt x="233" y="1030"/>
                      <a:pt x="518" y="1030"/>
                    </a:cubicBezTo>
                    <a:cubicBezTo>
                      <a:pt x="800" y="1030"/>
                      <a:pt x="1029" y="797"/>
                      <a:pt x="1029" y="515"/>
                    </a:cubicBezTo>
                    <a:cubicBezTo>
                      <a:pt x="1029" y="230"/>
                      <a:pt x="800"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41" name="Google Shape;49;p2"/>
              <p:cNvSpPr/>
              <p:nvPr/>
            </p:nvSpPr>
            <p:spPr>
              <a:xfrm rot="5400000">
                <a:off x="7361689" y="721402"/>
                <a:ext cx="82865" cy="82704"/>
              </a:xfrm>
              <a:custGeom>
                <a:avLst/>
                <a:rect l="l" t="t" r="r" b="b"/>
                <a:pathLst>
                  <a:path w="1029" h="1027">
                    <a:moveTo>
                      <a:pt x="515" y="1"/>
                    </a:moveTo>
                    <a:cubicBezTo>
                      <a:pt x="229" y="1"/>
                      <a:pt x="1" y="230"/>
                      <a:pt x="1" y="515"/>
                    </a:cubicBezTo>
                    <a:cubicBezTo>
                      <a:pt x="1" y="795"/>
                      <a:pt x="229" y="1026"/>
                      <a:pt x="509" y="1026"/>
                    </a:cubicBezTo>
                    <a:cubicBezTo>
                      <a:pt x="511" y="1026"/>
                      <a:pt x="513" y="1026"/>
                      <a:pt x="515" y="1026"/>
                    </a:cubicBezTo>
                    <a:cubicBezTo>
                      <a:pt x="797" y="1026"/>
                      <a:pt x="1029" y="797"/>
                      <a:pt x="1029" y="512"/>
                    </a:cubicBezTo>
                    <a:cubicBezTo>
                      <a:pt x="1029" y="230"/>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dirty="0"/>
              </a:p>
            </p:txBody>
          </p:sp>
        </p:grpSp>
      </p:grpSp>
      <p:grpSp>
        <p:nvGrpSpPr>
          <p:cNvPr id="42" name="Групиране 41"/>
          <p:cNvGrpSpPr/>
          <p:nvPr/>
        </p:nvGrpSpPr>
        <p:grpSpPr>
          <a:xfrm>
            <a:off x="323686" y="3390531"/>
            <a:ext cx="3029552" cy="3207983"/>
            <a:chOff x="323686" y="3390531"/>
            <a:chExt cx="3029552" cy="3207983"/>
          </a:xfrm>
        </p:grpSpPr>
        <p:sp>
          <p:nvSpPr>
            <p:cNvPr id="43" name="Google Shape;12;p2"/>
            <p:cNvSpPr/>
            <p:nvPr/>
          </p:nvSpPr>
          <p:spPr>
            <a:xfrm rot="5400000">
              <a:off x="2878565" y="6123842"/>
              <a:ext cx="476999" cy="472346"/>
            </a:xfrm>
            <a:custGeom>
              <a:avLst/>
              <a:rect l="l" t="t" r="r" b="b"/>
              <a:pathLst>
                <a:path w="7852" h="7775">
                  <a:moveTo>
                    <a:pt x="444" y="1"/>
                  </a:moveTo>
                  <a:cubicBezTo>
                    <a:pt x="408" y="1"/>
                    <a:pt x="372" y="5"/>
                    <a:pt x="336" y="16"/>
                  </a:cubicBezTo>
                  <a:cubicBezTo>
                    <a:pt x="124" y="75"/>
                    <a:pt x="1" y="294"/>
                    <a:pt x="61" y="507"/>
                  </a:cubicBezTo>
                  <a:lnTo>
                    <a:pt x="728" y="2899"/>
                  </a:lnTo>
                  <a:cubicBezTo>
                    <a:pt x="776" y="3074"/>
                    <a:pt x="935" y="3191"/>
                    <a:pt x="1112" y="3191"/>
                  </a:cubicBezTo>
                  <a:cubicBezTo>
                    <a:pt x="1117" y="3191"/>
                    <a:pt x="1121" y="3191"/>
                    <a:pt x="1126" y="3191"/>
                  </a:cubicBezTo>
                  <a:lnTo>
                    <a:pt x="3292" y="3101"/>
                  </a:lnTo>
                  <a:lnTo>
                    <a:pt x="3877" y="5192"/>
                  </a:lnTo>
                  <a:cubicBezTo>
                    <a:pt x="3924" y="5361"/>
                    <a:pt x="4080" y="5481"/>
                    <a:pt x="4255" y="5481"/>
                  </a:cubicBezTo>
                  <a:cubicBezTo>
                    <a:pt x="4262" y="5481"/>
                    <a:pt x="4268" y="5481"/>
                    <a:pt x="4275" y="5481"/>
                  </a:cubicBezTo>
                  <a:lnTo>
                    <a:pt x="6445" y="5394"/>
                  </a:lnTo>
                  <a:lnTo>
                    <a:pt x="7025" y="7481"/>
                  </a:lnTo>
                  <a:cubicBezTo>
                    <a:pt x="7052" y="7574"/>
                    <a:pt x="7105" y="7647"/>
                    <a:pt x="7174" y="7697"/>
                  </a:cubicBezTo>
                  <a:cubicBezTo>
                    <a:pt x="7243" y="7746"/>
                    <a:pt x="7325" y="7774"/>
                    <a:pt x="7410" y="7774"/>
                  </a:cubicBezTo>
                  <a:cubicBezTo>
                    <a:pt x="7445" y="7774"/>
                    <a:pt x="7481" y="7769"/>
                    <a:pt x="7517" y="7760"/>
                  </a:cubicBezTo>
                  <a:cubicBezTo>
                    <a:pt x="7728" y="7700"/>
                    <a:pt x="7851" y="7481"/>
                    <a:pt x="7791" y="7268"/>
                  </a:cubicBezTo>
                  <a:lnTo>
                    <a:pt x="7125" y="4876"/>
                  </a:lnTo>
                  <a:cubicBezTo>
                    <a:pt x="7076" y="4702"/>
                    <a:pt x="6918" y="4585"/>
                    <a:pt x="6742" y="4585"/>
                  </a:cubicBezTo>
                  <a:cubicBezTo>
                    <a:pt x="6737" y="4585"/>
                    <a:pt x="6732" y="4585"/>
                    <a:pt x="6727" y="4585"/>
                  </a:cubicBezTo>
                  <a:lnTo>
                    <a:pt x="4560" y="4674"/>
                  </a:lnTo>
                  <a:lnTo>
                    <a:pt x="3976" y="2584"/>
                  </a:lnTo>
                  <a:cubicBezTo>
                    <a:pt x="3927" y="2409"/>
                    <a:pt x="3769" y="2291"/>
                    <a:pt x="3592" y="2291"/>
                  </a:cubicBezTo>
                  <a:cubicBezTo>
                    <a:pt x="3587" y="2291"/>
                    <a:pt x="3583" y="2291"/>
                    <a:pt x="3578" y="2291"/>
                  </a:cubicBezTo>
                  <a:lnTo>
                    <a:pt x="1411" y="2381"/>
                  </a:lnTo>
                  <a:lnTo>
                    <a:pt x="828" y="291"/>
                  </a:lnTo>
                  <a:cubicBezTo>
                    <a:pt x="778" y="117"/>
                    <a:pt x="618" y="1"/>
                    <a:pt x="444"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44" name="Google Shape;15;p2"/>
            <p:cNvSpPr/>
            <p:nvPr/>
          </p:nvSpPr>
          <p:spPr>
            <a:xfrm rot="5400000">
              <a:off x="423103" y="4043508"/>
              <a:ext cx="628140" cy="621899"/>
            </a:xfrm>
            <a:custGeom>
              <a:avLst/>
              <a:rect l="l" t="t" r="r" b="b"/>
              <a:pathLst>
                <a:path w="7851" h="7773">
                  <a:moveTo>
                    <a:pt x="444" y="0"/>
                  </a:moveTo>
                  <a:cubicBezTo>
                    <a:pt x="408" y="0"/>
                    <a:pt x="372" y="5"/>
                    <a:pt x="335" y="15"/>
                  </a:cubicBezTo>
                  <a:cubicBezTo>
                    <a:pt x="123" y="72"/>
                    <a:pt x="0" y="294"/>
                    <a:pt x="60" y="503"/>
                  </a:cubicBezTo>
                  <a:lnTo>
                    <a:pt x="726" y="2899"/>
                  </a:lnTo>
                  <a:cubicBezTo>
                    <a:pt x="775" y="3068"/>
                    <a:pt x="929" y="3188"/>
                    <a:pt x="1103" y="3188"/>
                  </a:cubicBezTo>
                  <a:cubicBezTo>
                    <a:pt x="1110" y="3188"/>
                    <a:pt x="1117" y="3187"/>
                    <a:pt x="1125" y="3187"/>
                  </a:cubicBezTo>
                  <a:lnTo>
                    <a:pt x="3291" y="3101"/>
                  </a:lnTo>
                  <a:lnTo>
                    <a:pt x="3876" y="5188"/>
                  </a:lnTo>
                  <a:cubicBezTo>
                    <a:pt x="3924" y="5362"/>
                    <a:pt x="4082" y="5480"/>
                    <a:pt x="4258" y="5480"/>
                  </a:cubicBezTo>
                  <a:cubicBezTo>
                    <a:pt x="4264" y="5480"/>
                    <a:pt x="4269" y="5480"/>
                    <a:pt x="4274" y="5480"/>
                  </a:cubicBezTo>
                  <a:lnTo>
                    <a:pt x="6444" y="5390"/>
                  </a:lnTo>
                  <a:lnTo>
                    <a:pt x="7025" y="7481"/>
                  </a:lnTo>
                  <a:cubicBezTo>
                    <a:pt x="7051" y="7570"/>
                    <a:pt x="7104" y="7643"/>
                    <a:pt x="7173" y="7697"/>
                  </a:cubicBezTo>
                  <a:cubicBezTo>
                    <a:pt x="7241" y="7745"/>
                    <a:pt x="7321" y="7773"/>
                    <a:pt x="7404" y="7773"/>
                  </a:cubicBezTo>
                  <a:cubicBezTo>
                    <a:pt x="7441" y="7773"/>
                    <a:pt x="7478" y="7767"/>
                    <a:pt x="7515" y="7756"/>
                  </a:cubicBezTo>
                  <a:cubicBezTo>
                    <a:pt x="7728" y="7700"/>
                    <a:pt x="7850" y="7478"/>
                    <a:pt x="7791" y="7265"/>
                  </a:cubicBezTo>
                  <a:lnTo>
                    <a:pt x="7124" y="4873"/>
                  </a:lnTo>
                  <a:cubicBezTo>
                    <a:pt x="7075" y="4698"/>
                    <a:pt x="6917" y="4580"/>
                    <a:pt x="6740" y="4580"/>
                  </a:cubicBezTo>
                  <a:cubicBezTo>
                    <a:pt x="6735" y="4580"/>
                    <a:pt x="6731" y="4580"/>
                    <a:pt x="6726" y="4581"/>
                  </a:cubicBezTo>
                  <a:lnTo>
                    <a:pt x="4559" y="4671"/>
                  </a:lnTo>
                  <a:lnTo>
                    <a:pt x="3975" y="2583"/>
                  </a:lnTo>
                  <a:cubicBezTo>
                    <a:pt x="3927" y="2409"/>
                    <a:pt x="3768" y="2291"/>
                    <a:pt x="3591" y="2291"/>
                  </a:cubicBezTo>
                  <a:cubicBezTo>
                    <a:pt x="3587" y="2291"/>
                    <a:pt x="3582" y="2291"/>
                    <a:pt x="3577" y="2291"/>
                  </a:cubicBezTo>
                  <a:lnTo>
                    <a:pt x="1410" y="2381"/>
                  </a:lnTo>
                  <a:lnTo>
                    <a:pt x="826" y="291"/>
                  </a:lnTo>
                  <a:cubicBezTo>
                    <a:pt x="776" y="115"/>
                    <a:pt x="618" y="0"/>
                    <a:pt x="444" y="0"/>
                  </a:cubicBezTo>
                  <a:close/>
                </a:path>
              </a:pathLst>
            </a:custGeom>
            <a:solidFill>
              <a:schemeClr val="accent5">
                <a:lumMod val="75000"/>
              </a:schemeClr>
            </a:solidFill>
            <a:ln>
              <a:noFill/>
            </a:ln>
          </p:spPr>
          <p:txBody>
            <a:bodyPr wrap="square" lIns="91425" tIns="91425" rIns="91425" bIns="91425" anchor="ctr">
              <a:noAutofit/>
            </a:bodyPr>
            <a:lstStyle/>
            <a:p>
              <a:pPr marL="0" indent="0" algn="l" rtl="0">
                <a:spcBef>
                  <a:spcPts val="0"/>
                </a:spcBef>
                <a:spcAft>
                  <a:spcPts val="0"/>
                </a:spcAft>
                <a:buNone/>
              </a:pPr>
              <a:endParaRPr dirty="0"/>
            </a:p>
          </p:txBody>
        </p:sp>
        <p:sp>
          <p:nvSpPr>
            <p:cNvPr id="45" name="Google Shape;19;p2"/>
            <p:cNvSpPr/>
            <p:nvPr/>
          </p:nvSpPr>
          <p:spPr>
            <a:xfrm rot="5400000">
              <a:off x="864634" y="4632572"/>
              <a:ext cx="307230" cy="307230"/>
            </a:xfrm>
            <a:custGeom>
              <a:avLst/>
              <a:rect l="l" t="t" r="r" b="b"/>
              <a:pathLst>
                <a:path w="3840" h="3840">
                  <a:moveTo>
                    <a:pt x="2121" y="0"/>
                  </a:moveTo>
                  <a:lnTo>
                    <a:pt x="1617" y="1042"/>
                  </a:lnTo>
                  <a:lnTo>
                    <a:pt x="572" y="538"/>
                  </a:lnTo>
                  <a:lnTo>
                    <a:pt x="1" y="1719"/>
                  </a:lnTo>
                  <a:lnTo>
                    <a:pt x="1042" y="2223"/>
                  </a:lnTo>
                  <a:lnTo>
                    <a:pt x="538" y="3268"/>
                  </a:lnTo>
                  <a:lnTo>
                    <a:pt x="1719" y="3839"/>
                  </a:lnTo>
                  <a:lnTo>
                    <a:pt x="2224" y="2797"/>
                  </a:lnTo>
                  <a:lnTo>
                    <a:pt x="3269" y="3302"/>
                  </a:lnTo>
                  <a:lnTo>
                    <a:pt x="3840" y="2123"/>
                  </a:lnTo>
                  <a:lnTo>
                    <a:pt x="2797" y="1616"/>
                  </a:lnTo>
                  <a:lnTo>
                    <a:pt x="3302" y="570"/>
                  </a:lnTo>
                  <a:lnTo>
                    <a:pt x="2121" y="0"/>
                  </a:lnTo>
                  <a:close/>
                </a:path>
              </a:pathLst>
            </a:custGeom>
            <a:solidFill>
              <a:schemeClr val="lt2"/>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46" name="Google Shape;20;p2"/>
            <p:cNvSpPr/>
            <p:nvPr/>
          </p:nvSpPr>
          <p:spPr>
            <a:xfrm rot="5400000">
              <a:off x="429823" y="3390651"/>
              <a:ext cx="307470" cy="307230"/>
            </a:xfrm>
            <a:custGeom>
              <a:avLst/>
              <a:rect l="l" t="t" r="r" b="b"/>
              <a:pathLst>
                <a:path w="3843" h="3840">
                  <a:moveTo>
                    <a:pt x="2124" y="0"/>
                  </a:moveTo>
                  <a:lnTo>
                    <a:pt x="1616" y="1042"/>
                  </a:lnTo>
                  <a:lnTo>
                    <a:pt x="574" y="538"/>
                  </a:lnTo>
                  <a:lnTo>
                    <a:pt x="0" y="1719"/>
                  </a:lnTo>
                  <a:lnTo>
                    <a:pt x="1046" y="2224"/>
                  </a:lnTo>
                  <a:lnTo>
                    <a:pt x="538" y="3269"/>
                  </a:lnTo>
                  <a:lnTo>
                    <a:pt x="1719" y="3839"/>
                  </a:lnTo>
                  <a:lnTo>
                    <a:pt x="2223" y="2798"/>
                  </a:lnTo>
                  <a:lnTo>
                    <a:pt x="3268" y="3302"/>
                  </a:lnTo>
                  <a:lnTo>
                    <a:pt x="3842" y="2124"/>
                  </a:lnTo>
                  <a:lnTo>
                    <a:pt x="2798" y="1616"/>
                  </a:lnTo>
                  <a:lnTo>
                    <a:pt x="3305" y="571"/>
                  </a:lnTo>
                  <a:lnTo>
                    <a:pt x="2124" y="0"/>
                  </a:lnTo>
                  <a:close/>
                </a:path>
              </a:pathLst>
            </a:custGeom>
            <a:solidFill>
              <a:schemeClr val="lt2"/>
            </a:solidFill>
            <a:ln>
              <a:noFill/>
            </a:ln>
          </p:spPr>
          <p:txBody>
            <a:bodyPr wrap="square" lIns="91425" tIns="91425" rIns="91425" bIns="91425" anchor="ctr">
              <a:noAutofit/>
            </a:bodyPr>
            <a:lstStyle/>
            <a:p>
              <a:pPr marL="0" indent="0" algn="l" rtl="0">
                <a:spcBef>
                  <a:spcPts val="0"/>
                </a:spcBef>
                <a:spcAft>
                  <a:spcPts val="0"/>
                </a:spcAft>
                <a:buNone/>
              </a:pPr>
              <a:endParaRPr dirty="0"/>
            </a:p>
          </p:txBody>
        </p:sp>
        <p:sp>
          <p:nvSpPr>
            <p:cNvPr id="47" name="Google Shape;22;p2"/>
            <p:cNvSpPr/>
            <p:nvPr/>
          </p:nvSpPr>
          <p:spPr>
            <a:xfrm rot="5400000">
              <a:off x="1771334" y="5590240"/>
              <a:ext cx="931829" cy="931899"/>
            </a:xfrm>
            <a:custGeom>
              <a:avLst/>
              <a:rect l="l" t="t" r="r" b="b"/>
              <a:pathLst>
                <a:path w="13067" h="13068">
                  <a:moveTo>
                    <a:pt x="5508" y="1"/>
                  </a:moveTo>
                  <a:lnTo>
                    <a:pt x="0" y="7559"/>
                  </a:lnTo>
                  <a:lnTo>
                    <a:pt x="7558" y="13068"/>
                  </a:lnTo>
                  <a:lnTo>
                    <a:pt x="13067" y="5509"/>
                  </a:lnTo>
                  <a:lnTo>
                    <a:pt x="5508" y="1"/>
                  </a:lnTo>
                  <a:close/>
                </a:path>
              </a:pathLst>
            </a:custGeom>
            <a:solidFill>
              <a:schemeClr val="accent6"/>
            </a:solidFill>
            <a:ln>
              <a:noFill/>
            </a:ln>
          </p:spPr>
          <p:txBody>
            <a:bodyPr wrap="square" lIns="91425" tIns="91425" rIns="91425" bIns="91425" anchor="ctr">
              <a:noAutofit/>
            </a:bodyPr>
            <a:lstStyle/>
            <a:p>
              <a:pPr marL="0" indent="0" algn="l" rtl="0">
                <a:spcBef>
                  <a:spcPts val="0"/>
                </a:spcBef>
                <a:spcAft>
                  <a:spcPts val="0"/>
                </a:spcAft>
                <a:buNone/>
              </a:pPr>
              <a:endParaRPr dirty="0"/>
            </a:p>
          </p:txBody>
        </p:sp>
        <p:grpSp>
          <p:nvGrpSpPr>
            <p:cNvPr id="48" name="Google Shape;50;p2"/>
            <p:cNvGrpSpPr/>
            <p:nvPr/>
          </p:nvGrpSpPr>
          <p:grpSpPr>
            <a:xfrm>
              <a:off x="323686" y="5217289"/>
              <a:ext cx="1190894" cy="1306173"/>
              <a:chOff x="7360480" y="-132562"/>
              <a:chExt cx="917645" cy="1006478"/>
            </a:xfrm>
            <a:solidFill>
              <a:schemeClr val="accent5">
                <a:lumMod val="75000"/>
              </a:schemeClr>
            </a:solidFill>
          </p:grpSpPr>
          <p:sp>
            <p:nvSpPr>
              <p:cNvPr id="49" name="Google Shape;51;p2"/>
              <p:cNvSpPr/>
              <p:nvPr/>
            </p:nvSpPr>
            <p:spPr>
              <a:xfrm rot="5400000">
                <a:off x="8194132" y="-132562"/>
                <a:ext cx="82946" cy="82946"/>
              </a:xfrm>
              <a:custGeom>
                <a:avLst/>
                <a:rect l="l" t="t" r="r" b="b"/>
                <a:pathLst>
                  <a:path w="1030" h="1030">
                    <a:moveTo>
                      <a:pt x="515" y="1"/>
                    </a:moveTo>
                    <a:cubicBezTo>
                      <a:pt x="230" y="1"/>
                      <a:pt x="0" y="233"/>
                      <a:pt x="0" y="515"/>
                    </a:cubicBezTo>
                    <a:cubicBezTo>
                      <a:pt x="0" y="800"/>
                      <a:pt x="233" y="1030"/>
                      <a:pt x="515" y="1030"/>
                    </a:cubicBezTo>
                    <a:cubicBezTo>
                      <a:pt x="800" y="1030"/>
                      <a:pt x="1029" y="797"/>
                      <a:pt x="1029" y="515"/>
                    </a:cubicBezTo>
                    <a:cubicBezTo>
                      <a:pt x="1029" y="233"/>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50" name="Google Shape;52;p2"/>
              <p:cNvSpPr/>
              <p:nvPr/>
            </p:nvSpPr>
            <p:spPr>
              <a:xfrm rot="5400000">
                <a:off x="8194575" y="94389"/>
                <a:ext cx="82624" cy="82865"/>
              </a:xfrm>
              <a:custGeom>
                <a:avLst/>
                <a:rect l="l" t="t" r="r" b="b"/>
                <a:pathLst>
                  <a:path w="1026" h="1029">
                    <a:moveTo>
                      <a:pt x="512" y="1"/>
                    </a:moveTo>
                    <a:cubicBezTo>
                      <a:pt x="229" y="1"/>
                      <a:pt x="1" y="232"/>
                      <a:pt x="1" y="515"/>
                    </a:cubicBezTo>
                    <a:cubicBezTo>
                      <a:pt x="1" y="800"/>
                      <a:pt x="229" y="1029"/>
                      <a:pt x="515" y="1029"/>
                    </a:cubicBezTo>
                    <a:cubicBezTo>
                      <a:pt x="797" y="1029"/>
                      <a:pt x="1026" y="797"/>
                      <a:pt x="1026" y="515"/>
                    </a:cubicBezTo>
                    <a:cubicBezTo>
                      <a:pt x="1026" y="229"/>
                      <a:pt x="797" y="1"/>
                      <a:pt x="512"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51" name="Google Shape;53;p2"/>
              <p:cNvSpPr/>
              <p:nvPr/>
            </p:nvSpPr>
            <p:spPr>
              <a:xfrm rot="5400000">
                <a:off x="8194696" y="328761"/>
                <a:ext cx="82865" cy="82865"/>
              </a:xfrm>
              <a:custGeom>
                <a:avLst/>
                <a:rect l="l" t="t" r="r" b="b"/>
                <a:pathLst>
                  <a:path w="1029" h="1029">
                    <a:moveTo>
                      <a:pt x="514" y="1"/>
                    </a:moveTo>
                    <a:cubicBezTo>
                      <a:pt x="229" y="1"/>
                      <a:pt x="0" y="232"/>
                      <a:pt x="0" y="514"/>
                    </a:cubicBezTo>
                    <a:cubicBezTo>
                      <a:pt x="0" y="797"/>
                      <a:pt x="232" y="1029"/>
                      <a:pt x="514" y="1029"/>
                    </a:cubicBezTo>
                    <a:cubicBezTo>
                      <a:pt x="800" y="1025"/>
                      <a:pt x="1028" y="797"/>
                      <a:pt x="1028" y="514"/>
                    </a:cubicBezTo>
                    <a:cubicBezTo>
                      <a:pt x="1028" y="229"/>
                      <a:pt x="796" y="1"/>
                      <a:pt x="514"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52" name="Google Shape;54;p2"/>
              <p:cNvSpPr/>
              <p:nvPr/>
            </p:nvSpPr>
            <p:spPr>
              <a:xfrm rot="5400000">
                <a:off x="8195058" y="559544"/>
                <a:ext cx="82946" cy="82704"/>
              </a:xfrm>
              <a:custGeom>
                <a:avLst/>
                <a:rect l="l" t="t" r="r" b="b"/>
                <a:pathLst>
                  <a:path w="1030" h="1027">
                    <a:moveTo>
                      <a:pt x="512" y="1"/>
                    </a:moveTo>
                    <a:cubicBezTo>
                      <a:pt x="230" y="1"/>
                      <a:pt x="1" y="230"/>
                      <a:pt x="1" y="515"/>
                    </a:cubicBezTo>
                    <a:cubicBezTo>
                      <a:pt x="1" y="795"/>
                      <a:pt x="227" y="1026"/>
                      <a:pt x="509" y="1026"/>
                    </a:cubicBezTo>
                    <a:cubicBezTo>
                      <a:pt x="511" y="1026"/>
                      <a:pt x="513" y="1026"/>
                      <a:pt x="515" y="1026"/>
                    </a:cubicBezTo>
                    <a:cubicBezTo>
                      <a:pt x="797" y="1026"/>
                      <a:pt x="1030" y="797"/>
                      <a:pt x="1026" y="512"/>
                    </a:cubicBezTo>
                    <a:cubicBezTo>
                      <a:pt x="1026" y="230"/>
                      <a:pt x="797" y="1"/>
                      <a:pt x="512"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53" name="Google Shape;55;p2"/>
              <p:cNvSpPr/>
              <p:nvPr/>
            </p:nvSpPr>
            <p:spPr>
              <a:xfrm rot="5400000">
                <a:off x="8195340" y="790085"/>
                <a:ext cx="82865" cy="82704"/>
              </a:xfrm>
              <a:custGeom>
                <a:avLst/>
                <a:rect l="l" t="t" r="r" b="b"/>
                <a:pathLst>
                  <a:path w="1029" h="1027">
                    <a:moveTo>
                      <a:pt x="514" y="0"/>
                    </a:moveTo>
                    <a:cubicBezTo>
                      <a:pt x="229" y="0"/>
                      <a:pt x="0" y="230"/>
                      <a:pt x="0" y="515"/>
                    </a:cubicBezTo>
                    <a:cubicBezTo>
                      <a:pt x="0" y="797"/>
                      <a:pt x="233" y="1026"/>
                      <a:pt x="514" y="1026"/>
                    </a:cubicBezTo>
                    <a:cubicBezTo>
                      <a:pt x="800" y="1026"/>
                      <a:pt x="1029" y="797"/>
                      <a:pt x="1029" y="512"/>
                    </a:cubicBezTo>
                    <a:cubicBezTo>
                      <a:pt x="1029" y="230"/>
                      <a:pt x="796" y="0"/>
                      <a:pt x="514" y="0"/>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54" name="Google Shape;56;p2"/>
              <p:cNvSpPr/>
              <p:nvPr/>
            </p:nvSpPr>
            <p:spPr>
              <a:xfrm rot="5400000">
                <a:off x="7985719" y="-132322"/>
                <a:ext cx="82946" cy="82946"/>
              </a:xfrm>
              <a:custGeom>
                <a:avLst/>
                <a:rect l="l" t="t" r="r" b="b"/>
                <a:pathLst>
                  <a:path w="1030" h="1030">
                    <a:moveTo>
                      <a:pt x="515" y="1"/>
                    </a:moveTo>
                    <a:cubicBezTo>
                      <a:pt x="230" y="4"/>
                      <a:pt x="1" y="234"/>
                      <a:pt x="1" y="515"/>
                    </a:cubicBezTo>
                    <a:cubicBezTo>
                      <a:pt x="1" y="801"/>
                      <a:pt x="233" y="1030"/>
                      <a:pt x="515" y="1030"/>
                    </a:cubicBezTo>
                    <a:cubicBezTo>
                      <a:pt x="800" y="1030"/>
                      <a:pt x="1029" y="801"/>
                      <a:pt x="1029" y="515"/>
                    </a:cubicBezTo>
                    <a:cubicBezTo>
                      <a:pt x="1029" y="234"/>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55" name="Google Shape;57;p2"/>
              <p:cNvSpPr/>
              <p:nvPr/>
            </p:nvSpPr>
            <p:spPr>
              <a:xfrm rot="5400000">
                <a:off x="7986162" y="94711"/>
                <a:ext cx="82624" cy="82865"/>
              </a:xfrm>
              <a:custGeom>
                <a:avLst/>
                <a:rect l="l" t="t" r="r" b="b"/>
                <a:pathLst>
                  <a:path w="1026" h="1029">
                    <a:moveTo>
                      <a:pt x="511" y="1"/>
                    </a:moveTo>
                    <a:cubicBezTo>
                      <a:pt x="229" y="1"/>
                      <a:pt x="0" y="233"/>
                      <a:pt x="0" y="515"/>
                    </a:cubicBezTo>
                    <a:cubicBezTo>
                      <a:pt x="0" y="800"/>
                      <a:pt x="229" y="1029"/>
                      <a:pt x="514" y="1029"/>
                    </a:cubicBezTo>
                    <a:cubicBezTo>
                      <a:pt x="796" y="1029"/>
                      <a:pt x="1026" y="797"/>
                      <a:pt x="1026" y="515"/>
                    </a:cubicBezTo>
                    <a:cubicBezTo>
                      <a:pt x="1026" y="229"/>
                      <a:pt x="796" y="1"/>
                      <a:pt x="511"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56" name="Google Shape;58;p2"/>
              <p:cNvSpPr/>
              <p:nvPr/>
            </p:nvSpPr>
            <p:spPr>
              <a:xfrm rot="5400000">
                <a:off x="7986283" y="329003"/>
                <a:ext cx="82865" cy="82865"/>
              </a:xfrm>
              <a:custGeom>
                <a:avLst/>
                <a:rect l="l" t="t" r="r" b="b"/>
                <a:pathLst>
                  <a:path w="1029" h="1029">
                    <a:moveTo>
                      <a:pt x="515" y="1"/>
                    </a:moveTo>
                    <a:cubicBezTo>
                      <a:pt x="229" y="1"/>
                      <a:pt x="0" y="232"/>
                      <a:pt x="0" y="514"/>
                    </a:cubicBezTo>
                    <a:cubicBezTo>
                      <a:pt x="0" y="800"/>
                      <a:pt x="232" y="1029"/>
                      <a:pt x="515" y="1029"/>
                    </a:cubicBezTo>
                    <a:cubicBezTo>
                      <a:pt x="800" y="1029"/>
                      <a:pt x="1028" y="797"/>
                      <a:pt x="1028" y="514"/>
                    </a:cubicBezTo>
                    <a:cubicBezTo>
                      <a:pt x="1028" y="229"/>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57" name="Google Shape;59;p2"/>
              <p:cNvSpPr/>
              <p:nvPr/>
            </p:nvSpPr>
            <p:spPr>
              <a:xfrm rot="5400000">
                <a:off x="7986807" y="559705"/>
                <a:ext cx="82624" cy="82704"/>
              </a:xfrm>
              <a:custGeom>
                <a:avLst/>
                <a:rect l="l" t="t" r="r" b="b"/>
                <a:pathLst>
                  <a:path w="1026" h="1027">
                    <a:moveTo>
                      <a:pt x="511" y="1"/>
                    </a:moveTo>
                    <a:cubicBezTo>
                      <a:pt x="229" y="1"/>
                      <a:pt x="1" y="230"/>
                      <a:pt x="1" y="515"/>
                    </a:cubicBezTo>
                    <a:cubicBezTo>
                      <a:pt x="1" y="795"/>
                      <a:pt x="226" y="1026"/>
                      <a:pt x="509" y="1026"/>
                    </a:cubicBezTo>
                    <a:cubicBezTo>
                      <a:pt x="511" y="1026"/>
                      <a:pt x="512" y="1026"/>
                      <a:pt x="514" y="1026"/>
                    </a:cubicBezTo>
                    <a:cubicBezTo>
                      <a:pt x="797" y="1026"/>
                      <a:pt x="1026" y="797"/>
                      <a:pt x="1026" y="512"/>
                    </a:cubicBezTo>
                    <a:cubicBezTo>
                      <a:pt x="1026" y="230"/>
                      <a:pt x="797" y="1"/>
                      <a:pt x="511"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58" name="Google Shape;60;p2"/>
              <p:cNvSpPr/>
              <p:nvPr/>
            </p:nvSpPr>
            <p:spPr>
              <a:xfrm rot="5400000">
                <a:off x="7986887" y="790367"/>
                <a:ext cx="82946" cy="82704"/>
              </a:xfrm>
              <a:custGeom>
                <a:avLst/>
                <a:rect l="l" t="t" r="r" b="b"/>
                <a:pathLst>
                  <a:path w="1030" h="1027">
                    <a:moveTo>
                      <a:pt x="515" y="0"/>
                    </a:moveTo>
                    <a:cubicBezTo>
                      <a:pt x="230" y="0"/>
                      <a:pt x="0" y="230"/>
                      <a:pt x="0" y="515"/>
                    </a:cubicBezTo>
                    <a:cubicBezTo>
                      <a:pt x="0" y="797"/>
                      <a:pt x="233" y="1026"/>
                      <a:pt x="515" y="1026"/>
                    </a:cubicBezTo>
                    <a:cubicBezTo>
                      <a:pt x="800" y="1026"/>
                      <a:pt x="1029" y="797"/>
                      <a:pt x="1029" y="512"/>
                    </a:cubicBezTo>
                    <a:cubicBezTo>
                      <a:pt x="1029" y="230"/>
                      <a:pt x="797" y="0"/>
                      <a:pt x="515" y="0"/>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59" name="Google Shape;61;p2"/>
              <p:cNvSpPr/>
              <p:nvPr/>
            </p:nvSpPr>
            <p:spPr>
              <a:xfrm rot="5400000">
                <a:off x="7777146" y="-131917"/>
                <a:ext cx="82946" cy="82625"/>
              </a:xfrm>
              <a:custGeom>
                <a:avLst/>
                <a:rect l="l" t="t" r="r" b="b"/>
                <a:pathLst>
                  <a:path w="1030" h="1026">
                    <a:moveTo>
                      <a:pt x="521" y="0"/>
                    </a:moveTo>
                    <a:cubicBezTo>
                      <a:pt x="519" y="0"/>
                      <a:pt x="517" y="0"/>
                      <a:pt x="515" y="0"/>
                    </a:cubicBezTo>
                    <a:cubicBezTo>
                      <a:pt x="230" y="0"/>
                      <a:pt x="1" y="230"/>
                      <a:pt x="1" y="511"/>
                    </a:cubicBezTo>
                    <a:cubicBezTo>
                      <a:pt x="1" y="797"/>
                      <a:pt x="233" y="1026"/>
                      <a:pt x="515" y="1026"/>
                    </a:cubicBezTo>
                    <a:cubicBezTo>
                      <a:pt x="801" y="1026"/>
                      <a:pt x="1030" y="797"/>
                      <a:pt x="1030" y="511"/>
                    </a:cubicBezTo>
                    <a:cubicBezTo>
                      <a:pt x="1030" y="231"/>
                      <a:pt x="800" y="0"/>
                      <a:pt x="521" y="0"/>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60" name="Google Shape;62;p2"/>
              <p:cNvSpPr/>
              <p:nvPr/>
            </p:nvSpPr>
            <p:spPr>
              <a:xfrm rot="5400000">
                <a:off x="7777750" y="94953"/>
                <a:ext cx="82624" cy="82865"/>
              </a:xfrm>
              <a:custGeom>
                <a:avLst/>
                <a:rect l="l" t="t" r="r" b="b"/>
                <a:pathLst>
                  <a:path w="1026" h="1029">
                    <a:moveTo>
                      <a:pt x="511" y="1"/>
                    </a:moveTo>
                    <a:cubicBezTo>
                      <a:pt x="230" y="1"/>
                      <a:pt x="0" y="233"/>
                      <a:pt x="0" y="515"/>
                    </a:cubicBezTo>
                    <a:cubicBezTo>
                      <a:pt x="0" y="800"/>
                      <a:pt x="230" y="1029"/>
                      <a:pt x="515" y="1029"/>
                    </a:cubicBezTo>
                    <a:cubicBezTo>
                      <a:pt x="797" y="1029"/>
                      <a:pt x="1026" y="797"/>
                      <a:pt x="1026" y="515"/>
                    </a:cubicBezTo>
                    <a:cubicBezTo>
                      <a:pt x="1026" y="229"/>
                      <a:pt x="797" y="1"/>
                      <a:pt x="511"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61" name="Google Shape;63;p2"/>
              <p:cNvSpPr/>
              <p:nvPr/>
            </p:nvSpPr>
            <p:spPr>
              <a:xfrm rot="5400000">
                <a:off x="7777830" y="329285"/>
                <a:ext cx="82946" cy="82865"/>
              </a:xfrm>
              <a:custGeom>
                <a:avLst/>
                <a:rect l="l" t="t" r="r" b="b"/>
                <a:pathLst>
                  <a:path w="1030" h="1029">
                    <a:moveTo>
                      <a:pt x="515" y="1"/>
                    </a:moveTo>
                    <a:cubicBezTo>
                      <a:pt x="229" y="1"/>
                      <a:pt x="0" y="232"/>
                      <a:pt x="0" y="514"/>
                    </a:cubicBezTo>
                    <a:cubicBezTo>
                      <a:pt x="0" y="800"/>
                      <a:pt x="233" y="1029"/>
                      <a:pt x="515" y="1029"/>
                    </a:cubicBezTo>
                    <a:cubicBezTo>
                      <a:pt x="800" y="1029"/>
                      <a:pt x="1029" y="797"/>
                      <a:pt x="1029" y="514"/>
                    </a:cubicBezTo>
                    <a:cubicBezTo>
                      <a:pt x="1029" y="229"/>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62" name="Google Shape;64;p2"/>
              <p:cNvSpPr/>
              <p:nvPr/>
            </p:nvSpPr>
            <p:spPr>
              <a:xfrm rot="5400000">
                <a:off x="7778273" y="559826"/>
                <a:ext cx="82624" cy="82946"/>
              </a:xfrm>
              <a:custGeom>
                <a:avLst/>
                <a:rect l="l" t="t" r="r" b="b"/>
                <a:pathLst>
                  <a:path w="1026" h="1030">
                    <a:moveTo>
                      <a:pt x="511" y="1"/>
                    </a:moveTo>
                    <a:cubicBezTo>
                      <a:pt x="229" y="1"/>
                      <a:pt x="1" y="230"/>
                      <a:pt x="1" y="515"/>
                    </a:cubicBezTo>
                    <a:cubicBezTo>
                      <a:pt x="1" y="797"/>
                      <a:pt x="229" y="1030"/>
                      <a:pt x="515" y="1030"/>
                    </a:cubicBezTo>
                    <a:cubicBezTo>
                      <a:pt x="797" y="1026"/>
                      <a:pt x="1026" y="797"/>
                      <a:pt x="1026" y="515"/>
                    </a:cubicBezTo>
                    <a:cubicBezTo>
                      <a:pt x="1026" y="230"/>
                      <a:pt x="797" y="1"/>
                      <a:pt x="511"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63" name="Google Shape;65;p2"/>
              <p:cNvSpPr/>
              <p:nvPr/>
            </p:nvSpPr>
            <p:spPr>
              <a:xfrm rot="5400000">
                <a:off x="7778474" y="790608"/>
                <a:ext cx="82946" cy="82704"/>
              </a:xfrm>
              <a:custGeom>
                <a:avLst/>
                <a:rect l="l" t="t" r="r" b="b"/>
                <a:pathLst>
                  <a:path w="1030" h="1027">
                    <a:moveTo>
                      <a:pt x="515" y="1"/>
                    </a:moveTo>
                    <a:cubicBezTo>
                      <a:pt x="230" y="1"/>
                      <a:pt x="0" y="230"/>
                      <a:pt x="0" y="515"/>
                    </a:cubicBezTo>
                    <a:cubicBezTo>
                      <a:pt x="0" y="797"/>
                      <a:pt x="233" y="1026"/>
                      <a:pt x="515" y="1026"/>
                    </a:cubicBezTo>
                    <a:cubicBezTo>
                      <a:pt x="801" y="1026"/>
                      <a:pt x="1029" y="797"/>
                      <a:pt x="1029" y="512"/>
                    </a:cubicBezTo>
                    <a:cubicBezTo>
                      <a:pt x="1029" y="230"/>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64" name="Google Shape;66;p2"/>
              <p:cNvSpPr/>
              <p:nvPr/>
            </p:nvSpPr>
            <p:spPr>
              <a:xfrm rot="5400000">
                <a:off x="7568773" y="-131635"/>
                <a:ext cx="82865" cy="82625"/>
              </a:xfrm>
              <a:custGeom>
                <a:avLst/>
                <a:rect l="l" t="t" r="r" b="b"/>
                <a:pathLst>
                  <a:path w="1029" h="1026">
                    <a:moveTo>
                      <a:pt x="520" y="0"/>
                    </a:moveTo>
                    <a:cubicBezTo>
                      <a:pt x="518" y="0"/>
                      <a:pt x="516" y="0"/>
                      <a:pt x="514" y="0"/>
                    </a:cubicBezTo>
                    <a:cubicBezTo>
                      <a:pt x="229" y="0"/>
                      <a:pt x="1" y="230"/>
                      <a:pt x="1" y="515"/>
                    </a:cubicBezTo>
                    <a:cubicBezTo>
                      <a:pt x="1" y="797"/>
                      <a:pt x="232" y="1026"/>
                      <a:pt x="514" y="1026"/>
                    </a:cubicBezTo>
                    <a:cubicBezTo>
                      <a:pt x="800" y="1026"/>
                      <a:pt x="1029" y="797"/>
                      <a:pt x="1029" y="512"/>
                    </a:cubicBezTo>
                    <a:cubicBezTo>
                      <a:pt x="1029" y="232"/>
                      <a:pt x="800" y="0"/>
                      <a:pt x="520" y="0"/>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65" name="Google Shape;67;p2"/>
              <p:cNvSpPr/>
              <p:nvPr/>
            </p:nvSpPr>
            <p:spPr>
              <a:xfrm rot="5400000">
                <a:off x="7569297" y="95235"/>
                <a:ext cx="82704" cy="82865"/>
              </a:xfrm>
              <a:custGeom>
                <a:avLst/>
                <a:rect l="l" t="t" r="r" b="b"/>
                <a:pathLst>
                  <a:path w="1027" h="1029">
                    <a:moveTo>
                      <a:pt x="512" y="1"/>
                    </a:moveTo>
                    <a:cubicBezTo>
                      <a:pt x="230" y="1"/>
                      <a:pt x="0" y="233"/>
                      <a:pt x="0" y="515"/>
                    </a:cubicBezTo>
                    <a:cubicBezTo>
                      <a:pt x="0" y="800"/>
                      <a:pt x="230" y="1029"/>
                      <a:pt x="515" y="1029"/>
                    </a:cubicBezTo>
                    <a:cubicBezTo>
                      <a:pt x="797" y="1029"/>
                      <a:pt x="1026" y="797"/>
                      <a:pt x="1026" y="515"/>
                    </a:cubicBezTo>
                    <a:cubicBezTo>
                      <a:pt x="1026" y="229"/>
                      <a:pt x="797" y="1"/>
                      <a:pt x="512"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66" name="Google Shape;68;p2"/>
              <p:cNvSpPr/>
              <p:nvPr/>
            </p:nvSpPr>
            <p:spPr>
              <a:xfrm rot="5400000">
                <a:off x="7569417" y="329526"/>
                <a:ext cx="82946" cy="82865"/>
              </a:xfrm>
              <a:custGeom>
                <a:avLst/>
                <a:rect l="l" t="t" r="r" b="b"/>
                <a:pathLst>
                  <a:path w="1030" h="1029">
                    <a:moveTo>
                      <a:pt x="515" y="1"/>
                    </a:moveTo>
                    <a:cubicBezTo>
                      <a:pt x="230" y="1"/>
                      <a:pt x="1" y="232"/>
                      <a:pt x="1" y="514"/>
                    </a:cubicBezTo>
                    <a:cubicBezTo>
                      <a:pt x="1" y="800"/>
                      <a:pt x="233" y="1029"/>
                      <a:pt x="515" y="1029"/>
                    </a:cubicBezTo>
                    <a:cubicBezTo>
                      <a:pt x="800" y="1029"/>
                      <a:pt x="1030" y="797"/>
                      <a:pt x="1030" y="514"/>
                    </a:cubicBezTo>
                    <a:cubicBezTo>
                      <a:pt x="1030" y="229"/>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67" name="Google Shape;69;p2"/>
              <p:cNvSpPr/>
              <p:nvPr/>
            </p:nvSpPr>
            <p:spPr>
              <a:xfrm rot="5400000">
                <a:off x="7569901" y="560107"/>
                <a:ext cx="82543" cy="82946"/>
              </a:xfrm>
              <a:custGeom>
                <a:avLst/>
                <a:rect l="l" t="t" r="r" b="b"/>
                <a:pathLst>
                  <a:path w="1025" h="1030">
                    <a:moveTo>
                      <a:pt x="511" y="1"/>
                    </a:moveTo>
                    <a:cubicBezTo>
                      <a:pt x="229" y="1"/>
                      <a:pt x="0" y="233"/>
                      <a:pt x="0" y="515"/>
                    </a:cubicBezTo>
                    <a:cubicBezTo>
                      <a:pt x="0" y="797"/>
                      <a:pt x="229" y="1030"/>
                      <a:pt x="515" y="1030"/>
                    </a:cubicBezTo>
                    <a:cubicBezTo>
                      <a:pt x="796" y="1026"/>
                      <a:pt x="1025" y="797"/>
                      <a:pt x="1025" y="515"/>
                    </a:cubicBezTo>
                    <a:cubicBezTo>
                      <a:pt x="1025" y="230"/>
                      <a:pt x="796" y="1"/>
                      <a:pt x="511"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68" name="Google Shape;70;p2"/>
              <p:cNvSpPr/>
              <p:nvPr/>
            </p:nvSpPr>
            <p:spPr>
              <a:xfrm rot="5400000">
                <a:off x="7570102" y="790890"/>
                <a:ext cx="82865" cy="82704"/>
              </a:xfrm>
              <a:custGeom>
                <a:avLst/>
                <a:rect l="l" t="t" r="r" b="b"/>
                <a:pathLst>
                  <a:path w="1029" h="1027">
                    <a:moveTo>
                      <a:pt x="514" y="1"/>
                    </a:moveTo>
                    <a:cubicBezTo>
                      <a:pt x="229" y="1"/>
                      <a:pt x="0" y="230"/>
                      <a:pt x="0" y="515"/>
                    </a:cubicBezTo>
                    <a:cubicBezTo>
                      <a:pt x="0" y="797"/>
                      <a:pt x="232" y="1026"/>
                      <a:pt x="514" y="1026"/>
                    </a:cubicBezTo>
                    <a:cubicBezTo>
                      <a:pt x="800" y="1026"/>
                      <a:pt x="1028" y="797"/>
                      <a:pt x="1028" y="512"/>
                    </a:cubicBezTo>
                    <a:cubicBezTo>
                      <a:pt x="1028" y="230"/>
                      <a:pt x="797" y="1"/>
                      <a:pt x="514"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69" name="Google Shape;71;p2"/>
              <p:cNvSpPr/>
              <p:nvPr/>
            </p:nvSpPr>
            <p:spPr>
              <a:xfrm rot="5400000">
                <a:off x="7360360" y="-131394"/>
                <a:ext cx="82865" cy="82625"/>
              </a:xfrm>
              <a:custGeom>
                <a:avLst/>
                <a:rect l="l" t="t" r="r" b="b"/>
                <a:pathLst>
                  <a:path w="1029" h="1026">
                    <a:moveTo>
                      <a:pt x="515" y="0"/>
                    </a:moveTo>
                    <a:cubicBezTo>
                      <a:pt x="229" y="0"/>
                      <a:pt x="1" y="230"/>
                      <a:pt x="1" y="515"/>
                    </a:cubicBezTo>
                    <a:cubicBezTo>
                      <a:pt x="1" y="797"/>
                      <a:pt x="229" y="1026"/>
                      <a:pt x="515" y="1026"/>
                    </a:cubicBezTo>
                    <a:cubicBezTo>
                      <a:pt x="797" y="1026"/>
                      <a:pt x="1029" y="797"/>
                      <a:pt x="1029" y="512"/>
                    </a:cubicBezTo>
                    <a:cubicBezTo>
                      <a:pt x="1026" y="230"/>
                      <a:pt x="797" y="0"/>
                      <a:pt x="515" y="0"/>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dirty="0"/>
              </a:p>
            </p:txBody>
          </p:sp>
          <p:sp>
            <p:nvSpPr>
              <p:cNvPr id="70" name="Google Shape;72;p2"/>
              <p:cNvSpPr/>
              <p:nvPr/>
            </p:nvSpPr>
            <p:spPr>
              <a:xfrm rot="5400000">
                <a:off x="7360723" y="95315"/>
                <a:ext cx="82946" cy="82946"/>
              </a:xfrm>
              <a:custGeom>
                <a:avLst/>
                <a:rect l="l" t="t" r="r" b="b"/>
                <a:pathLst>
                  <a:path w="1030" h="1030">
                    <a:moveTo>
                      <a:pt x="515" y="1"/>
                    </a:moveTo>
                    <a:cubicBezTo>
                      <a:pt x="233" y="4"/>
                      <a:pt x="0" y="233"/>
                      <a:pt x="4" y="515"/>
                    </a:cubicBezTo>
                    <a:cubicBezTo>
                      <a:pt x="4" y="800"/>
                      <a:pt x="233" y="1029"/>
                      <a:pt x="515" y="1029"/>
                    </a:cubicBezTo>
                    <a:cubicBezTo>
                      <a:pt x="801" y="1029"/>
                      <a:pt x="1029" y="800"/>
                      <a:pt x="1029" y="515"/>
                    </a:cubicBezTo>
                    <a:cubicBezTo>
                      <a:pt x="1029" y="233"/>
                      <a:pt x="801"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71" name="Google Shape;73;p2"/>
              <p:cNvSpPr/>
              <p:nvPr/>
            </p:nvSpPr>
            <p:spPr>
              <a:xfrm rot="5400000">
                <a:off x="7361005" y="329768"/>
                <a:ext cx="82946" cy="82865"/>
              </a:xfrm>
              <a:custGeom>
                <a:avLst/>
                <a:rect l="l" t="t" r="r" b="b"/>
                <a:pathLst>
                  <a:path w="1030" h="1029">
                    <a:moveTo>
                      <a:pt x="515" y="1"/>
                    </a:moveTo>
                    <a:cubicBezTo>
                      <a:pt x="230" y="1"/>
                      <a:pt x="1" y="233"/>
                      <a:pt x="1" y="514"/>
                    </a:cubicBezTo>
                    <a:cubicBezTo>
                      <a:pt x="1" y="800"/>
                      <a:pt x="233" y="1029"/>
                      <a:pt x="515" y="1029"/>
                    </a:cubicBezTo>
                    <a:cubicBezTo>
                      <a:pt x="797" y="1029"/>
                      <a:pt x="1030" y="797"/>
                      <a:pt x="1030" y="514"/>
                    </a:cubicBezTo>
                    <a:cubicBezTo>
                      <a:pt x="1027" y="229"/>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72" name="Google Shape;74;p2"/>
              <p:cNvSpPr/>
              <p:nvPr/>
            </p:nvSpPr>
            <p:spPr>
              <a:xfrm rot="5400000">
                <a:off x="7361327" y="560269"/>
                <a:ext cx="82865" cy="82946"/>
              </a:xfrm>
              <a:custGeom>
                <a:avLst/>
                <a:rect l="l" t="t" r="r" b="b"/>
                <a:pathLst>
                  <a:path w="1029" h="1030">
                    <a:moveTo>
                      <a:pt x="515" y="1"/>
                    </a:moveTo>
                    <a:cubicBezTo>
                      <a:pt x="233" y="1"/>
                      <a:pt x="0" y="233"/>
                      <a:pt x="3" y="515"/>
                    </a:cubicBezTo>
                    <a:cubicBezTo>
                      <a:pt x="3" y="801"/>
                      <a:pt x="233" y="1030"/>
                      <a:pt x="518" y="1030"/>
                    </a:cubicBezTo>
                    <a:cubicBezTo>
                      <a:pt x="800" y="1030"/>
                      <a:pt x="1029" y="797"/>
                      <a:pt x="1029" y="515"/>
                    </a:cubicBezTo>
                    <a:cubicBezTo>
                      <a:pt x="1029" y="230"/>
                      <a:pt x="800"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73" name="Google Shape;75;p2"/>
              <p:cNvSpPr/>
              <p:nvPr/>
            </p:nvSpPr>
            <p:spPr>
              <a:xfrm rot="5400000">
                <a:off x="7361689" y="791132"/>
                <a:ext cx="82865" cy="82704"/>
              </a:xfrm>
              <a:custGeom>
                <a:avLst/>
                <a:rect l="l" t="t" r="r" b="b"/>
                <a:pathLst>
                  <a:path w="1029" h="1027">
                    <a:moveTo>
                      <a:pt x="515" y="1"/>
                    </a:moveTo>
                    <a:cubicBezTo>
                      <a:pt x="229" y="1"/>
                      <a:pt x="1" y="230"/>
                      <a:pt x="1" y="515"/>
                    </a:cubicBezTo>
                    <a:cubicBezTo>
                      <a:pt x="1" y="795"/>
                      <a:pt x="229" y="1026"/>
                      <a:pt x="509" y="1026"/>
                    </a:cubicBezTo>
                    <a:cubicBezTo>
                      <a:pt x="511" y="1026"/>
                      <a:pt x="513" y="1026"/>
                      <a:pt x="515" y="1026"/>
                    </a:cubicBezTo>
                    <a:cubicBezTo>
                      <a:pt x="797" y="1026"/>
                      <a:pt x="1029" y="797"/>
                      <a:pt x="1029" y="512"/>
                    </a:cubicBezTo>
                    <a:cubicBezTo>
                      <a:pt x="1029" y="230"/>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grpSp>
      </p:grpSp>
      <p:sp>
        <p:nvSpPr>
          <p:cNvPr id="77" name="Заглавие 76"/>
          <p:cNvSpPr>
            <a:spLocks noGrp="1" noEditPoints="1"/>
          </p:cNvSpPr>
          <p:nvPr>
            <p:ph type="title" hasCustomPrompt="1"/>
          </p:nvPr>
        </p:nvSpPr>
        <p:spPr>
          <a:xfrm>
            <a:off x="3569688" y="2576910"/>
            <a:ext cx="7772913" cy="1325563"/>
          </a:xfrm>
        </p:spPr>
        <p:txBody>
          <a:bodyPr/>
          <a:lstStyle/>
          <a:p>
            <a:r>
              <a:rPr lang="en-US"/>
              <a:t>Click to edit Master title style</a:t>
            </a:r>
          </a:p>
        </p:txBody>
      </p:sp>
      <p:sp>
        <p:nvSpPr>
          <p:cNvPr id="81" name="Контейнер за дата 80"/>
          <p:cNvSpPr>
            <a:spLocks noGrp="1" noEditPoints="1"/>
          </p:cNvSpPr>
          <p:nvPr>
            <p:ph type="dt" sz="half" idx="10"/>
          </p:nvPr>
        </p:nvSpPr>
        <p:spPr>
          <a:xfrm>
            <a:off x="3580887" y="2057197"/>
            <a:ext cx="2743200" cy="365125"/>
          </a:xfrm>
        </p:spPr>
        <p:txBody>
          <a:bodyPr/>
          <a:lstStyle/>
          <a:p>
            <a:fld id="{4D66383F-9536-4B63-8B71-9250C2E5070C}" type="datetimeFigureOut">
              <a:rPr lang="en-US" smtClean="0"/>
              <a:t>9/2/2024</a:t>
            </a:fld>
            <a:endParaRPr lang="en-US"/>
          </a:p>
        </p:txBody>
      </p:sp>
      <p:sp>
        <p:nvSpPr>
          <p:cNvPr id="82" name="Контейнер за долния колонтитул 81"/>
          <p:cNvSpPr>
            <a:spLocks noGrp="1" noEditPoints="1"/>
          </p:cNvSpPr>
          <p:nvPr>
            <p:ph type="ftr" sz="quarter" idx="11"/>
          </p:nvPr>
        </p:nvSpPr>
        <p:spPr>
          <a:xfrm>
            <a:off x="377300" y="439133"/>
            <a:ext cx="4114800" cy="365125"/>
          </a:xfrm>
        </p:spPr>
        <p:txBody>
          <a:bodyPr/>
          <a:lstStyle>
            <a:lvl1pPr algn="l"/>
          </a:lstStyle>
          <a:p>
            <a:endParaRPr lang="en-US"/>
          </a:p>
        </p:txBody>
      </p:sp>
    </p:spTree>
  </p:cSld>
  <p:clrMapOvr>
    <a:masterClrMapping/>
  </p:clrMapOvr>
  <p:hf dt="0"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ame Card">
    <p:bg>
      <p:bgPr>
        <a:solidFill>
          <a:schemeClr val="accent2">
            <a:lumMod val="50000"/>
          </a:schemeClr>
        </a:solidFill>
      </p:bgPr>
    </p:bg>
    <p:spTree>
      <p:nvGrpSpPr>
        <p:cNvPr id="1" name=""/>
        <p:cNvGrpSpPr/>
        <p:nvPr/>
      </p:nvGrpSpPr>
      <p:grpSpPr>
        <a:xfrm>
          <a:off x="0" y="0"/>
          <a:ext cx="0" cy="0"/>
          <a:chOff x="0" y="0"/>
          <a:chExt cx="0" cy="0"/>
        </a:xfrm>
      </p:grpSpPr>
      <p:sp>
        <p:nvSpPr>
          <p:cNvPr id="6" name="Заглавие 1"/>
          <p:cNvSpPr>
            <a:spLocks noGrp="1" noEditPoints="1"/>
          </p:cNvSpPr>
          <p:nvPr>
            <p:ph type="ctrTitle" hasCustomPrompt="1"/>
          </p:nvPr>
        </p:nvSpPr>
        <p:spPr>
          <a:xfrm>
            <a:off x="1618160" y="2841788"/>
            <a:ext cx="8955680" cy="1026534"/>
          </a:xfrm>
        </p:spPr>
        <p:txBody>
          <a:bodyPr anchor="ctr">
            <a:noAutofit/>
          </a:bodyPr>
          <a:lstStyle>
            <a:lvl1pPr algn="ctr">
              <a:defRPr sz="3600" b="1"/>
            </a:lvl1pPr>
          </a:lstStyle>
          <a:p>
            <a:r>
              <a:rPr lang="en-US"/>
              <a:t>Click to edit Master title style</a:t>
            </a:r>
          </a:p>
        </p:txBody>
      </p:sp>
      <p:sp>
        <p:nvSpPr>
          <p:cNvPr id="7" name="Подзаглавие 2"/>
          <p:cNvSpPr>
            <a:spLocks noGrp="1" noEditPoints="1"/>
          </p:cNvSpPr>
          <p:nvPr>
            <p:ph type="subTitle" idx="1" hasCustomPrompt="1"/>
          </p:nvPr>
        </p:nvSpPr>
        <p:spPr>
          <a:xfrm>
            <a:off x="1618160" y="3960398"/>
            <a:ext cx="8955680" cy="564717"/>
          </a:xfrm>
        </p:spPr>
        <p:txBody>
          <a:bodyPr anchor="ctr">
            <a:noAutofit/>
          </a:bodyPr>
          <a:lstStyle>
            <a:lvl1pPr marL="0" indent="0" algn="ctr">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grpSp>
        <p:nvGrpSpPr>
          <p:cNvPr id="8" name="Групиране 7"/>
          <p:cNvGrpSpPr/>
          <p:nvPr/>
        </p:nvGrpSpPr>
        <p:grpSpPr>
          <a:xfrm>
            <a:off x="9038786" y="213263"/>
            <a:ext cx="2967240" cy="2499151"/>
            <a:chOff x="9038786" y="213263"/>
            <a:chExt cx="2967240" cy="2499151"/>
          </a:xfrm>
        </p:grpSpPr>
        <p:sp>
          <p:nvSpPr>
            <p:cNvPr id="9" name="Google Shape;13;p2"/>
            <p:cNvSpPr/>
            <p:nvPr/>
          </p:nvSpPr>
          <p:spPr>
            <a:xfrm rot="7106459">
              <a:off x="9997800" y="215137"/>
              <a:ext cx="377612" cy="373864"/>
            </a:xfrm>
            <a:custGeom>
              <a:avLst/>
              <a:rect l="l" t="t" r="r" b="b"/>
              <a:pathLst>
                <a:path w="7855" h="7776">
                  <a:moveTo>
                    <a:pt x="443" y="1"/>
                  </a:moveTo>
                  <a:cubicBezTo>
                    <a:pt x="409" y="1"/>
                    <a:pt x="374" y="5"/>
                    <a:pt x="339" y="14"/>
                  </a:cubicBezTo>
                  <a:cubicBezTo>
                    <a:pt x="126" y="74"/>
                    <a:pt x="1" y="293"/>
                    <a:pt x="60" y="506"/>
                  </a:cubicBezTo>
                  <a:lnTo>
                    <a:pt x="728" y="2901"/>
                  </a:lnTo>
                  <a:cubicBezTo>
                    <a:pt x="775" y="3071"/>
                    <a:pt x="931" y="3191"/>
                    <a:pt x="1109" y="3191"/>
                  </a:cubicBezTo>
                  <a:cubicBezTo>
                    <a:pt x="1115" y="3191"/>
                    <a:pt x="1122" y="3191"/>
                    <a:pt x="1129" y="3190"/>
                  </a:cubicBezTo>
                  <a:lnTo>
                    <a:pt x="3296" y="3103"/>
                  </a:lnTo>
                  <a:lnTo>
                    <a:pt x="3876" y="5191"/>
                  </a:lnTo>
                  <a:cubicBezTo>
                    <a:pt x="3924" y="5365"/>
                    <a:pt x="4084" y="5483"/>
                    <a:pt x="4264" y="5483"/>
                  </a:cubicBezTo>
                  <a:cubicBezTo>
                    <a:pt x="4268" y="5483"/>
                    <a:pt x="4273" y="5483"/>
                    <a:pt x="4278" y="5483"/>
                  </a:cubicBezTo>
                  <a:lnTo>
                    <a:pt x="6444" y="5393"/>
                  </a:lnTo>
                  <a:lnTo>
                    <a:pt x="7025" y="7483"/>
                  </a:lnTo>
                  <a:cubicBezTo>
                    <a:pt x="7051" y="7573"/>
                    <a:pt x="7105" y="7646"/>
                    <a:pt x="7174" y="7699"/>
                  </a:cubicBezTo>
                  <a:cubicBezTo>
                    <a:pt x="7241" y="7748"/>
                    <a:pt x="7322" y="7775"/>
                    <a:pt x="7406" y="7775"/>
                  </a:cubicBezTo>
                  <a:cubicBezTo>
                    <a:pt x="7443" y="7775"/>
                    <a:pt x="7480" y="7770"/>
                    <a:pt x="7516" y="7759"/>
                  </a:cubicBezTo>
                  <a:cubicBezTo>
                    <a:pt x="7728" y="7702"/>
                    <a:pt x="7855" y="7480"/>
                    <a:pt x="7795" y="7268"/>
                  </a:cubicBezTo>
                  <a:lnTo>
                    <a:pt x="7128" y="4875"/>
                  </a:lnTo>
                  <a:cubicBezTo>
                    <a:pt x="7080" y="4701"/>
                    <a:pt x="6921" y="4583"/>
                    <a:pt x="6742" y="4583"/>
                  </a:cubicBezTo>
                  <a:cubicBezTo>
                    <a:pt x="6737" y="4583"/>
                    <a:pt x="6732" y="4584"/>
                    <a:pt x="6726" y="4584"/>
                  </a:cubicBezTo>
                  <a:lnTo>
                    <a:pt x="4560" y="4673"/>
                  </a:lnTo>
                  <a:lnTo>
                    <a:pt x="3979" y="2583"/>
                  </a:lnTo>
                  <a:cubicBezTo>
                    <a:pt x="3931" y="2414"/>
                    <a:pt x="3776" y="2294"/>
                    <a:pt x="3600" y="2294"/>
                  </a:cubicBezTo>
                  <a:cubicBezTo>
                    <a:pt x="3592" y="2294"/>
                    <a:pt x="3585" y="2294"/>
                    <a:pt x="3578" y="2294"/>
                  </a:cubicBezTo>
                  <a:lnTo>
                    <a:pt x="1411" y="2380"/>
                  </a:lnTo>
                  <a:lnTo>
                    <a:pt x="830" y="293"/>
                  </a:lnTo>
                  <a:cubicBezTo>
                    <a:pt x="780" y="116"/>
                    <a:pt x="619" y="1"/>
                    <a:pt x="443"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dirty="0"/>
            </a:p>
          </p:txBody>
        </p:sp>
        <p:sp>
          <p:nvSpPr>
            <p:cNvPr id="10" name="Google Shape;17;p2"/>
            <p:cNvSpPr/>
            <p:nvPr/>
          </p:nvSpPr>
          <p:spPr>
            <a:xfrm rot="5400000">
              <a:off x="11342562" y="2048951"/>
              <a:ext cx="663503" cy="663424"/>
            </a:xfrm>
            <a:custGeom>
              <a:avLst/>
              <a:rect l="l" t="t" r="r" b="b"/>
              <a:pathLst>
                <a:path w="8293" h="8292">
                  <a:moveTo>
                    <a:pt x="4583" y="0"/>
                  </a:moveTo>
                  <a:lnTo>
                    <a:pt x="3491" y="2253"/>
                  </a:lnTo>
                  <a:lnTo>
                    <a:pt x="1238" y="1161"/>
                  </a:lnTo>
                  <a:lnTo>
                    <a:pt x="1" y="3710"/>
                  </a:lnTo>
                  <a:lnTo>
                    <a:pt x="2253" y="4804"/>
                  </a:lnTo>
                  <a:lnTo>
                    <a:pt x="1162" y="7057"/>
                  </a:lnTo>
                  <a:lnTo>
                    <a:pt x="3710" y="8292"/>
                  </a:lnTo>
                  <a:lnTo>
                    <a:pt x="4802" y="6039"/>
                  </a:lnTo>
                  <a:lnTo>
                    <a:pt x="7054" y="7134"/>
                  </a:lnTo>
                  <a:lnTo>
                    <a:pt x="8293" y="4582"/>
                  </a:lnTo>
                  <a:lnTo>
                    <a:pt x="6039" y="3491"/>
                  </a:lnTo>
                  <a:lnTo>
                    <a:pt x="7131" y="1238"/>
                  </a:lnTo>
                  <a:lnTo>
                    <a:pt x="4583" y="0"/>
                  </a:lnTo>
                  <a:close/>
                </a:path>
              </a:pathLst>
            </a:custGeom>
            <a:solidFill>
              <a:schemeClr val="lt2"/>
            </a:solidFill>
            <a:ln>
              <a:noFill/>
            </a:ln>
          </p:spPr>
          <p:txBody>
            <a:bodyPr wrap="square" lIns="91425" tIns="91425" rIns="91425" bIns="91425" anchor="ctr">
              <a:noAutofit/>
            </a:bodyPr>
            <a:lstStyle/>
            <a:p>
              <a:pPr marL="0" indent="0" algn="l" rtl="0">
                <a:spcBef>
                  <a:spcPts val="0"/>
                </a:spcBef>
                <a:spcAft>
                  <a:spcPts val="0"/>
                </a:spcAft>
                <a:buNone/>
              </a:pPr>
              <a:endParaRPr dirty="0"/>
            </a:p>
          </p:txBody>
        </p:sp>
        <p:sp>
          <p:nvSpPr>
            <p:cNvPr id="11" name="Google Shape;18;p2"/>
            <p:cNvSpPr/>
            <p:nvPr/>
          </p:nvSpPr>
          <p:spPr>
            <a:xfrm rot="5400000">
              <a:off x="9038706" y="284712"/>
              <a:ext cx="451724" cy="451564"/>
            </a:xfrm>
            <a:custGeom>
              <a:avLst/>
              <a:rect l="l" t="t" r="r" b="b"/>
              <a:pathLst>
                <a:path w="5646" h="5644">
                  <a:moveTo>
                    <a:pt x="3120" y="0"/>
                  </a:moveTo>
                  <a:lnTo>
                    <a:pt x="2376" y="1533"/>
                  </a:lnTo>
                  <a:lnTo>
                    <a:pt x="843" y="790"/>
                  </a:lnTo>
                  <a:lnTo>
                    <a:pt x="1" y="2525"/>
                  </a:lnTo>
                  <a:lnTo>
                    <a:pt x="1537" y="3268"/>
                  </a:lnTo>
                  <a:lnTo>
                    <a:pt x="791" y="4801"/>
                  </a:lnTo>
                  <a:lnTo>
                    <a:pt x="2526" y="5644"/>
                  </a:lnTo>
                  <a:lnTo>
                    <a:pt x="3269" y="4111"/>
                  </a:lnTo>
                  <a:lnTo>
                    <a:pt x="4805" y="4855"/>
                  </a:lnTo>
                  <a:lnTo>
                    <a:pt x="5645" y="3120"/>
                  </a:lnTo>
                  <a:lnTo>
                    <a:pt x="4112" y="2376"/>
                  </a:lnTo>
                  <a:lnTo>
                    <a:pt x="4855" y="843"/>
                  </a:lnTo>
                  <a:lnTo>
                    <a:pt x="3120" y="0"/>
                  </a:lnTo>
                  <a:close/>
                </a:path>
              </a:pathLst>
            </a:custGeom>
            <a:solidFill>
              <a:schemeClr val="lt2"/>
            </a:solidFill>
            <a:ln>
              <a:noFill/>
            </a:ln>
          </p:spPr>
          <p:txBody>
            <a:bodyPr wrap="square" lIns="91425" tIns="91425" rIns="91425" bIns="91425" anchor="ctr">
              <a:noAutofit/>
            </a:bodyPr>
            <a:lstStyle/>
            <a:p>
              <a:pPr marL="0" indent="0" algn="l" rtl="0">
                <a:spcBef>
                  <a:spcPts val="0"/>
                </a:spcBef>
                <a:spcAft>
                  <a:spcPts val="0"/>
                </a:spcAft>
                <a:buNone/>
              </a:pPr>
              <a:endParaRPr dirty="0"/>
            </a:p>
          </p:txBody>
        </p:sp>
        <p:sp>
          <p:nvSpPr>
            <p:cNvPr id="12" name="Google Shape;21;p2"/>
            <p:cNvSpPr/>
            <p:nvPr/>
          </p:nvSpPr>
          <p:spPr>
            <a:xfrm rot="5400000">
              <a:off x="10200051" y="957208"/>
              <a:ext cx="230847" cy="230879"/>
            </a:xfrm>
            <a:custGeom>
              <a:avLst/>
              <a:rect l="l" t="t" r="r" b="b"/>
              <a:pathLst>
                <a:path w="7138" h="7139">
                  <a:moveTo>
                    <a:pt x="3010" y="1"/>
                  </a:moveTo>
                  <a:lnTo>
                    <a:pt x="1" y="4132"/>
                  </a:lnTo>
                  <a:lnTo>
                    <a:pt x="4128" y="7138"/>
                  </a:lnTo>
                  <a:lnTo>
                    <a:pt x="7137" y="3010"/>
                  </a:lnTo>
                  <a:lnTo>
                    <a:pt x="3010" y="1"/>
                  </a:lnTo>
                  <a:close/>
                </a:path>
              </a:pathLst>
            </a:custGeom>
            <a:solidFill>
              <a:schemeClr val="accent6"/>
            </a:solidFill>
            <a:ln>
              <a:noFill/>
            </a:ln>
          </p:spPr>
          <p:txBody>
            <a:bodyPr wrap="square" lIns="91425" tIns="91425" rIns="91425" bIns="91425" anchor="ctr">
              <a:noAutofit/>
            </a:bodyPr>
            <a:lstStyle/>
            <a:p>
              <a:pPr marL="0" indent="0" algn="l" rtl="0">
                <a:spcBef>
                  <a:spcPts val="0"/>
                </a:spcBef>
                <a:spcAft>
                  <a:spcPts val="0"/>
                </a:spcAft>
                <a:buNone/>
              </a:pPr>
              <a:endParaRPr dirty="0"/>
            </a:p>
          </p:txBody>
        </p:sp>
        <p:grpSp>
          <p:nvGrpSpPr>
            <p:cNvPr id="13" name="Google Shape;24;p2"/>
            <p:cNvGrpSpPr/>
            <p:nvPr/>
          </p:nvGrpSpPr>
          <p:grpSpPr>
            <a:xfrm>
              <a:off x="10748044" y="244811"/>
              <a:ext cx="1190893" cy="1406209"/>
              <a:chOff x="7360481" y="-279362"/>
              <a:chExt cx="917644" cy="1083548"/>
            </a:xfrm>
            <a:solidFill>
              <a:schemeClr val="tx2">
                <a:lumMod val="60000"/>
                <a:lumOff val="40000"/>
              </a:schemeClr>
            </a:solidFill>
          </p:grpSpPr>
          <p:sp>
            <p:nvSpPr>
              <p:cNvPr id="14" name="Google Shape;25;p2"/>
              <p:cNvSpPr/>
              <p:nvPr/>
            </p:nvSpPr>
            <p:spPr>
              <a:xfrm rot="5400000">
                <a:off x="8194132" y="-279362"/>
                <a:ext cx="82946" cy="82946"/>
              </a:xfrm>
              <a:custGeom>
                <a:avLst/>
                <a:rect l="l" t="t" r="r" b="b"/>
                <a:pathLst>
                  <a:path w="1030" h="1030">
                    <a:moveTo>
                      <a:pt x="515" y="1"/>
                    </a:moveTo>
                    <a:cubicBezTo>
                      <a:pt x="230" y="1"/>
                      <a:pt x="0" y="233"/>
                      <a:pt x="0" y="515"/>
                    </a:cubicBezTo>
                    <a:cubicBezTo>
                      <a:pt x="0" y="800"/>
                      <a:pt x="233" y="1030"/>
                      <a:pt x="515" y="1030"/>
                    </a:cubicBezTo>
                    <a:cubicBezTo>
                      <a:pt x="800" y="1030"/>
                      <a:pt x="1029" y="797"/>
                      <a:pt x="1029" y="515"/>
                    </a:cubicBezTo>
                    <a:cubicBezTo>
                      <a:pt x="1029" y="233"/>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15" name="Google Shape;26;p2"/>
              <p:cNvSpPr/>
              <p:nvPr/>
            </p:nvSpPr>
            <p:spPr>
              <a:xfrm rot="5400000">
                <a:off x="8194575" y="-28555"/>
                <a:ext cx="82624" cy="82865"/>
              </a:xfrm>
              <a:custGeom>
                <a:avLst/>
                <a:rect l="l" t="t" r="r" b="b"/>
                <a:pathLst>
                  <a:path w="1026" h="1029">
                    <a:moveTo>
                      <a:pt x="512" y="1"/>
                    </a:moveTo>
                    <a:cubicBezTo>
                      <a:pt x="229" y="1"/>
                      <a:pt x="1" y="232"/>
                      <a:pt x="1" y="515"/>
                    </a:cubicBezTo>
                    <a:cubicBezTo>
                      <a:pt x="1" y="800"/>
                      <a:pt x="229" y="1029"/>
                      <a:pt x="515" y="1029"/>
                    </a:cubicBezTo>
                    <a:cubicBezTo>
                      <a:pt x="797" y="1029"/>
                      <a:pt x="1026" y="797"/>
                      <a:pt x="1026" y="515"/>
                    </a:cubicBezTo>
                    <a:cubicBezTo>
                      <a:pt x="1026" y="229"/>
                      <a:pt x="797" y="1"/>
                      <a:pt x="512"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16" name="Google Shape;27;p2"/>
              <p:cNvSpPr/>
              <p:nvPr/>
            </p:nvSpPr>
            <p:spPr>
              <a:xfrm rot="5400000">
                <a:off x="8194696" y="220497"/>
                <a:ext cx="82865" cy="82865"/>
              </a:xfrm>
              <a:custGeom>
                <a:avLst/>
                <a:rect l="l" t="t" r="r" b="b"/>
                <a:pathLst>
                  <a:path w="1029" h="1029">
                    <a:moveTo>
                      <a:pt x="514" y="1"/>
                    </a:moveTo>
                    <a:cubicBezTo>
                      <a:pt x="229" y="1"/>
                      <a:pt x="0" y="232"/>
                      <a:pt x="0" y="514"/>
                    </a:cubicBezTo>
                    <a:cubicBezTo>
                      <a:pt x="0" y="797"/>
                      <a:pt x="232" y="1029"/>
                      <a:pt x="514" y="1029"/>
                    </a:cubicBezTo>
                    <a:cubicBezTo>
                      <a:pt x="800" y="1025"/>
                      <a:pt x="1028" y="797"/>
                      <a:pt x="1028" y="514"/>
                    </a:cubicBezTo>
                    <a:cubicBezTo>
                      <a:pt x="1028" y="229"/>
                      <a:pt x="796" y="1"/>
                      <a:pt x="514"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17" name="Google Shape;28;p2"/>
              <p:cNvSpPr/>
              <p:nvPr/>
            </p:nvSpPr>
            <p:spPr>
              <a:xfrm rot="5400000">
                <a:off x="8195058" y="469629"/>
                <a:ext cx="82946" cy="82704"/>
              </a:xfrm>
              <a:custGeom>
                <a:avLst/>
                <a:rect l="l" t="t" r="r" b="b"/>
                <a:pathLst>
                  <a:path w="1030" h="1027">
                    <a:moveTo>
                      <a:pt x="512" y="1"/>
                    </a:moveTo>
                    <a:cubicBezTo>
                      <a:pt x="230" y="1"/>
                      <a:pt x="1" y="230"/>
                      <a:pt x="1" y="515"/>
                    </a:cubicBezTo>
                    <a:cubicBezTo>
                      <a:pt x="1" y="795"/>
                      <a:pt x="227" y="1026"/>
                      <a:pt x="509" y="1026"/>
                    </a:cubicBezTo>
                    <a:cubicBezTo>
                      <a:pt x="511" y="1026"/>
                      <a:pt x="513" y="1026"/>
                      <a:pt x="515" y="1026"/>
                    </a:cubicBezTo>
                    <a:cubicBezTo>
                      <a:pt x="797" y="1026"/>
                      <a:pt x="1030" y="797"/>
                      <a:pt x="1026" y="512"/>
                    </a:cubicBezTo>
                    <a:cubicBezTo>
                      <a:pt x="1026" y="230"/>
                      <a:pt x="797" y="1"/>
                      <a:pt x="512"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18" name="Google Shape;29;p2"/>
              <p:cNvSpPr/>
              <p:nvPr/>
            </p:nvSpPr>
            <p:spPr>
              <a:xfrm rot="5400000">
                <a:off x="8195340" y="720357"/>
                <a:ext cx="82865" cy="82704"/>
              </a:xfrm>
              <a:custGeom>
                <a:avLst/>
                <a:rect l="l" t="t" r="r" b="b"/>
                <a:pathLst>
                  <a:path w="1029" h="1027">
                    <a:moveTo>
                      <a:pt x="514" y="0"/>
                    </a:moveTo>
                    <a:cubicBezTo>
                      <a:pt x="229" y="0"/>
                      <a:pt x="0" y="230"/>
                      <a:pt x="0" y="515"/>
                    </a:cubicBezTo>
                    <a:cubicBezTo>
                      <a:pt x="0" y="797"/>
                      <a:pt x="233" y="1026"/>
                      <a:pt x="514" y="1026"/>
                    </a:cubicBezTo>
                    <a:cubicBezTo>
                      <a:pt x="800" y="1026"/>
                      <a:pt x="1029" y="797"/>
                      <a:pt x="1029" y="512"/>
                    </a:cubicBezTo>
                    <a:cubicBezTo>
                      <a:pt x="1029" y="230"/>
                      <a:pt x="796" y="0"/>
                      <a:pt x="514" y="0"/>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dirty="0"/>
              </a:p>
            </p:txBody>
          </p:sp>
          <p:sp>
            <p:nvSpPr>
              <p:cNvPr id="19" name="Google Shape;30;p2"/>
              <p:cNvSpPr/>
              <p:nvPr/>
            </p:nvSpPr>
            <p:spPr>
              <a:xfrm rot="5400000">
                <a:off x="7985719" y="-279121"/>
                <a:ext cx="82946" cy="82946"/>
              </a:xfrm>
              <a:custGeom>
                <a:avLst/>
                <a:rect l="l" t="t" r="r" b="b"/>
                <a:pathLst>
                  <a:path w="1030" h="1030">
                    <a:moveTo>
                      <a:pt x="515" y="1"/>
                    </a:moveTo>
                    <a:cubicBezTo>
                      <a:pt x="230" y="4"/>
                      <a:pt x="1" y="234"/>
                      <a:pt x="1" y="515"/>
                    </a:cubicBezTo>
                    <a:cubicBezTo>
                      <a:pt x="1" y="801"/>
                      <a:pt x="233" y="1030"/>
                      <a:pt x="515" y="1030"/>
                    </a:cubicBezTo>
                    <a:cubicBezTo>
                      <a:pt x="800" y="1030"/>
                      <a:pt x="1029" y="801"/>
                      <a:pt x="1029" y="515"/>
                    </a:cubicBezTo>
                    <a:cubicBezTo>
                      <a:pt x="1029" y="234"/>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20" name="Google Shape;31;p2"/>
              <p:cNvSpPr/>
              <p:nvPr/>
            </p:nvSpPr>
            <p:spPr>
              <a:xfrm rot="5400000">
                <a:off x="7986162" y="-28228"/>
                <a:ext cx="82624" cy="82865"/>
              </a:xfrm>
              <a:custGeom>
                <a:avLst/>
                <a:rect l="l" t="t" r="r" b="b"/>
                <a:pathLst>
                  <a:path w="1026" h="1029">
                    <a:moveTo>
                      <a:pt x="511" y="1"/>
                    </a:moveTo>
                    <a:cubicBezTo>
                      <a:pt x="229" y="1"/>
                      <a:pt x="0" y="233"/>
                      <a:pt x="0" y="515"/>
                    </a:cubicBezTo>
                    <a:cubicBezTo>
                      <a:pt x="0" y="800"/>
                      <a:pt x="229" y="1029"/>
                      <a:pt x="514" y="1029"/>
                    </a:cubicBezTo>
                    <a:cubicBezTo>
                      <a:pt x="796" y="1029"/>
                      <a:pt x="1026" y="797"/>
                      <a:pt x="1026" y="515"/>
                    </a:cubicBezTo>
                    <a:cubicBezTo>
                      <a:pt x="1026" y="229"/>
                      <a:pt x="796" y="1"/>
                      <a:pt x="511"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21" name="Google Shape;32;p2"/>
              <p:cNvSpPr/>
              <p:nvPr/>
            </p:nvSpPr>
            <p:spPr>
              <a:xfrm rot="5400000">
                <a:off x="7986283" y="220739"/>
                <a:ext cx="82865" cy="82865"/>
              </a:xfrm>
              <a:custGeom>
                <a:avLst/>
                <a:rect l="l" t="t" r="r" b="b"/>
                <a:pathLst>
                  <a:path w="1029" h="1029">
                    <a:moveTo>
                      <a:pt x="515" y="1"/>
                    </a:moveTo>
                    <a:cubicBezTo>
                      <a:pt x="229" y="1"/>
                      <a:pt x="0" y="232"/>
                      <a:pt x="0" y="514"/>
                    </a:cubicBezTo>
                    <a:cubicBezTo>
                      <a:pt x="0" y="800"/>
                      <a:pt x="232" y="1029"/>
                      <a:pt x="515" y="1029"/>
                    </a:cubicBezTo>
                    <a:cubicBezTo>
                      <a:pt x="800" y="1029"/>
                      <a:pt x="1028" y="797"/>
                      <a:pt x="1028" y="514"/>
                    </a:cubicBezTo>
                    <a:cubicBezTo>
                      <a:pt x="1028" y="229"/>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22" name="Google Shape;33;p2"/>
              <p:cNvSpPr/>
              <p:nvPr/>
            </p:nvSpPr>
            <p:spPr>
              <a:xfrm rot="5400000">
                <a:off x="7986807" y="469790"/>
                <a:ext cx="82624" cy="82704"/>
              </a:xfrm>
              <a:custGeom>
                <a:avLst/>
                <a:rect l="l" t="t" r="r" b="b"/>
                <a:pathLst>
                  <a:path w="1026" h="1027">
                    <a:moveTo>
                      <a:pt x="511" y="1"/>
                    </a:moveTo>
                    <a:cubicBezTo>
                      <a:pt x="229" y="1"/>
                      <a:pt x="1" y="230"/>
                      <a:pt x="1" y="515"/>
                    </a:cubicBezTo>
                    <a:cubicBezTo>
                      <a:pt x="1" y="795"/>
                      <a:pt x="226" y="1026"/>
                      <a:pt x="509" y="1026"/>
                    </a:cubicBezTo>
                    <a:cubicBezTo>
                      <a:pt x="511" y="1026"/>
                      <a:pt x="512" y="1026"/>
                      <a:pt x="514" y="1026"/>
                    </a:cubicBezTo>
                    <a:cubicBezTo>
                      <a:pt x="797" y="1026"/>
                      <a:pt x="1026" y="797"/>
                      <a:pt x="1026" y="512"/>
                    </a:cubicBezTo>
                    <a:cubicBezTo>
                      <a:pt x="1026" y="230"/>
                      <a:pt x="797" y="1"/>
                      <a:pt x="511"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23" name="Google Shape;34;p2"/>
              <p:cNvSpPr/>
              <p:nvPr/>
            </p:nvSpPr>
            <p:spPr>
              <a:xfrm rot="5400000">
                <a:off x="7986887" y="720638"/>
                <a:ext cx="82946" cy="82704"/>
              </a:xfrm>
              <a:custGeom>
                <a:avLst/>
                <a:rect l="l" t="t" r="r" b="b"/>
                <a:pathLst>
                  <a:path w="1030" h="1027">
                    <a:moveTo>
                      <a:pt x="515" y="0"/>
                    </a:moveTo>
                    <a:cubicBezTo>
                      <a:pt x="230" y="0"/>
                      <a:pt x="0" y="230"/>
                      <a:pt x="0" y="515"/>
                    </a:cubicBezTo>
                    <a:cubicBezTo>
                      <a:pt x="0" y="797"/>
                      <a:pt x="233" y="1026"/>
                      <a:pt x="515" y="1026"/>
                    </a:cubicBezTo>
                    <a:cubicBezTo>
                      <a:pt x="800" y="1026"/>
                      <a:pt x="1029" y="797"/>
                      <a:pt x="1029" y="512"/>
                    </a:cubicBezTo>
                    <a:cubicBezTo>
                      <a:pt x="1029" y="230"/>
                      <a:pt x="797" y="0"/>
                      <a:pt x="515" y="0"/>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24" name="Google Shape;35;p2"/>
              <p:cNvSpPr/>
              <p:nvPr/>
            </p:nvSpPr>
            <p:spPr>
              <a:xfrm rot="5400000">
                <a:off x="7777146" y="-278718"/>
                <a:ext cx="82946" cy="82624"/>
              </a:xfrm>
              <a:custGeom>
                <a:avLst/>
                <a:rect l="l" t="t" r="r" b="b"/>
                <a:pathLst>
                  <a:path w="1030" h="1026">
                    <a:moveTo>
                      <a:pt x="521" y="0"/>
                    </a:moveTo>
                    <a:cubicBezTo>
                      <a:pt x="519" y="0"/>
                      <a:pt x="517" y="0"/>
                      <a:pt x="515" y="0"/>
                    </a:cubicBezTo>
                    <a:cubicBezTo>
                      <a:pt x="230" y="0"/>
                      <a:pt x="1" y="230"/>
                      <a:pt x="1" y="511"/>
                    </a:cubicBezTo>
                    <a:cubicBezTo>
                      <a:pt x="1" y="797"/>
                      <a:pt x="233" y="1026"/>
                      <a:pt x="515" y="1026"/>
                    </a:cubicBezTo>
                    <a:cubicBezTo>
                      <a:pt x="801" y="1026"/>
                      <a:pt x="1030" y="797"/>
                      <a:pt x="1030" y="511"/>
                    </a:cubicBezTo>
                    <a:cubicBezTo>
                      <a:pt x="1030" y="231"/>
                      <a:pt x="800" y="0"/>
                      <a:pt x="521" y="0"/>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25" name="Google Shape;36;p2"/>
              <p:cNvSpPr/>
              <p:nvPr/>
            </p:nvSpPr>
            <p:spPr>
              <a:xfrm rot="5400000">
                <a:off x="7777750" y="-27983"/>
                <a:ext cx="82624" cy="82865"/>
              </a:xfrm>
              <a:custGeom>
                <a:avLst/>
                <a:rect l="l" t="t" r="r" b="b"/>
                <a:pathLst>
                  <a:path w="1026" h="1029">
                    <a:moveTo>
                      <a:pt x="511" y="1"/>
                    </a:moveTo>
                    <a:cubicBezTo>
                      <a:pt x="230" y="1"/>
                      <a:pt x="0" y="233"/>
                      <a:pt x="0" y="515"/>
                    </a:cubicBezTo>
                    <a:cubicBezTo>
                      <a:pt x="0" y="800"/>
                      <a:pt x="230" y="1029"/>
                      <a:pt x="515" y="1029"/>
                    </a:cubicBezTo>
                    <a:cubicBezTo>
                      <a:pt x="797" y="1029"/>
                      <a:pt x="1026" y="797"/>
                      <a:pt x="1026" y="515"/>
                    </a:cubicBezTo>
                    <a:cubicBezTo>
                      <a:pt x="1026" y="229"/>
                      <a:pt x="797" y="1"/>
                      <a:pt x="511"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26" name="Google Shape;37;p2"/>
              <p:cNvSpPr/>
              <p:nvPr/>
            </p:nvSpPr>
            <p:spPr>
              <a:xfrm rot="5400000">
                <a:off x="7777830" y="221021"/>
                <a:ext cx="82946" cy="82865"/>
              </a:xfrm>
              <a:custGeom>
                <a:avLst/>
                <a:rect l="l" t="t" r="r" b="b"/>
                <a:pathLst>
                  <a:path w="1030" h="1029">
                    <a:moveTo>
                      <a:pt x="515" y="1"/>
                    </a:moveTo>
                    <a:cubicBezTo>
                      <a:pt x="229" y="1"/>
                      <a:pt x="0" y="232"/>
                      <a:pt x="0" y="514"/>
                    </a:cubicBezTo>
                    <a:cubicBezTo>
                      <a:pt x="0" y="800"/>
                      <a:pt x="233" y="1029"/>
                      <a:pt x="515" y="1029"/>
                    </a:cubicBezTo>
                    <a:cubicBezTo>
                      <a:pt x="800" y="1029"/>
                      <a:pt x="1029" y="797"/>
                      <a:pt x="1029" y="514"/>
                    </a:cubicBezTo>
                    <a:cubicBezTo>
                      <a:pt x="1029" y="229"/>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27" name="Google Shape;38;p2"/>
              <p:cNvSpPr/>
              <p:nvPr/>
            </p:nvSpPr>
            <p:spPr>
              <a:xfrm rot="5400000">
                <a:off x="7778273" y="469911"/>
                <a:ext cx="82624" cy="82946"/>
              </a:xfrm>
              <a:custGeom>
                <a:avLst/>
                <a:rect l="l" t="t" r="r" b="b"/>
                <a:pathLst>
                  <a:path w="1026" h="1030">
                    <a:moveTo>
                      <a:pt x="511" y="1"/>
                    </a:moveTo>
                    <a:cubicBezTo>
                      <a:pt x="229" y="1"/>
                      <a:pt x="1" y="230"/>
                      <a:pt x="1" y="515"/>
                    </a:cubicBezTo>
                    <a:cubicBezTo>
                      <a:pt x="1" y="797"/>
                      <a:pt x="229" y="1030"/>
                      <a:pt x="515" y="1030"/>
                    </a:cubicBezTo>
                    <a:cubicBezTo>
                      <a:pt x="797" y="1026"/>
                      <a:pt x="1026" y="797"/>
                      <a:pt x="1026" y="515"/>
                    </a:cubicBezTo>
                    <a:cubicBezTo>
                      <a:pt x="1026" y="230"/>
                      <a:pt x="797" y="1"/>
                      <a:pt x="511"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28" name="Google Shape;39;p2"/>
              <p:cNvSpPr/>
              <p:nvPr/>
            </p:nvSpPr>
            <p:spPr>
              <a:xfrm rot="5400000">
                <a:off x="7778474" y="720879"/>
                <a:ext cx="82946" cy="82704"/>
              </a:xfrm>
              <a:custGeom>
                <a:avLst/>
                <a:rect l="l" t="t" r="r" b="b"/>
                <a:pathLst>
                  <a:path w="1030" h="1027">
                    <a:moveTo>
                      <a:pt x="515" y="1"/>
                    </a:moveTo>
                    <a:cubicBezTo>
                      <a:pt x="230" y="1"/>
                      <a:pt x="0" y="230"/>
                      <a:pt x="0" y="515"/>
                    </a:cubicBezTo>
                    <a:cubicBezTo>
                      <a:pt x="0" y="797"/>
                      <a:pt x="233" y="1026"/>
                      <a:pt x="515" y="1026"/>
                    </a:cubicBezTo>
                    <a:cubicBezTo>
                      <a:pt x="801" y="1026"/>
                      <a:pt x="1029" y="797"/>
                      <a:pt x="1029" y="512"/>
                    </a:cubicBezTo>
                    <a:cubicBezTo>
                      <a:pt x="1029" y="230"/>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29" name="Google Shape;40;p2"/>
              <p:cNvSpPr/>
              <p:nvPr/>
            </p:nvSpPr>
            <p:spPr>
              <a:xfrm rot="5400000">
                <a:off x="7568773" y="-278436"/>
                <a:ext cx="82865" cy="82624"/>
              </a:xfrm>
              <a:custGeom>
                <a:avLst/>
                <a:rect l="l" t="t" r="r" b="b"/>
                <a:pathLst>
                  <a:path w="1029" h="1026">
                    <a:moveTo>
                      <a:pt x="520" y="0"/>
                    </a:moveTo>
                    <a:cubicBezTo>
                      <a:pt x="518" y="0"/>
                      <a:pt x="516" y="0"/>
                      <a:pt x="514" y="0"/>
                    </a:cubicBezTo>
                    <a:cubicBezTo>
                      <a:pt x="229" y="0"/>
                      <a:pt x="1" y="230"/>
                      <a:pt x="1" y="515"/>
                    </a:cubicBezTo>
                    <a:cubicBezTo>
                      <a:pt x="1" y="797"/>
                      <a:pt x="232" y="1026"/>
                      <a:pt x="514" y="1026"/>
                    </a:cubicBezTo>
                    <a:cubicBezTo>
                      <a:pt x="800" y="1026"/>
                      <a:pt x="1029" y="797"/>
                      <a:pt x="1029" y="512"/>
                    </a:cubicBezTo>
                    <a:cubicBezTo>
                      <a:pt x="1029" y="232"/>
                      <a:pt x="800" y="0"/>
                      <a:pt x="520" y="0"/>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30" name="Google Shape;41;p2"/>
              <p:cNvSpPr/>
              <p:nvPr/>
            </p:nvSpPr>
            <p:spPr>
              <a:xfrm rot="5400000">
                <a:off x="7569297" y="-27701"/>
                <a:ext cx="82704" cy="82865"/>
              </a:xfrm>
              <a:custGeom>
                <a:avLst/>
                <a:rect l="l" t="t" r="r" b="b"/>
                <a:pathLst>
                  <a:path w="1027" h="1029">
                    <a:moveTo>
                      <a:pt x="512" y="1"/>
                    </a:moveTo>
                    <a:cubicBezTo>
                      <a:pt x="230" y="1"/>
                      <a:pt x="0" y="233"/>
                      <a:pt x="0" y="515"/>
                    </a:cubicBezTo>
                    <a:cubicBezTo>
                      <a:pt x="0" y="800"/>
                      <a:pt x="230" y="1029"/>
                      <a:pt x="515" y="1029"/>
                    </a:cubicBezTo>
                    <a:cubicBezTo>
                      <a:pt x="797" y="1029"/>
                      <a:pt x="1026" y="797"/>
                      <a:pt x="1026" y="515"/>
                    </a:cubicBezTo>
                    <a:cubicBezTo>
                      <a:pt x="1026" y="229"/>
                      <a:pt x="797" y="1"/>
                      <a:pt x="512"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31" name="Google Shape;42;p2"/>
              <p:cNvSpPr/>
              <p:nvPr/>
            </p:nvSpPr>
            <p:spPr>
              <a:xfrm rot="5400000">
                <a:off x="7569417" y="221262"/>
                <a:ext cx="82946" cy="82865"/>
              </a:xfrm>
              <a:custGeom>
                <a:avLst/>
                <a:rect l="l" t="t" r="r" b="b"/>
                <a:pathLst>
                  <a:path w="1030" h="1029">
                    <a:moveTo>
                      <a:pt x="515" y="1"/>
                    </a:moveTo>
                    <a:cubicBezTo>
                      <a:pt x="230" y="1"/>
                      <a:pt x="1" y="232"/>
                      <a:pt x="1" y="514"/>
                    </a:cubicBezTo>
                    <a:cubicBezTo>
                      <a:pt x="1" y="800"/>
                      <a:pt x="233" y="1029"/>
                      <a:pt x="515" y="1029"/>
                    </a:cubicBezTo>
                    <a:cubicBezTo>
                      <a:pt x="800" y="1029"/>
                      <a:pt x="1030" y="797"/>
                      <a:pt x="1030" y="514"/>
                    </a:cubicBezTo>
                    <a:cubicBezTo>
                      <a:pt x="1030" y="229"/>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dirty="0"/>
              </a:p>
            </p:txBody>
          </p:sp>
          <p:sp>
            <p:nvSpPr>
              <p:cNvPr id="32" name="Google Shape;43;p2"/>
              <p:cNvSpPr/>
              <p:nvPr/>
            </p:nvSpPr>
            <p:spPr>
              <a:xfrm rot="5400000">
                <a:off x="7569901" y="470192"/>
                <a:ext cx="82543" cy="82946"/>
              </a:xfrm>
              <a:custGeom>
                <a:avLst/>
                <a:rect l="l" t="t" r="r" b="b"/>
                <a:pathLst>
                  <a:path w="1025" h="1030">
                    <a:moveTo>
                      <a:pt x="511" y="1"/>
                    </a:moveTo>
                    <a:cubicBezTo>
                      <a:pt x="229" y="1"/>
                      <a:pt x="0" y="233"/>
                      <a:pt x="0" y="515"/>
                    </a:cubicBezTo>
                    <a:cubicBezTo>
                      <a:pt x="0" y="797"/>
                      <a:pt x="229" y="1030"/>
                      <a:pt x="515" y="1030"/>
                    </a:cubicBezTo>
                    <a:cubicBezTo>
                      <a:pt x="796" y="1026"/>
                      <a:pt x="1025" y="797"/>
                      <a:pt x="1025" y="515"/>
                    </a:cubicBezTo>
                    <a:cubicBezTo>
                      <a:pt x="1025" y="230"/>
                      <a:pt x="796" y="1"/>
                      <a:pt x="511"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33" name="Google Shape;44;p2"/>
              <p:cNvSpPr/>
              <p:nvPr/>
            </p:nvSpPr>
            <p:spPr>
              <a:xfrm rot="5400000">
                <a:off x="7570102" y="721160"/>
                <a:ext cx="82865" cy="82704"/>
              </a:xfrm>
              <a:custGeom>
                <a:avLst/>
                <a:rect l="l" t="t" r="r" b="b"/>
                <a:pathLst>
                  <a:path w="1029" h="1027">
                    <a:moveTo>
                      <a:pt x="514" y="1"/>
                    </a:moveTo>
                    <a:cubicBezTo>
                      <a:pt x="229" y="1"/>
                      <a:pt x="0" y="230"/>
                      <a:pt x="0" y="515"/>
                    </a:cubicBezTo>
                    <a:cubicBezTo>
                      <a:pt x="0" y="797"/>
                      <a:pt x="232" y="1026"/>
                      <a:pt x="514" y="1026"/>
                    </a:cubicBezTo>
                    <a:cubicBezTo>
                      <a:pt x="800" y="1026"/>
                      <a:pt x="1028" y="797"/>
                      <a:pt x="1028" y="512"/>
                    </a:cubicBezTo>
                    <a:cubicBezTo>
                      <a:pt x="1028" y="230"/>
                      <a:pt x="797" y="1"/>
                      <a:pt x="514"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34" name="Google Shape;45;p2"/>
              <p:cNvSpPr/>
              <p:nvPr/>
            </p:nvSpPr>
            <p:spPr>
              <a:xfrm rot="5400000">
                <a:off x="7360360" y="-278195"/>
                <a:ext cx="82865" cy="82624"/>
              </a:xfrm>
              <a:custGeom>
                <a:avLst/>
                <a:rect l="l" t="t" r="r" b="b"/>
                <a:pathLst>
                  <a:path w="1029" h="1026">
                    <a:moveTo>
                      <a:pt x="515" y="0"/>
                    </a:moveTo>
                    <a:cubicBezTo>
                      <a:pt x="229" y="0"/>
                      <a:pt x="1" y="230"/>
                      <a:pt x="1" y="515"/>
                    </a:cubicBezTo>
                    <a:cubicBezTo>
                      <a:pt x="1" y="797"/>
                      <a:pt x="229" y="1026"/>
                      <a:pt x="515" y="1026"/>
                    </a:cubicBezTo>
                    <a:cubicBezTo>
                      <a:pt x="797" y="1026"/>
                      <a:pt x="1029" y="797"/>
                      <a:pt x="1029" y="512"/>
                    </a:cubicBezTo>
                    <a:cubicBezTo>
                      <a:pt x="1026" y="230"/>
                      <a:pt x="797" y="0"/>
                      <a:pt x="515" y="0"/>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35" name="Google Shape;46;p2"/>
              <p:cNvSpPr/>
              <p:nvPr/>
            </p:nvSpPr>
            <p:spPr>
              <a:xfrm rot="5400000">
                <a:off x="7360723" y="-27627"/>
                <a:ext cx="82946" cy="82946"/>
              </a:xfrm>
              <a:custGeom>
                <a:avLst/>
                <a:rect l="l" t="t" r="r" b="b"/>
                <a:pathLst>
                  <a:path w="1030" h="1030">
                    <a:moveTo>
                      <a:pt x="515" y="1"/>
                    </a:moveTo>
                    <a:cubicBezTo>
                      <a:pt x="233" y="4"/>
                      <a:pt x="0" y="233"/>
                      <a:pt x="4" y="515"/>
                    </a:cubicBezTo>
                    <a:cubicBezTo>
                      <a:pt x="4" y="800"/>
                      <a:pt x="233" y="1029"/>
                      <a:pt x="515" y="1029"/>
                    </a:cubicBezTo>
                    <a:cubicBezTo>
                      <a:pt x="801" y="1029"/>
                      <a:pt x="1029" y="800"/>
                      <a:pt x="1029" y="515"/>
                    </a:cubicBezTo>
                    <a:cubicBezTo>
                      <a:pt x="1029" y="233"/>
                      <a:pt x="801"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36" name="Google Shape;47;p2"/>
              <p:cNvSpPr/>
              <p:nvPr/>
            </p:nvSpPr>
            <p:spPr>
              <a:xfrm rot="5400000">
                <a:off x="7361005" y="221503"/>
                <a:ext cx="82946" cy="82865"/>
              </a:xfrm>
              <a:custGeom>
                <a:avLst/>
                <a:rect l="l" t="t" r="r" b="b"/>
                <a:pathLst>
                  <a:path w="1030" h="1029">
                    <a:moveTo>
                      <a:pt x="515" y="1"/>
                    </a:moveTo>
                    <a:cubicBezTo>
                      <a:pt x="230" y="1"/>
                      <a:pt x="1" y="233"/>
                      <a:pt x="1" y="514"/>
                    </a:cubicBezTo>
                    <a:cubicBezTo>
                      <a:pt x="1" y="800"/>
                      <a:pt x="233" y="1029"/>
                      <a:pt x="515" y="1029"/>
                    </a:cubicBezTo>
                    <a:cubicBezTo>
                      <a:pt x="797" y="1029"/>
                      <a:pt x="1030" y="797"/>
                      <a:pt x="1030" y="514"/>
                    </a:cubicBezTo>
                    <a:cubicBezTo>
                      <a:pt x="1027" y="229"/>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37" name="Google Shape;48;p2"/>
              <p:cNvSpPr/>
              <p:nvPr/>
            </p:nvSpPr>
            <p:spPr>
              <a:xfrm rot="5400000">
                <a:off x="7361327" y="470354"/>
                <a:ext cx="82865" cy="82946"/>
              </a:xfrm>
              <a:custGeom>
                <a:avLst/>
                <a:rect l="l" t="t" r="r" b="b"/>
                <a:pathLst>
                  <a:path w="1029" h="1030">
                    <a:moveTo>
                      <a:pt x="515" y="1"/>
                    </a:moveTo>
                    <a:cubicBezTo>
                      <a:pt x="233" y="1"/>
                      <a:pt x="0" y="233"/>
                      <a:pt x="3" y="515"/>
                    </a:cubicBezTo>
                    <a:cubicBezTo>
                      <a:pt x="3" y="801"/>
                      <a:pt x="233" y="1030"/>
                      <a:pt x="518" y="1030"/>
                    </a:cubicBezTo>
                    <a:cubicBezTo>
                      <a:pt x="800" y="1030"/>
                      <a:pt x="1029" y="797"/>
                      <a:pt x="1029" y="515"/>
                    </a:cubicBezTo>
                    <a:cubicBezTo>
                      <a:pt x="1029" y="230"/>
                      <a:pt x="800"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38" name="Google Shape;49;p2"/>
              <p:cNvSpPr/>
              <p:nvPr/>
            </p:nvSpPr>
            <p:spPr>
              <a:xfrm rot="5400000">
                <a:off x="7361689" y="721402"/>
                <a:ext cx="82865" cy="82704"/>
              </a:xfrm>
              <a:custGeom>
                <a:avLst/>
                <a:rect l="l" t="t" r="r" b="b"/>
                <a:pathLst>
                  <a:path w="1029" h="1027">
                    <a:moveTo>
                      <a:pt x="515" y="1"/>
                    </a:moveTo>
                    <a:cubicBezTo>
                      <a:pt x="229" y="1"/>
                      <a:pt x="1" y="230"/>
                      <a:pt x="1" y="515"/>
                    </a:cubicBezTo>
                    <a:cubicBezTo>
                      <a:pt x="1" y="795"/>
                      <a:pt x="229" y="1026"/>
                      <a:pt x="509" y="1026"/>
                    </a:cubicBezTo>
                    <a:cubicBezTo>
                      <a:pt x="511" y="1026"/>
                      <a:pt x="513" y="1026"/>
                      <a:pt x="515" y="1026"/>
                    </a:cubicBezTo>
                    <a:cubicBezTo>
                      <a:pt x="797" y="1026"/>
                      <a:pt x="1029" y="797"/>
                      <a:pt x="1029" y="512"/>
                    </a:cubicBezTo>
                    <a:cubicBezTo>
                      <a:pt x="1029" y="230"/>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dirty="0"/>
              </a:p>
            </p:txBody>
          </p:sp>
        </p:grpSp>
      </p:grpSp>
      <p:grpSp>
        <p:nvGrpSpPr>
          <p:cNvPr id="39" name="Групиране 38"/>
          <p:cNvGrpSpPr/>
          <p:nvPr/>
        </p:nvGrpSpPr>
        <p:grpSpPr>
          <a:xfrm>
            <a:off x="323686" y="3390531"/>
            <a:ext cx="3029552" cy="3207983"/>
            <a:chOff x="323686" y="3390531"/>
            <a:chExt cx="3029552" cy="3207983"/>
          </a:xfrm>
        </p:grpSpPr>
        <p:sp>
          <p:nvSpPr>
            <p:cNvPr id="40" name="Google Shape;12;p2"/>
            <p:cNvSpPr/>
            <p:nvPr/>
          </p:nvSpPr>
          <p:spPr>
            <a:xfrm rot="5400000">
              <a:off x="2878565" y="6123842"/>
              <a:ext cx="476999" cy="472346"/>
            </a:xfrm>
            <a:custGeom>
              <a:avLst/>
              <a:rect l="l" t="t" r="r" b="b"/>
              <a:pathLst>
                <a:path w="7852" h="7775">
                  <a:moveTo>
                    <a:pt x="444" y="1"/>
                  </a:moveTo>
                  <a:cubicBezTo>
                    <a:pt x="408" y="1"/>
                    <a:pt x="372" y="5"/>
                    <a:pt x="336" y="16"/>
                  </a:cubicBezTo>
                  <a:cubicBezTo>
                    <a:pt x="124" y="75"/>
                    <a:pt x="1" y="294"/>
                    <a:pt x="61" y="507"/>
                  </a:cubicBezTo>
                  <a:lnTo>
                    <a:pt x="728" y="2899"/>
                  </a:lnTo>
                  <a:cubicBezTo>
                    <a:pt x="776" y="3074"/>
                    <a:pt x="935" y="3191"/>
                    <a:pt x="1112" y="3191"/>
                  </a:cubicBezTo>
                  <a:cubicBezTo>
                    <a:pt x="1117" y="3191"/>
                    <a:pt x="1121" y="3191"/>
                    <a:pt x="1126" y="3191"/>
                  </a:cubicBezTo>
                  <a:lnTo>
                    <a:pt x="3292" y="3101"/>
                  </a:lnTo>
                  <a:lnTo>
                    <a:pt x="3877" y="5192"/>
                  </a:lnTo>
                  <a:cubicBezTo>
                    <a:pt x="3924" y="5361"/>
                    <a:pt x="4080" y="5481"/>
                    <a:pt x="4255" y="5481"/>
                  </a:cubicBezTo>
                  <a:cubicBezTo>
                    <a:pt x="4262" y="5481"/>
                    <a:pt x="4268" y="5481"/>
                    <a:pt x="4275" y="5481"/>
                  </a:cubicBezTo>
                  <a:lnTo>
                    <a:pt x="6445" y="5394"/>
                  </a:lnTo>
                  <a:lnTo>
                    <a:pt x="7025" y="7481"/>
                  </a:lnTo>
                  <a:cubicBezTo>
                    <a:pt x="7052" y="7574"/>
                    <a:pt x="7105" y="7647"/>
                    <a:pt x="7174" y="7697"/>
                  </a:cubicBezTo>
                  <a:cubicBezTo>
                    <a:pt x="7243" y="7746"/>
                    <a:pt x="7325" y="7774"/>
                    <a:pt x="7410" y="7774"/>
                  </a:cubicBezTo>
                  <a:cubicBezTo>
                    <a:pt x="7445" y="7774"/>
                    <a:pt x="7481" y="7769"/>
                    <a:pt x="7517" y="7760"/>
                  </a:cubicBezTo>
                  <a:cubicBezTo>
                    <a:pt x="7728" y="7700"/>
                    <a:pt x="7851" y="7481"/>
                    <a:pt x="7791" y="7268"/>
                  </a:cubicBezTo>
                  <a:lnTo>
                    <a:pt x="7125" y="4876"/>
                  </a:lnTo>
                  <a:cubicBezTo>
                    <a:pt x="7076" y="4702"/>
                    <a:pt x="6918" y="4585"/>
                    <a:pt x="6742" y="4585"/>
                  </a:cubicBezTo>
                  <a:cubicBezTo>
                    <a:pt x="6737" y="4585"/>
                    <a:pt x="6732" y="4585"/>
                    <a:pt x="6727" y="4585"/>
                  </a:cubicBezTo>
                  <a:lnTo>
                    <a:pt x="4560" y="4674"/>
                  </a:lnTo>
                  <a:lnTo>
                    <a:pt x="3976" y="2584"/>
                  </a:lnTo>
                  <a:cubicBezTo>
                    <a:pt x="3927" y="2409"/>
                    <a:pt x="3769" y="2291"/>
                    <a:pt x="3592" y="2291"/>
                  </a:cubicBezTo>
                  <a:cubicBezTo>
                    <a:pt x="3587" y="2291"/>
                    <a:pt x="3583" y="2291"/>
                    <a:pt x="3578" y="2291"/>
                  </a:cubicBezTo>
                  <a:lnTo>
                    <a:pt x="1411" y="2381"/>
                  </a:lnTo>
                  <a:lnTo>
                    <a:pt x="828" y="291"/>
                  </a:lnTo>
                  <a:cubicBezTo>
                    <a:pt x="778" y="117"/>
                    <a:pt x="618" y="1"/>
                    <a:pt x="444"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41" name="Google Shape;15;p2"/>
            <p:cNvSpPr/>
            <p:nvPr/>
          </p:nvSpPr>
          <p:spPr>
            <a:xfrm rot="5400000">
              <a:off x="423103" y="4043508"/>
              <a:ext cx="628140" cy="621899"/>
            </a:xfrm>
            <a:custGeom>
              <a:avLst/>
              <a:rect l="l" t="t" r="r" b="b"/>
              <a:pathLst>
                <a:path w="7851" h="7773">
                  <a:moveTo>
                    <a:pt x="444" y="0"/>
                  </a:moveTo>
                  <a:cubicBezTo>
                    <a:pt x="408" y="0"/>
                    <a:pt x="372" y="5"/>
                    <a:pt x="335" y="15"/>
                  </a:cubicBezTo>
                  <a:cubicBezTo>
                    <a:pt x="123" y="72"/>
                    <a:pt x="0" y="294"/>
                    <a:pt x="60" y="503"/>
                  </a:cubicBezTo>
                  <a:lnTo>
                    <a:pt x="726" y="2899"/>
                  </a:lnTo>
                  <a:cubicBezTo>
                    <a:pt x="775" y="3068"/>
                    <a:pt x="929" y="3188"/>
                    <a:pt x="1103" y="3188"/>
                  </a:cubicBezTo>
                  <a:cubicBezTo>
                    <a:pt x="1110" y="3188"/>
                    <a:pt x="1117" y="3187"/>
                    <a:pt x="1125" y="3187"/>
                  </a:cubicBezTo>
                  <a:lnTo>
                    <a:pt x="3291" y="3101"/>
                  </a:lnTo>
                  <a:lnTo>
                    <a:pt x="3876" y="5188"/>
                  </a:lnTo>
                  <a:cubicBezTo>
                    <a:pt x="3924" y="5362"/>
                    <a:pt x="4082" y="5480"/>
                    <a:pt x="4258" y="5480"/>
                  </a:cubicBezTo>
                  <a:cubicBezTo>
                    <a:pt x="4264" y="5480"/>
                    <a:pt x="4269" y="5480"/>
                    <a:pt x="4274" y="5480"/>
                  </a:cubicBezTo>
                  <a:lnTo>
                    <a:pt x="6444" y="5390"/>
                  </a:lnTo>
                  <a:lnTo>
                    <a:pt x="7025" y="7481"/>
                  </a:lnTo>
                  <a:cubicBezTo>
                    <a:pt x="7051" y="7570"/>
                    <a:pt x="7104" y="7643"/>
                    <a:pt x="7173" y="7697"/>
                  </a:cubicBezTo>
                  <a:cubicBezTo>
                    <a:pt x="7241" y="7745"/>
                    <a:pt x="7321" y="7773"/>
                    <a:pt x="7404" y="7773"/>
                  </a:cubicBezTo>
                  <a:cubicBezTo>
                    <a:pt x="7441" y="7773"/>
                    <a:pt x="7478" y="7767"/>
                    <a:pt x="7515" y="7756"/>
                  </a:cubicBezTo>
                  <a:cubicBezTo>
                    <a:pt x="7728" y="7700"/>
                    <a:pt x="7850" y="7478"/>
                    <a:pt x="7791" y="7265"/>
                  </a:cubicBezTo>
                  <a:lnTo>
                    <a:pt x="7124" y="4873"/>
                  </a:lnTo>
                  <a:cubicBezTo>
                    <a:pt x="7075" y="4698"/>
                    <a:pt x="6917" y="4580"/>
                    <a:pt x="6740" y="4580"/>
                  </a:cubicBezTo>
                  <a:cubicBezTo>
                    <a:pt x="6735" y="4580"/>
                    <a:pt x="6731" y="4580"/>
                    <a:pt x="6726" y="4581"/>
                  </a:cubicBezTo>
                  <a:lnTo>
                    <a:pt x="4559" y="4671"/>
                  </a:lnTo>
                  <a:lnTo>
                    <a:pt x="3975" y="2583"/>
                  </a:lnTo>
                  <a:cubicBezTo>
                    <a:pt x="3927" y="2409"/>
                    <a:pt x="3768" y="2291"/>
                    <a:pt x="3591" y="2291"/>
                  </a:cubicBezTo>
                  <a:cubicBezTo>
                    <a:pt x="3587" y="2291"/>
                    <a:pt x="3582" y="2291"/>
                    <a:pt x="3577" y="2291"/>
                  </a:cubicBezTo>
                  <a:lnTo>
                    <a:pt x="1410" y="2381"/>
                  </a:lnTo>
                  <a:lnTo>
                    <a:pt x="826" y="291"/>
                  </a:lnTo>
                  <a:cubicBezTo>
                    <a:pt x="776" y="115"/>
                    <a:pt x="618" y="0"/>
                    <a:pt x="444" y="0"/>
                  </a:cubicBezTo>
                  <a:close/>
                </a:path>
              </a:pathLst>
            </a:custGeom>
            <a:solidFill>
              <a:schemeClr val="accent5">
                <a:lumMod val="75000"/>
              </a:schemeClr>
            </a:solidFill>
            <a:ln>
              <a:noFill/>
            </a:ln>
          </p:spPr>
          <p:txBody>
            <a:bodyPr wrap="square" lIns="91425" tIns="91425" rIns="91425" bIns="91425" anchor="ctr">
              <a:noAutofit/>
            </a:bodyPr>
            <a:lstStyle/>
            <a:p>
              <a:pPr marL="0" indent="0" algn="l" rtl="0">
                <a:spcBef>
                  <a:spcPts val="0"/>
                </a:spcBef>
                <a:spcAft>
                  <a:spcPts val="0"/>
                </a:spcAft>
                <a:buNone/>
              </a:pPr>
              <a:endParaRPr dirty="0"/>
            </a:p>
          </p:txBody>
        </p:sp>
        <p:sp>
          <p:nvSpPr>
            <p:cNvPr id="42" name="Google Shape;19;p2"/>
            <p:cNvSpPr/>
            <p:nvPr/>
          </p:nvSpPr>
          <p:spPr>
            <a:xfrm rot="5400000">
              <a:off x="864634" y="4632572"/>
              <a:ext cx="307230" cy="307230"/>
            </a:xfrm>
            <a:custGeom>
              <a:avLst/>
              <a:rect l="l" t="t" r="r" b="b"/>
              <a:pathLst>
                <a:path w="3840" h="3840">
                  <a:moveTo>
                    <a:pt x="2121" y="0"/>
                  </a:moveTo>
                  <a:lnTo>
                    <a:pt x="1617" y="1042"/>
                  </a:lnTo>
                  <a:lnTo>
                    <a:pt x="572" y="538"/>
                  </a:lnTo>
                  <a:lnTo>
                    <a:pt x="1" y="1719"/>
                  </a:lnTo>
                  <a:lnTo>
                    <a:pt x="1042" y="2223"/>
                  </a:lnTo>
                  <a:lnTo>
                    <a:pt x="538" y="3268"/>
                  </a:lnTo>
                  <a:lnTo>
                    <a:pt x="1719" y="3839"/>
                  </a:lnTo>
                  <a:lnTo>
                    <a:pt x="2224" y="2797"/>
                  </a:lnTo>
                  <a:lnTo>
                    <a:pt x="3269" y="3302"/>
                  </a:lnTo>
                  <a:lnTo>
                    <a:pt x="3840" y="2123"/>
                  </a:lnTo>
                  <a:lnTo>
                    <a:pt x="2797" y="1616"/>
                  </a:lnTo>
                  <a:lnTo>
                    <a:pt x="3302" y="570"/>
                  </a:lnTo>
                  <a:lnTo>
                    <a:pt x="2121" y="0"/>
                  </a:lnTo>
                  <a:close/>
                </a:path>
              </a:pathLst>
            </a:custGeom>
            <a:solidFill>
              <a:schemeClr val="lt2"/>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43" name="Google Shape;20;p2"/>
            <p:cNvSpPr/>
            <p:nvPr/>
          </p:nvSpPr>
          <p:spPr>
            <a:xfrm rot="5400000">
              <a:off x="429823" y="3390651"/>
              <a:ext cx="307470" cy="307230"/>
            </a:xfrm>
            <a:custGeom>
              <a:avLst/>
              <a:rect l="l" t="t" r="r" b="b"/>
              <a:pathLst>
                <a:path w="3843" h="3840">
                  <a:moveTo>
                    <a:pt x="2124" y="0"/>
                  </a:moveTo>
                  <a:lnTo>
                    <a:pt x="1616" y="1042"/>
                  </a:lnTo>
                  <a:lnTo>
                    <a:pt x="574" y="538"/>
                  </a:lnTo>
                  <a:lnTo>
                    <a:pt x="0" y="1719"/>
                  </a:lnTo>
                  <a:lnTo>
                    <a:pt x="1046" y="2224"/>
                  </a:lnTo>
                  <a:lnTo>
                    <a:pt x="538" y="3269"/>
                  </a:lnTo>
                  <a:lnTo>
                    <a:pt x="1719" y="3839"/>
                  </a:lnTo>
                  <a:lnTo>
                    <a:pt x="2223" y="2798"/>
                  </a:lnTo>
                  <a:lnTo>
                    <a:pt x="3268" y="3302"/>
                  </a:lnTo>
                  <a:lnTo>
                    <a:pt x="3842" y="2124"/>
                  </a:lnTo>
                  <a:lnTo>
                    <a:pt x="2798" y="1616"/>
                  </a:lnTo>
                  <a:lnTo>
                    <a:pt x="3305" y="571"/>
                  </a:lnTo>
                  <a:lnTo>
                    <a:pt x="2124" y="0"/>
                  </a:lnTo>
                  <a:close/>
                </a:path>
              </a:pathLst>
            </a:custGeom>
            <a:solidFill>
              <a:schemeClr val="lt2"/>
            </a:solidFill>
            <a:ln>
              <a:noFill/>
            </a:ln>
          </p:spPr>
          <p:txBody>
            <a:bodyPr wrap="square" lIns="91425" tIns="91425" rIns="91425" bIns="91425" anchor="ctr">
              <a:noAutofit/>
            </a:bodyPr>
            <a:lstStyle/>
            <a:p>
              <a:pPr marL="0" indent="0" algn="l" rtl="0">
                <a:spcBef>
                  <a:spcPts val="0"/>
                </a:spcBef>
                <a:spcAft>
                  <a:spcPts val="0"/>
                </a:spcAft>
                <a:buNone/>
              </a:pPr>
              <a:endParaRPr dirty="0"/>
            </a:p>
          </p:txBody>
        </p:sp>
        <p:sp>
          <p:nvSpPr>
            <p:cNvPr id="44" name="Google Shape;22;p2"/>
            <p:cNvSpPr/>
            <p:nvPr/>
          </p:nvSpPr>
          <p:spPr>
            <a:xfrm rot="5400000">
              <a:off x="1771334" y="5590240"/>
              <a:ext cx="931829" cy="931899"/>
            </a:xfrm>
            <a:custGeom>
              <a:avLst/>
              <a:rect l="l" t="t" r="r" b="b"/>
              <a:pathLst>
                <a:path w="13067" h="13068">
                  <a:moveTo>
                    <a:pt x="5508" y="1"/>
                  </a:moveTo>
                  <a:lnTo>
                    <a:pt x="0" y="7559"/>
                  </a:lnTo>
                  <a:lnTo>
                    <a:pt x="7558" y="13068"/>
                  </a:lnTo>
                  <a:lnTo>
                    <a:pt x="13067" y="5509"/>
                  </a:lnTo>
                  <a:lnTo>
                    <a:pt x="5508" y="1"/>
                  </a:lnTo>
                  <a:close/>
                </a:path>
              </a:pathLst>
            </a:custGeom>
            <a:solidFill>
              <a:schemeClr val="accent6"/>
            </a:solidFill>
            <a:ln>
              <a:noFill/>
            </a:ln>
          </p:spPr>
          <p:txBody>
            <a:bodyPr wrap="square" lIns="91425" tIns="91425" rIns="91425" bIns="91425" anchor="ctr">
              <a:noAutofit/>
            </a:bodyPr>
            <a:lstStyle/>
            <a:p>
              <a:pPr marL="0" indent="0" algn="l" rtl="0">
                <a:spcBef>
                  <a:spcPts val="0"/>
                </a:spcBef>
                <a:spcAft>
                  <a:spcPts val="0"/>
                </a:spcAft>
                <a:buNone/>
              </a:pPr>
              <a:endParaRPr dirty="0"/>
            </a:p>
          </p:txBody>
        </p:sp>
        <p:grpSp>
          <p:nvGrpSpPr>
            <p:cNvPr id="45" name="Google Shape;50;p2"/>
            <p:cNvGrpSpPr/>
            <p:nvPr/>
          </p:nvGrpSpPr>
          <p:grpSpPr>
            <a:xfrm>
              <a:off x="323686" y="5217289"/>
              <a:ext cx="1190894" cy="1306173"/>
              <a:chOff x="7360480" y="-132562"/>
              <a:chExt cx="917645" cy="1006478"/>
            </a:xfrm>
            <a:solidFill>
              <a:schemeClr val="accent5">
                <a:lumMod val="75000"/>
              </a:schemeClr>
            </a:solidFill>
          </p:grpSpPr>
          <p:sp>
            <p:nvSpPr>
              <p:cNvPr id="46" name="Google Shape;51;p2"/>
              <p:cNvSpPr/>
              <p:nvPr/>
            </p:nvSpPr>
            <p:spPr>
              <a:xfrm rot="5400000">
                <a:off x="8194132" y="-132562"/>
                <a:ext cx="82946" cy="82946"/>
              </a:xfrm>
              <a:custGeom>
                <a:avLst/>
                <a:rect l="l" t="t" r="r" b="b"/>
                <a:pathLst>
                  <a:path w="1030" h="1030">
                    <a:moveTo>
                      <a:pt x="515" y="1"/>
                    </a:moveTo>
                    <a:cubicBezTo>
                      <a:pt x="230" y="1"/>
                      <a:pt x="0" y="233"/>
                      <a:pt x="0" y="515"/>
                    </a:cubicBezTo>
                    <a:cubicBezTo>
                      <a:pt x="0" y="800"/>
                      <a:pt x="233" y="1030"/>
                      <a:pt x="515" y="1030"/>
                    </a:cubicBezTo>
                    <a:cubicBezTo>
                      <a:pt x="800" y="1030"/>
                      <a:pt x="1029" y="797"/>
                      <a:pt x="1029" y="515"/>
                    </a:cubicBezTo>
                    <a:cubicBezTo>
                      <a:pt x="1029" y="233"/>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47" name="Google Shape;52;p2"/>
              <p:cNvSpPr/>
              <p:nvPr/>
            </p:nvSpPr>
            <p:spPr>
              <a:xfrm rot="5400000">
                <a:off x="8194575" y="94389"/>
                <a:ext cx="82624" cy="82865"/>
              </a:xfrm>
              <a:custGeom>
                <a:avLst/>
                <a:rect l="l" t="t" r="r" b="b"/>
                <a:pathLst>
                  <a:path w="1026" h="1029">
                    <a:moveTo>
                      <a:pt x="512" y="1"/>
                    </a:moveTo>
                    <a:cubicBezTo>
                      <a:pt x="229" y="1"/>
                      <a:pt x="1" y="232"/>
                      <a:pt x="1" y="515"/>
                    </a:cubicBezTo>
                    <a:cubicBezTo>
                      <a:pt x="1" y="800"/>
                      <a:pt x="229" y="1029"/>
                      <a:pt x="515" y="1029"/>
                    </a:cubicBezTo>
                    <a:cubicBezTo>
                      <a:pt x="797" y="1029"/>
                      <a:pt x="1026" y="797"/>
                      <a:pt x="1026" y="515"/>
                    </a:cubicBezTo>
                    <a:cubicBezTo>
                      <a:pt x="1026" y="229"/>
                      <a:pt x="797" y="1"/>
                      <a:pt x="512"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48" name="Google Shape;53;p2"/>
              <p:cNvSpPr/>
              <p:nvPr/>
            </p:nvSpPr>
            <p:spPr>
              <a:xfrm rot="5400000">
                <a:off x="8194696" y="328761"/>
                <a:ext cx="82865" cy="82865"/>
              </a:xfrm>
              <a:custGeom>
                <a:avLst/>
                <a:rect l="l" t="t" r="r" b="b"/>
                <a:pathLst>
                  <a:path w="1029" h="1029">
                    <a:moveTo>
                      <a:pt x="514" y="1"/>
                    </a:moveTo>
                    <a:cubicBezTo>
                      <a:pt x="229" y="1"/>
                      <a:pt x="0" y="232"/>
                      <a:pt x="0" y="514"/>
                    </a:cubicBezTo>
                    <a:cubicBezTo>
                      <a:pt x="0" y="797"/>
                      <a:pt x="232" y="1029"/>
                      <a:pt x="514" y="1029"/>
                    </a:cubicBezTo>
                    <a:cubicBezTo>
                      <a:pt x="800" y="1025"/>
                      <a:pt x="1028" y="797"/>
                      <a:pt x="1028" y="514"/>
                    </a:cubicBezTo>
                    <a:cubicBezTo>
                      <a:pt x="1028" y="229"/>
                      <a:pt x="796" y="1"/>
                      <a:pt x="514"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49" name="Google Shape;54;p2"/>
              <p:cNvSpPr/>
              <p:nvPr/>
            </p:nvSpPr>
            <p:spPr>
              <a:xfrm rot="5400000">
                <a:off x="8195058" y="559544"/>
                <a:ext cx="82946" cy="82704"/>
              </a:xfrm>
              <a:custGeom>
                <a:avLst/>
                <a:rect l="l" t="t" r="r" b="b"/>
                <a:pathLst>
                  <a:path w="1030" h="1027">
                    <a:moveTo>
                      <a:pt x="512" y="1"/>
                    </a:moveTo>
                    <a:cubicBezTo>
                      <a:pt x="230" y="1"/>
                      <a:pt x="1" y="230"/>
                      <a:pt x="1" y="515"/>
                    </a:cubicBezTo>
                    <a:cubicBezTo>
                      <a:pt x="1" y="795"/>
                      <a:pt x="227" y="1026"/>
                      <a:pt x="509" y="1026"/>
                    </a:cubicBezTo>
                    <a:cubicBezTo>
                      <a:pt x="511" y="1026"/>
                      <a:pt x="513" y="1026"/>
                      <a:pt x="515" y="1026"/>
                    </a:cubicBezTo>
                    <a:cubicBezTo>
                      <a:pt x="797" y="1026"/>
                      <a:pt x="1030" y="797"/>
                      <a:pt x="1026" y="512"/>
                    </a:cubicBezTo>
                    <a:cubicBezTo>
                      <a:pt x="1026" y="230"/>
                      <a:pt x="797" y="1"/>
                      <a:pt x="512"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50" name="Google Shape;55;p2"/>
              <p:cNvSpPr/>
              <p:nvPr/>
            </p:nvSpPr>
            <p:spPr>
              <a:xfrm rot="5400000">
                <a:off x="8195340" y="790085"/>
                <a:ext cx="82865" cy="82704"/>
              </a:xfrm>
              <a:custGeom>
                <a:avLst/>
                <a:rect l="l" t="t" r="r" b="b"/>
                <a:pathLst>
                  <a:path w="1029" h="1027">
                    <a:moveTo>
                      <a:pt x="514" y="0"/>
                    </a:moveTo>
                    <a:cubicBezTo>
                      <a:pt x="229" y="0"/>
                      <a:pt x="0" y="230"/>
                      <a:pt x="0" y="515"/>
                    </a:cubicBezTo>
                    <a:cubicBezTo>
                      <a:pt x="0" y="797"/>
                      <a:pt x="233" y="1026"/>
                      <a:pt x="514" y="1026"/>
                    </a:cubicBezTo>
                    <a:cubicBezTo>
                      <a:pt x="800" y="1026"/>
                      <a:pt x="1029" y="797"/>
                      <a:pt x="1029" y="512"/>
                    </a:cubicBezTo>
                    <a:cubicBezTo>
                      <a:pt x="1029" y="230"/>
                      <a:pt x="796" y="0"/>
                      <a:pt x="514" y="0"/>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51" name="Google Shape;56;p2"/>
              <p:cNvSpPr/>
              <p:nvPr/>
            </p:nvSpPr>
            <p:spPr>
              <a:xfrm rot="5400000">
                <a:off x="7985719" y="-132322"/>
                <a:ext cx="82946" cy="82946"/>
              </a:xfrm>
              <a:custGeom>
                <a:avLst/>
                <a:rect l="l" t="t" r="r" b="b"/>
                <a:pathLst>
                  <a:path w="1030" h="1030">
                    <a:moveTo>
                      <a:pt x="515" y="1"/>
                    </a:moveTo>
                    <a:cubicBezTo>
                      <a:pt x="230" y="4"/>
                      <a:pt x="1" y="234"/>
                      <a:pt x="1" y="515"/>
                    </a:cubicBezTo>
                    <a:cubicBezTo>
                      <a:pt x="1" y="801"/>
                      <a:pt x="233" y="1030"/>
                      <a:pt x="515" y="1030"/>
                    </a:cubicBezTo>
                    <a:cubicBezTo>
                      <a:pt x="800" y="1030"/>
                      <a:pt x="1029" y="801"/>
                      <a:pt x="1029" y="515"/>
                    </a:cubicBezTo>
                    <a:cubicBezTo>
                      <a:pt x="1029" y="234"/>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52" name="Google Shape;57;p2"/>
              <p:cNvSpPr/>
              <p:nvPr/>
            </p:nvSpPr>
            <p:spPr>
              <a:xfrm rot="5400000">
                <a:off x="7986162" y="94711"/>
                <a:ext cx="82624" cy="82865"/>
              </a:xfrm>
              <a:custGeom>
                <a:avLst/>
                <a:rect l="l" t="t" r="r" b="b"/>
                <a:pathLst>
                  <a:path w="1026" h="1029">
                    <a:moveTo>
                      <a:pt x="511" y="1"/>
                    </a:moveTo>
                    <a:cubicBezTo>
                      <a:pt x="229" y="1"/>
                      <a:pt x="0" y="233"/>
                      <a:pt x="0" y="515"/>
                    </a:cubicBezTo>
                    <a:cubicBezTo>
                      <a:pt x="0" y="800"/>
                      <a:pt x="229" y="1029"/>
                      <a:pt x="514" y="1029"/>
                    </a:cubicBezTo>
                    <a:cubicBezTo>
                      <a:pt x="796" y="1029"/>
                      <a:pt x="1026" y="797"/>
                      <a:pt x="1026" y="515"/>
                    </a:cubicBezTo>
                    <a:cubicBezTo>
                      <a:pt x="1026" y="229"/>
                      <a:pt x="796" y="1"/>
                      <a:pt x="511"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53" name="Google Shape;58;p2"/>
              <p:cNvSpPr/>
              <p:nvPr/>
            </p:nvSpPr>
            <p:spPr>
              <a:xfrm rot="5400000">
                <a:off x="7986283" y="329003"/>
                <a:ext cx="82865" cy="82865"/>
              </a:xfrm>
              <a:custGeom>
                <a:avLst/>
                <a:rect l="l" t="t" r="r" b="b"/>
                <a:pathLst>
                  <a:path w="1029" h="1029">
                    <a:moveTo>
                      <a:pt x="515" y="1"/>
                    </a:moveTo>
                    <a:cubicBezTo>
                      <a:pt x="229" y="1"/>
                      <a:pt x="0" y="232"/>
                      <a:pt x="0" y="514"/>
                    </a:cubicBezTo>
                    <a:cubicBezTo>
                      <a:pt x="0" y="800"/>
                      <a:pt x="232" y="1029"/>
                      <a:pt x="515" y="1029"/>
                    </a:cubicBezTo>
                    <a:cubicBezTo>
                      <a:pt x="800" y="1029"/>
                      <a:pt x="1028" y="797"/>
                      <a:pt x="1028" y="514"/>
                    </a:cubicBezTo>
                    <a:cubicBezTo>
                      <a:pt x="1028" y="229"/>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54" name="Google Shape;59;p2"/>
              <p:cNvSpPr/>
              <p:nvPr/>
            </p:nvSpPr>
            <p:spPr>
              <a:xfrm rot="5400000">
                <a:off x="7986807" y="559705"/>
                <a:ext cx="82624" cy="82704"/>
              </a:xfrm>
              <a:custGeom>
                <a:avLst/>
                <a:rect l="l" t="t" r="r" b="b"/>
                <a:pathLst>
                  <a:path w="1026" h="1027">
                    <a:moveTo>
                      <a:pt x="511" y="1"/>
                    </a:moveTo>
                    <a:cubicBezTo>
                      <a:pt x="229" y="1"/>
                      <a:pt x="1" y="230"/>
                      <a:pt x="1" y="515"/>
                    </a:cubicBezTo>
                    <a:cubicBezTo>
                      <a:pt x="1" y="795"/>
                      <a:pt x="226" y="1026"/>
                      <a:pt x="509" y="1026"/>
                    </a:cubicBezTo>
                    <a:cubicBezTo>
                      <a:pt x="511" y="1026"/>
                      <a:pt x="512" y="1026"/>
                      <a:pt x="514" y="1026"/>
                    </a:cubicBezTo>
                    <a:cubicBezTo>
                      <a:pt x="797" y="1026"/>
                      <a:pt x="1026" y="797"/>
                      <a:pt x="1026" y="512"/>
                    </a:cubicBezTo>
                    <a:cubicBezTo>
                      <a:pt x="1026" y="230"/>
                      <a:pt x="797" y="1"/>
                      <a:pt x="511"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55" name="Google Shape;60;p2"/>
              <p:cNvSpPr/>
              <p:nvPr/>
            </p:nvSpPr>
            <p:spPr>
              <a:xfrm rot="5400000">
                <a:off x="7986887" y="790367"/>
                <a:ext cx="82946" cy="82704"/>
              </a:xfrm>
              <a:custGeom>
                <a:avLst/>
                <a:rect l="l" t="t" r="r" b="b"/>
                <a:pathLst>
                  <a:path w="1030" h="1027">
                    <a:moveTo>
                      <a:pt x="515" y="0"/>
                    </a:moveTo>
                    <a:cubicBezTo>
                      <a:pt x="230" y="0"/>
                      <a:pt x="0" y="230"/>
                      <a:pt x="0" y="515"/>
                    </a:cubicBezTo>
                    <a:cubicBezTo>
                      <a:pt x="0" y="797"/>
                      <a:pt x="233" y="1026"/>
                      <a:pt x="515" y="1026"/>
                    </a:cubicBezTo>
                    <a:cubicBezTo>
                      <a:pt x="800" y="1026"/>
                      <a:pt x="1029" y="797"/>
                      <a:pt x="1029" y="512"/>
                    </a:cubicBezTo>
                    <a:cubicBezTo>
                      <a:pt x="1029" y="230"/>
                      <a:pt x="797" y="0"/>
                      <a:pt x="515" y="0"/>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56" name="Google Shape;61;p2"/>
              <p:cNvSpPr/>
              <p:nvPr/>
            </p:nvSpPr>
            <p:spPr>
              <a:xfrm rot="5400000">
                <a:off x="7777146" y="-131917"/>
                <a:ext cx="82946" cy="82625"/>
              </a:xfrm>
              <a:custGeom>
                <a:avLst/>
                <a:rect l="l" t="t" r="r" b="b"/>
                <a:pathLst>
                  <a:path w="1030" h="1026">
                    <a:moveTo>
                      <a:pt x="521" y="0"/>
                    </a:moveTo>
                    <a:cubicBezTo>
                      <a:pt x="519" y="0"/>
                      <a:pt x="517" y="0"/>
                      <a:pt x="515" y="0"/>
                    </a:cubicBezTo>
                    <a:cubicBezTo>
                      <a:pt x="230" y="0"/>
                      <a:pt x="1" y="230"/>
                      <a:pt x="1" y="511"/>
                    </a:cubicBezTo>
                    <a:cubicBezTo>
                      <a:pt x="1" y="797"/>
                      <a:pt x="233" y="1026"/>
                      <a:pt x="515" y="1026"/>
                    </a:cubicBezTo>
                    <a:cubicBezTo>
                      <a:pt x="801" y="1026"/>
                      <a:pt x="1030" y="797"/>
                      <a:pt x="1030" y="511"/>
                    </a:cubicBezTo>
                    <a:cubicBezTo>
                      <a:pt x="1030" y="231"/>
                      <a:pt x="800" y="0"/>
                      <a:pt x="521" y="0"/>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57" name="Google Shape;62;p2"/>
              <p:cNvSpPr/>
              <p:nvPr/>
            </p:nvSpPr>
            <p:spPr>
              <a:xfrm rot="5400000">
                <a:off x="7777750" y="94953"/>
                <a:ext cx="82624" cy="82865"/>
              </a:xfrm>
              <a:custGeom>
                <a:avLst/>
                <a:rect l="l" t="t" r="r" b="b"/>
                <a:pathLst>
                  <a:path w="1026" h="1029">
                    <a:moveTo>
                      <a:pt x="511" y="1"/>
                    </a:moveTo>
                    <a:cubicBezTo>
                      <a:pt x="230" y="1"/>
                      <a:pt x="0" y="233"/>
                      <a:pt x="0" y="515"/>
                    </a:cubicBezTo>
                    <a:cubicBezTo>
                      <a:pt x="0" y="800"/>
                      <a:pt x="230" y="1029"/>
                      <a:pt x="515" y="1029"/>
                    </a:cubicBezTo>
                    <a:cubicBezTo>
                      <a:pt x="797" y="1029"/>
                      <a:pt x="1026" y="797"/>
                      <a:pt x="1026" y="515"/>
                    </a:cubicBezTo>
                    <a:cubicBezTo>
                      <a:pt x="1026" y="229"/>
                      <a:pt x="797" y="1"/>
                      <a:pt x="511"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58" name="Google Shape;63;p2"/>
              <p:cNvSpPr/>
              <p:nvPr/>
            </p:nvSpPr>
            <p:spPr>
              <a:xfrm rot="5400000">
                <a:off x="7777830" y="329285"/>
                <a:ext cx="82946" cy="82865"/>
              </a:xfrm>
              <a:custGeom>
                <a:avLst/>
                <a:rect l="l" t="t" r="r" b="b"/>
                <a:pathLst>
                  <a:path w="1030" h="1029">
                    <a:moveTo>
                      <a:pt x="515" y="1"/>
                    </a:moveTo>
                    <a:cubicBezTo>
                      <a:pt x="229" y="1"/>
                      <a:pt x="0" y="232"/>
                      <a:pt x="0" y="514"/>
                    </a:cubicBezTo>
                    <a:cubicBezTo>
                      <a:pt x="0" y="800"/>
                      <a:pt x="233" y="1029"/>
                      <a:pt x="515" y="1029"/>
                    </a:cubicBezTo>
                    <a:cubicBezTo>
                      <a:pt x="800" y="1029"/>
                      <a:pt x="1029" y="797"/>
                      <a:pt x="1029" y="514"/>
                    </a:cubicBezTo>
                    <a:cubicBezTo>
                      <a:pt x="1029" y="229"/>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59" name="Google Shape;64;p2"/>
              <p:cNvSpPr/>
              <p:nvPr/>
            </p:nvSpPr>
            <p:spPr>
              <a:xfrm rot="5400000">
                <a:off x="7778273" y="559826"/>
                <a:ext cx="82624" cy="82946"/>
              </a:xfrm>
              <a:custGeom>
                <a:avLst/>
                <a:rect l="l" t="t" r="r" b="b"/>
                <a:pathLst>
                  <a:path w="1026" h="1030">
                    <a:moveTo>
                      <a:pt x="511" y="1"/>
                    </a:moveTo>
                    <a:cubicBezTo>
                      <a:pt x="229" y="1"/>
                      <a:pt x="1" y="230"/>
                      <a:pt x="1" y="515"/>
                    </a:cubicBezTo>
                    <a:cubicBezTo>
                      <a:pt x="1" y="797"/>
                      <a:pt x="229" y="1030"/>
                      <a:pt x="515" y="1030"/>
                    </a:cubicBezTo>
                    <a:cubicBezTo>
                      <a:pt x="797" y="1026"/>
                      <a:pt x="1026" y="797"/>
                      <a:pt x="1026" y="515"/>
                    </a:cubicBezTo>
                    <a:cubicBezTo>
                      <a:pt x="1026" y="230"/>
                      <a:pt x="797" y="1"/>
                      <a:pt x="511"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60" name="Google Shape;65;p2"/>
              <p:cNvSpPr/>
              <p:nvPr/>
            </p:nvSpPr>
            <p:spPr>
              <a:xfrm rot="5400000">
                <a:off x="7778474" y="790608"/>
                <a:ext cx="82946" cy="82704"/>
              </a:xfrm>
              <a:custGeom>
                <a:avLst/>
                <a:rect l="l" t="t" r="r" b="b"/>
                <a:pathLst>
                  <a:path w="1030" h="1027">
                    <a:moveTo>
                      <a:pt x="515" y="1"/>
                    </a:moveTo>
                    <a:cubicBezTo>
                      <a:pt x="230" y="1"/>
                      <a:pt x="0" y="230"/>
                      <a:pt x="0" y="515"/>
                    </a:cubicBezTo>
                    <a:cubicBezTo>
                      <a:pt x="0" y="797"/>
                      <a:pt x="233" y="1026"/>
                      <a:pt x="515" y="1026"/>
                    </a:cubicBezTo>
                    <a:cubicBezTo>
                      <a:pt x="801" y="1026"/>
                      <a:pt x="1029" y="797"/>
                      <a:pt x="1029" y="512"/>
                    </a:cubicBezTo>
                    <a:cubicBezTo>
                      <a:pt x="1029" y="230"/>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61" name="Google Shape;66;p2"/>
              <p:cNvSpPr/>
              <p:nvPr/>
            </p:nvSpPr>
            <p:spPr>
              <a:xfrm rot="5400000">
                <a:off x="7568773" y="-131635"/>
                <a:ext cx="82865" cy="82625"/>
              </a:xfrm>
              <a:custGeom>
                <a:avLst/>
                <a:rect l="l" t="t" r="r" b="b"/>
                <a:pathLst>
                  <a:path w="1029" h="1026">
                    <a:moveTo>
                      <a:pt x="520" y="0"/>
                    </a:moveTo>
                    <a:cubicBezTo>
                      <a:pt x="518" y="0"/>
                      <a:pt x="516" y="0"/>
                      <a:pt x="514" y="0"/>
                    </a:cubicBezTo>
                    <a:cubicBezTo>
                      <a:pt x="229" y="0"/>
                      <a:pt x="1" y="230"/>
                      <a:pt x="1" y="515"/>
                    </a:cubicBezTo>
                    <a:cubicBezTo>
                      <a:pt x="1" y="797"/>
                      <a:pt x="232" y="1026"/>
                      <a:pt x="514" y="1026"/>
                    </a:cubicBezTo>
                    <a:cubicBezTo>
                      <a:pt x="800" y="1026"/>
                      <a:pt x="1029" y="797"/>
                      <a:pt x="1029" y="512"/>
                    </a:cubicBezTo>
                    <a:cubicBezTo>
                      <a:pt x="1029" y="232"/>
                      <a:pt x="800" y="0"/>
                      <a:pt x="520" y="0"/>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62" name="Google Shape;67;p2"/>
              <p:cNvSpPr/>
              <p:nvPr/>
            </p:nvSpPr>
            <p:spPr>
              <a:xfrm rot="5400000">
                <a:off x="7569297" y="95235"/>
                <a:ext cx="82704" cy="82865"/>
              </a:xfrm>
              <a:custGeom>
                <a:avLst/>
                <a:rect l="l" t="t" r="r" b="b"/>
                <a:pathLst>
                  <a:path w="1027" h="1029">
                    <a:moveTo>
                      <a:pt x="512" y="1"/>
                    </a:moveTo>
                    <a:cubicBezTo>
                      <a:pt x="230" y="1"/>
                      <a:pt x="0" y="233"/>
                      <a:pt x="0" y="515"/>
                    </a:cubicBezTo>
                    <a:cubicBezTo>
                      <a:pt x="0" y="800"/>
                      <a:pt x="230" y="1029"/>
                      <a:pt x="515" y="1029"/>
                    </a:cubicBezTo>
                    <a:cubicBezTo>
                      <a:pt x="797" y="1029"/>
                      <a:pt x="1026" y="797"/>
                      <a:pt x="1026" y="515"/>
                    </a:cubicBezTo>
                    <a:cubicBezTo>
                      <a:pt x="1026" y="229"/>
                      <a:pt x="797" y="1"/>
                      <a:pt x="512"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63" name="Google Shape;68;p2"/>
              <p:cNvSpPr/>
              <p:nvPr/>
            </p:nvSpPr>
            <p:spPr>
              <a:xfrm rot="5400000">
                <a:off x="7569417" y="329526"/>
                <a:ext cx="82946" cy="82865"/>
              </a:xfrm>
              <a:custGeom>
                <a:avLst/>
                <a:rect l="l" t="t" r="r" b="b"/>
                <a:pathLst>
                  <a:path w="1030" h="1029">
                    <a:moveTo>
                      <a:pt x="515" y="1"/>
                    </a:moveTo>
                    <a:cubicBezTo>
                      <a:pt x="230" y="1"/>
                      <a:pt x="1" y="232"/>
                      <a:pt x="1" y="514"/>
                    </a:cubicBezTo>
                    <a:cubicBezTo>
                      <a:pt x="1" y="800"/>
                      <a:pt x="233" y="1029"/>
                      <a:pt x="515" y="1029"/>
                    </a:cubicBezTo>
                    <a:cubicBezTo>
                      <a:pt x="800" y="1029"/>
                      <a:pt x="1030" y="797"/>
                      <a:pt x="1030" y="514"/>
                    </a:cubicBezTo>
                    <a:cubicBezTo>
                      <a:pt x="1030" y="229"/>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64" name="Google Shape;69;p2"/>
              <p:cNvSpPr/>
              <p:nvPr/>
            </p:nvSpPr>
            <p:spPr>
              <a:xfrm rot="5400000">
                <a:off x="7569901" y="560107"/>
                <a:ext cx="82543" cy="82946"/>
              </a:xfrm>
              <a:custGeom>
                <a:avLst/>
                <a:rect l="l" t="t" r="r" b="b"/>
                <a:pathLst>
                  <a:path w="1025" h="1030">
                    <a:moveTo>
                      <a:pt x="511" y="1"/>
                    </a:moveTo>
                    <a:cubicBezTo>
                      <a:pt x="229" y="1"/>
                      <a:pt x="0" y="233"/>
                      <a:pt x="0" y="515"/>
                    </a:cubicBezTo>
                    <a:cubicBezTo>
                      <a:pt x="0" y="797"/>
                      <a:pt x="229" y="1030"/>
                      <a:pt x="515" y="1030"/>
                    </a:cubicBezTo>
                    <a:cubicBezTo>
                      <a:pt x="796" y="1026"/>
                      <a:pt x="1025" y="797"/>
                      <a:pt x="1025" y="515"/>
                    </a:cubicBezTo>
                    <a:cubicBezTo>
                      <a:pt x="1025" y="230"/>
                      <a:pt x="796" y="1"/>
                      <a:pt x="511"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65" name="Google Shape;70;p2"/>
              <p:cNvSpPr/>
              <p:nvPr/>
            </p:nvSpPr>
            <p:spPr>
              <a:xfrm rot="5400000">
                <a:off x="7570102" y="790890"/>
                <a:ext cx="82865" cy="82704"/>
              </a:xfrm>
              <a:custGeom>
                <a:avLst/>
                <a:rect l="l" t="t" r="r" b="b"/>
                <a:pathLst>
                  <a:path w="1029" h="1027">
                    <a:moveTo>
                      <a:pt x="514" y="1"/>
                    </a:moveTo>
                    <a:cubicBezTo>
                      <a:pt x="229" y="1"/>
                      <a:pt x="0" y="230"/>
                      <a:pt x="0" y="515"/>
                    </a:cubicBezTo>
                    <a:cubicBezTo>
                      <a:pt x="0" y="797"/>
                      <a:pt x="232" y="1026"/>
                      <a:pt x="514" y="1026"/>
                    </a:cubicBezTo>
                    <a:cubicBezTo>
                      <a:pt x="800" y="1026"/>
                      <a:pt x="1028" y="797"/>
                      <a:pt x="1028" y="512"/>
                    </a:cubicBezTo>
                    <a:cubicBezTo>
                      <a:pt x="1028" y="230"/>
                      <a:pt x="797" y="1"/>
                      <a:pt x="514"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66" name="Google Shape;71;p2"/>
              <p:cNvSpPr/>
              <p:nvPr/>
            </p:nvSpPr>
            <p:spPr>
              <a:xfrm rot="5400000">
                <a:off x="7360360" y="-131394"/>
                <a:ext cx="82865" cy="82625"/>
              </a:xfrm>
              <a:custGeom>
                <a:avLst/>
                <a:rect l="l" t="t" r="r" b="b"/>
                <a:pathLst>
                  <a:path w="1029" h="1026">
                    <a:moveTo>
                      <a:pt x="515" y="0"/>
                    </a:moveTo>
                    <a:cubicBezTo>
                      <a:pt x="229" y="0"/>
                      <a:pt x="1" y="230"/>
                      <a:pt x="1" y="515"/>
                    </a:cubicBezTo>
                    <a:cubicBezTo>
                      <a:pt x="1" y="797"/>
                      <a:pt x="229" y="1026"/>
                      <a:pt x="515" y="1026"/>
                    </a:cubicBezTo>
                    <a:cubicBezTo>
                      <a:pt x="797" y="1026"/>
                      <a:pt x="1029" y="797"/>
                      <a:pt x="1029" y="512"/>
                    </a:cubicBezTo>
                    <a:cubicBezTo>
                      <a:pt x="1026" y="230"/>
                      <a:pt x="797" y="0"/>
                      <a:pt x="515" y="0"/>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dirty="0"/>
              </a:p>
            </p:txBody>
          </p:sp>
          <p:sp>
            <p:nvSpPr>
              <p:cNvPr id="67" name="Google Shape;72;p2"/>
              <p:cNvSpPr/>
              <p:nvPr/>
            </p:nvSpPr>
            <p:spPr>
              <a:xfrm rot="5400000">
                <a:off x="7360723" y="95315"/>
                <a:ext cx="82946" cy="82946"/>
              </a:xfrm>
              <a:custGeom>
                <a:avLst/>
                <a:rect l="l" t="t" r="r" b="b"/>
                <a:pathLst>
                  <a:path w="1030" h="1030">
                    <a:moveTo>
                      <a:pt x="515" y="1"/>
                    </a:moveTo>
                    <a:cubicBezTo>
                      <a:pt x="233" y="4"/>
                      <a:pt x="0" y="233"/>
                      <a:pt x="4" y="515"/>
                    </a:cubicBezTo>
                    <a:cubicBezTo>
                      <a:pt x="4" y="800"/>
                      <a:pt x="233" y="1029"/>
                      <a:pt x="515" y="1029"/>
                    </a:cubicBezTo>
                    <a:cubicBezTo>
                      <a:pt x="801" y="1029"/>
                      <a:pt x="1029" y="800"/>
                      <a:pt x="1029" y="515"/>
                    </a:cubicBezTo>
                    <a:cubicBezTo>
                      <a:pt x="1029" y="233"/>
                      <a:pt x="801"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68" name="Google Shape;73;p2"/>
              <p:cNvSpPr/>
              <p:nvPr/>
            </p:nvSpPr>
            <p:spPr>
              <a:xfrm rot="5400000">
                <a:off x="7361005" y="329768"/>
                <a:ext cx="82946" cy="82865"/>
              </a:xfrm>
              <a:custGeom>
                <a:avLst/>
                <a:rect l="l" t="t" r="r" b="b"/>
                <a:pathLst>
                  <a:path w="1030" h="1029">
                    <a:moveTo>
                      <a:pt x="515" y="1"/>
                    </a:moveTo>
                    <a:cubicBezTo>
                      <a:pt x="230" y="1"/>
                      <a:pt x="1" y="233"/>
                      <a:pt x="1" y="514"/>
                    </a:cubicBezTo>
                    <a:cubicBezTo>
                      <a:pt x="1" y="800"/>
                      <a:pt x="233" y="1029"/>
                      <a:pt x="515" y="1029"/>
                    </a:cubicBezTo>
                    <a:cubicBezTo>
                      <a:pt x="797" y="1029"/>
                      <a:pt x="1030" y="797"/>
                      <a:pt x="1030" y="514"/>
                    </a:cubicBezTo>
                    <a:cubicBezTo>
                      <a:pt x="1027" y="229"/>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69" name="Google Shape;74;p2"/>
              <p:cNvSpPr/>
              <p:nvPr/>
            </p:nvSpPr>
            <p:spPr>
              <a:xfrm rot="5400000">
                <a:off x="7361327" y="560269"/>
                <a:ext cx="82865" cy="82946"/>
              </a:xfrm>
              <a:custGeom>
                <a:avLst/>
                <a:rect l="l" t="t" r="r" b="b"/>
                <a:pathLst>
                  <a:path w="1029" h="1030">
                    <a:moveTo>
                      <a:pt x="515" y="1"/>
                    </a:moveTo>
                    <a:cubicBezTo>
                      <a:pt x="233" y="1"/>
                      <a:pt x="0" y="233"/>
                      <a:pt x="3" y="515"/>
                    </a:cubicBezTo>
                    <a:cubicBezTo>
                      <a:pt x="3" y="801"/>
                      <a:pt x="233" y="1030"/>
                      <a:pt x="518" y="1030"/>
                    </a:cubicBezTo>
                    <a:cubicBezTo>
                      <a:pt x="800" y="1030"/>
                      <a:pt x="1029" y="797"/>
                      <a:pt x="1029" y="515"/>
                    </a:cubicBezTo>
                    <a:cubicBezTo>
                      <a:pt x="1029" y="230"/>
                      <a:pt x="800"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sp>
            <p:nvSpPr>
              <p:cNvPr id="70" name="Google Shape;75;p2"/>
              <p:cNvSpPr/>
              <p:nvPr/>
            </p:nvSpPr>
            <p:spPr>
              <a:xfrm rot="5400000">
                <a:off x="7361689" y="791132"/>
                <a:ext cx="82865" cy="82704"/>
              </a:xfrm>
              <a:custGeom>
                <a:avLst/>
                <a:rect l="l" t="t" r="r" b="b"/>
                <a:pathLst>
                  <a:path w="1029" h="1027">
                    <a:moveTo>
                      <a:pt x="515" y="1"/>
                    </a:moveTo>
                    <a:cubicBezTo>
                      <a:pt x="229" y="1"/>
                      <a:pt x="1" y="230"/>
                      <a:pt x="1" y="515"/>
                    </a:cubicBezTo>
                    <a:cubicBezTo>
                      <a:pt x="1" y="795"/>
                      <a:pt x="229" y="1026"/>
                      <a:pt x="509" y="1026"/>
                    </a:cubicBezTo>
                    <a:cubicBezTo>
                      <a:pt x="511" y="1026"/>
                      <a:pt x="513" y="1026"/>
                      <a:pt x="515" y="1026"/>
                    </a:cubicBezTo>
                    <a:cubicBezTo>
                      <a:pt x="797" y="1026"/>
                      <a:pt x="1029" y="797"/>
                      <a:pt x="1029" y="512"/>
                    </a:cubicBezTo>
                    <a:cubicBezTo>
                      <a:pt x="1029" y="230"/>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p>
            </p:txBody>
          </p:sp>
        </p:grpSp>
      </p:grpSp>
    </p:spTree>
  </p:cSld>
  <p:clrMapOvr>
    <a:masterClrMapping/>
  </p:clrMapOvr>
  <p:hf dt="0"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Заглавие 1"/>
          <p:cNvSpPr>
            <a:spLocks noGrp="1" noEditPoints="1"/>
          </p:cNvSpPr>
          <p:nvPr>
            <p:ph type="ctrTitle" hasCustomPrompt="1"/>
          </p:nvPr>
        </p:nvSpPr>
        <p:spPr>
          <a:xfrm>
            <a:off x="554038" y="365123"/>
            <a:ext cx="7949882" cy="857465"/>
          </a:xfrm>
        </p:spPr>
        <p:txBody>
          <a:bodyPr anchor="ctr">
            <a:noAutofit/>
          </a:bodyPr>
          <a:lstStyle>
            <a:lvl1pPr algn="l">
              <a:defRPr sz="3200" b="1"/>
            </a:lvl1pPr>
          </a:lstStyle>
          <a:p>
            <a:r>
              <a:rPr lang="en-US"/>
              <a:t>Click to edit Master title style</a:t>
            </a:r>
          </a:p>
        </p:txBody>
      </p:sp>
      <p:sp>
        <p:nvSpPr>
          <p:cNvPr id="7" name="Правоъгълник 6"/>
          <p:cNvSpPr/>
          <p:nvPr userDrawn="1"/>
        </p:nvSpPr>
        <p:spPr>
          <a:xfrm>
            <a:off x="409548" y="365124"/>
            <a:ext cx="54000" cy="85746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chemeClr val="tx1"/>
              </a:solidFill>
            </a:endParaRPr>
          </a:p>
        </p:txBody>
      </p:sp>
      <p:sp>
        <p:nvSpPr>
          <p:cNvPr id="8" name="Google Shape;124;p4"/>
          <p:cNvSpPr/>
          <p:nvPr userDrawn="1"/>
        </p:nvSpPr>
        <p:spPr>
          <a:xfrm rot="5400000">
            <a:off x="200123" y="5639761"/>
            <a:ext cx="587179" cy="587182"/>
          </a:xfrm>
          <a:custGeom>
            <a:avLst/>
            <a:rect l="l" t="t" r="r" b="b"/>
            <a:pathLst>
              <a:path w="13067" h="13068">
                <a:moveTo>
                  <a:pt x="5508" y="1"/>
                </a:moveTo>
                <a:lnTo>
                  <a:pt x="0" y="7559"/>
                </a:lnTo>
                <a:lnTo>
                  <a:pt x="7558" y="13068"/>
                </a:lnTo>
                <a:lnTo>
                  <a:pt x="13067" y="5509"/>
                </a:lnTo>
                <a:lnTo>
                  <a:pt x="5508" y="1"/>
                </a:lnTo>
                <a:close/>
              </a:path>
            </a:pathLst>
          </a:custGeom>
          <a:solidFill>
            <a:schemeClr val="l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9" name="Google Shape;125;p4"/>
          <p:cNvSpPr/>
          <p:nvPr userDrawn="1"/>
        </p:nvSpPr>
        <p:spPr>
          <a:xfrm rot="5400000">
            <a:off x="1213205" y="6261319"/>
            <a:ext cx="353791" cy="350348"/>
          </a:xfrm>
          <a:custGeom>
            <a:avLst/>
            <a:rect l="l" t="t" r="r" b="b"/>
            <a:pathLst>
              <a:path w="7852" h="7775">
                <a:moveTo>
                  <a:pt x="444" y="1"/>
                </a:moveTo>
                <a:cubicBezTo>
                  <a:pt x="408" y="1"/>
                  <a:pt x="372" y="5"/>
                  <a:pt x="336" y="16"/>
                </a:cubicBezTo>
                <a:cubicBezTo>
                  <a:pt x="124" y="75"/>
                  <a:pt x="1" y="294"/>
                  <a:pt x="61" y="507"/>
                </a:cubicBezTo>
                <a:lnTo>
                  <a:pt x="728" y="2899"/>
                </a:lnTo>
                <a:cubicBezTo>
                  <a:pt x="776" y="3074"/>
                  <a:pt x="935" y="3191"/>
                  <a:pt x="1112" y="3191"/>
                </a:cubicBezTo>
                <a:cubicBezTo>
                  <a:pt x="1117" y="3191"/>
                  <a:pt x="1121" y="3191"/>
                  <a:pt x="1126" y="3191"/>
                </a:cubicBezTo>
                <a:lnTo>
                  <a:pt x="3292" y="3101"/>
                </a:lnTo>
                <a:lnTo>
                  <a:pt x="3877" y="5192"/>
                </a:lnTo>
                <a:cubicBezTo>
                  <a:pt x="3924" y="5361"/>
                  <a:pt x="4080" y="5481"/>
                  <a:pt x="4255" y="5481"/>
                </a:cubicBezTo>
                <a:cubicBezTo>
                  <a:pt x="4262" y="5481"/>
                  <a:pt x="4268" y="5481"/>
                  <a:pt x="4275" y="5481"/>
                </a:cubicBezTo>
                <a:lnTo>
                  <a:pt x="6445" y="5394"/>
                </a:lnTo>
                <a:lnTo>
                  <a:pt x="7025" y="7481"/>
                </a:lnTo>
                <a:cubicBezTo>
                  <a:pt x="7052" y="7574"/>
                  <a:pt x="7105" y="7647"/>
                  <a:pt x="7174" y="7697"/>
                </a:cubicBezTo>
                <a:cubicBezTo>
                  <a:pt x="7243" y="7746"/>
                  <a:pt x="7325" y="7774"/>
                  <a:pt x="7410" y="7774"/>
                </a:cubicBezTo>
                <a:cubicBezTo>
                  <a:pt x="7445" y="7774"/>
                  <a:pt x="7481" y="7769"/>
                  <a:pt x="7517" y="7760"/>
                </a:cubicBezTo>
                <a:cubicBezTo>
                  <a:pt x="7728" y="7700"/>
                  <a:pt x="7851" y="7481"/>
                  <a:pt x="7791" y="7268"/>
                </a:cubicBezTo>
                <a:lnTo>
                  <a:pt x="7125" y="4876"/>
                </a:lnTo>
                <a:cubicBezTo>
                  <a:pt x="7076" y="4702"/>
                  <a:pt x="6918" y="4585"/>
                  <a:pt x="6742" y="4585"/>
                </a:cubicBezTo>
                <a:cubicBezTo>
                  <a:pt x="6737" y="4585"/>
                  <a:pt x="6732" y="4585"/>
                  <a:pt x="6727" y="4585"/>
                </a:cubicBezTo>
                <a:lnTo>
                  <a:pt x="4560" y="4674"/>
                </a:lnTo>
                <a:lnTo>
                  <a:pt x="3976" y="2584"/>
                </a:lnTo>
                <a:cubicBezTo>
                  <a:pt x="3927" y="2409"/>
                  <a:pt x="3769" y="2291"/>
                  <a:pt x="3592" y="2291"/>
                </a:cubicBezTo>
                <a:cubicBezTo>
                  <a:pt x="3587" y="2291"/>
                  <a:pt x="3583" y="2291"/>
                  <a:pt x="3578" y="2291"/>
                </a:cubicBezTo>
                <a:lnTo>
                  <a:pt x="1411" y="2381"/>
                </a:lnTo>
                <a:lnTo>
                  <a:pt x="828" y="291"/>
                </a:lnTo>
                <a:cubicBezTo>
                  <a:pt x="778" y="117"/>
                  <a:pt x="618" y="1"/>
                  <a:pt x="444" y="1"/>
                </a:cubicBezTo>
                <a:close/>
              </a:path>
            </a:pathLst>
          </a:custGeom>
          <a:solidFill>
            <a:schemeClr val="lt2"/>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10" name="Google Shape;126;p4"/>
          <p:cNvSpPr/>
          <p:nvPr userDrawn="1"/>
        </p:nvSpPr>
        <p:spPr>
          <a:xfrm rot="5400000">
            <a:off x="7602359" y="287798"/>
            <a:ext cx="505967" cy="501056"/>
          </a:xfrm>
          <a:custGeom>
            <a:avLst/>
            <a:rect l="l" t="t" r="r" b="b"/>
            <a:pathLst>
              <a:path w="7852" h="7775">
                <a:moveTo>
                  <a:pt x="444" y="1"/>
                </a:moveTo>
                <a:cubicBezTo>
                  <a:pt x="408" y="1"/>
                  <a:pt x="372" y="5"/>
                  <a:pt x="336" y="16"/>
                </a:cubicBezTo>
                <a:cubicBezTo>
                  <a:pt x="124" y="75"/>
                  <a:pt x="1" y="294"/>
                  <a:pt x="61" y="507"/>
                </a:cubicBezTo>
                <a:lnTo>
                  <a:pt x="728" y="2899"/>
                </a:lnTo>
                <a:cubicBezTo>
                  <a:pt x="776" y="3074"/>
                  <a:pt x="935" y="3191"/>
                  <a:pt x="1112" y="3191"/>
                </a:cubicBezTo>
                <a:cubicBezTo>
                  <a:pt x="1117" y="3191"/>
                  <a:pt x="1121" y="3191"/>
                  <a:pt x="1126" y="3191"/>
                </a:cubicBezTo>
                <a:lnTo>
                  <a:pt x="3292" y="3101"/>
                </a:lnTo>
                <a:lnTo>
                  <a:pt x="3877" y="5192"/>
                </a:lnTo>
                <a:cubicBezTo>
                  <a:pt x="3924" y="5361"/>
                  <a:pt x="4080" y="5481"/>
                  <a:pt x="4255" y="5481"/>
                </a:cubicBezTo>
                <a:cubicBezTo>
                  <a:pt x="4262" y="5481"/>
                  <a:pt x="4268" y="5481"/>
                  <a:pt x="4275" y="5481"/>
                </a:cubicBezTo>
                <a:lnTo>
                  <a:pt x="6445" y="5394"/>
                </a:lnTo>
                <a:lnTo>
                  <a:pt x="7025" y="7481"/>
                </a:lnTo>
                <a:cubicBezTo>
                  <a:pt x="7052" y="7574"/>
                  <a:pt x="7105" y="7647"/>
                  <a:pt x="7174" y="7697"/>
                </a:cubicBezTo>
                <a:cubicBezTo>
                  <a:pt x="7243" y="7746"/>
                  <a:pt x="7325" y="7774"/>
                  <a:pt x="7410" y="7774"/>
                </a:cubicBezTo>
                <a:cubicBezTo>
                  <a:pt x="7445" y="7774"/>
                  <a:pt x="7481" y="7769"/>
                  <a:pt x="7517" y="7760"/>
                </a:cubicBezTo>
                <a:cubicBezTo>
                  <a:pt x="7728" y="7700"/>
                  <a:pt x="7851" y="7481"/>
                  <a:pt x="7791" y="7268"/>
                </a:cubicBezTo>
                <a:lnTo>
                  <a:pt x="7125" y="4876"/>
                </a:lnTo>
                <a:cubicBezTo>
                  <a:pt x="7076" y="4702"/>
                  <a:pt x="6918" y="4585"/>
                  <a:pt x="6742" y="4585"/>
                </a:cubicBezTo>
                <a:cubicBezTo>
                  <a:pt x="6737" y="4585"/>
                  <a:pt x="6732" y="4585"/>
                  <a:pt x="6727" y="4585"/>
                </a:cubicBezTo>
                <a:lnTo>
                  <a:pt x="4560" y="4674"/>
                </a:lnTo>
                <a:lnTo>
                  <a:pt x="3976" y="2584"/>
                </a:lnTo>
                <a:cubicBezTo>
                  <a:pt x="3927" y="2409"/>
                  <a:pt x="3769" y="2291"/>
                  <a:pt x="3592" y="2291"/>
                </a:cubicBezTo>
                <a:cubicBezTo>
                  <a:pt x="3587" y="2291"/>
                  <a:pt x="3583" y="2291"/>
                  <a:pt x="3578" y="2291"/>
                </a:cubicBezTo>
                <a:lnTo>
                  <a:pt x="1411" y="2381"/>
                </a:lnTo>
                <a:lnTo>
                  <a:pt x="828" y="291"/>
                </a:lnTo>
                <a:cubicBezTo>
                  <a:pt x="778" y="117"/>
                  <a:pt x="618" y="1"/>
                  <a:pt x="444" y="1"/>
                </a:cubicBezTo>
                <a:close/>
              </a:path>
            </a:pathLst>
          </a:custGeom>
          <a:solidFill>
            <a:schemeClr val="l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11" name="Google Shape;127;p4"/>
          <p:cNvSpPr/>
          <p:nvPr userDrawn="1"/>
        </p:nvSpPr>
        <p:spPr>
          <a:xfrm rot="5400000">
            <a:off x="11656004" y="5758178"/>
            <a:ext cx="353791" cy="350348"/>
          </a:xfrm>
          <a:custGeom>
            <a:avLst/>
            <a:rect l="l" t="t" r="r" b="b"/>
            <a:pathLst>
              <a:path w="7852" h="7775">
                <a:moveTo>
                  <a:pt x="444" y="1"/>
                </a:moveTo>
                <a:cubicBezTo>
                  <a:pt x="408" y="1"/>
                  <a:pt x="372" y="5"/>
                  <a:pt x="336" y="16"/>
                </a:cubicBezTo>
                <a:cubicBezTo>
                  <a:pt x="124" y="75"/>
                  <a:pt x="1" y="294"/>
                  <a:pt x="61" y="507"/>
                </a:cubicBezTo>
                <a:lnTo>
                  <a:pt x="728" y="2899"/>
                </a:lnTo>
                <a:cubicBezTo>
                  <a:pt x="776" y="3074"/>
                  <a:pt x="935" y="3191"/>
                  <a:pt x="1112" y="3191"/>
                </a:cubicBezTo>
                <a:cubicBezTo>
                  <a:pt x="1117" y="3191"/>
                  <a:pt x="1121" y="3191"/>
                  <a:pt x="1126" y="3191"/>
                </a:cubicBezTo>
                <a:lnTo>
                  <a:pt x="3292" y="3101"/>
                </a:lnTo>
                <a:lnTo>
                  <a:pt x="3877" y="5192"/>
                </a:lnTo>
                <a:cubicBezTo>
                  <a:pt x="3924" y="5361"/>
                  <a:pt x="4080" y="5481"/>
                  <a:pt x="4255" y="5481"/>
                </a:cubicBezTo>
                <a:cubicBezTo>
                  <a:pt x="4262" y="5481"/>
                  <a:pt x="4268" y="5481"/>
                  <a:pt x="4275" y="5481"/>
                </a:cubicBezTo>
                <a:lnTo>
                  <a:pt x="6445" y="5394"/>
                </a:lnTo>
                <a:lnTo>
                  <a:pt x="7025" y="7481"/>
                </a:lnTo>
                <a:cubicBezTo>
                  <a:pt x="7052" y="7574"/>
                  <a:pt x="7105" y="7647"/>
                  <a:pt x="7174" y="7697"/>
                </a:cubicBezTo>
                <a:cubicBezTo>
                  <a:pt x="7243" y="7746"/>
                  <a:pt x="7325" y="7774"/>
                  <a:pt x="7410" y="7774"/>
                </a:cubicBezTo>
                <a:cubicBezTo>
                  <a:pt x="7445" y="7774"/>
                  <a:pt x="7481" y="7769"/>
                  <a:pt x="7517" y="7760"/>
                </a:cubicBezTo>
                <a:cubicBezTo>
                  <a:pt x="7728" y="7700"/>
                  <a:pt x="7851" y="7481"/>
                  <a:pt x="7791" y="7268"/>
                </a:cubicBezTo>
                <a:lnTo>
                  <a:pt x="7125" y="4876"/>
                </a:lnTo>
                <a:cubicBezTo>
                  <a:pt x="7076" y="4702"/>
                  <a:pt x="6918" y="4585"/>
                  <a:pt x="6742" y="4585"/>
                </a:cubicBezTo>
                <a:cubicBezTo>
                  <a:pt x="6737" y="4585"/>
                  <a:pt x="6732" y="4585"/>
                  <a:pt x="6727" y="4585"/>
                </a:cubicBezTo>
                <a:lnTo>
                  <a:pt x="4560" y="4674"/>
                </a:lnTo>
                <a:lnTo>
                  <a:pt x="3976" y="2584"/>
                </a:lnTo>
                <a:cubicBezTo>
                  <a:pt x="3927" y="2409"/>
                  <a:pt x="3769" y="2291"/>
                  <a:pt x="3592" y="2291"/>
                </a:cubicBezTo>
                <a:cubicBezTo>
                  <a:pt x="3587" y="2291"/>
                  <a:pt x="3583" y="2291"/>
                  <a:pt x="3578" y="2291"/>
                </a:cubicBezTo>
                <a:lnTo>
                  <a:pt x="1411" y="2381"/>
                </a:lnTo>
                <a:lnTo>
                  <a:pt x="828" y="291"/>
                </a:lnTo>
                <a:cubicBezTo>
                  <a:pt x="778" y="117"/>
                  <a:pt x="618" y="1"/>
                  <a:pt x="444" y="1"/>
                </a:cubicBezTo>
                <a:close/>
              </a:path>
            </a:pathLst>
          </a:custGeom>
          <a:solidFill>
            <a:schemeClr val="dk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12" name="Google Shape;128;p4"/>
          <p:cNvSpPr/>
          <p:nvPr userDrawn="1"/>
        </p:nvSpPr>
        <p:spPr>
          <a:xfrm rot="5400000">
            <a:off x="11502402" y="1041970"/>
            <a:ext cx="391770" cy="391650"/>
          </a:xfrm>
          <a:custGeom>
            <a:avLst/>
            <a:rect l="l" t="t" r="r" b="b"/>
            <a:pathLst>
              <a:path w="5646" h="5644">
                <a:moveTo>
                  <a:pt x="3120" y="0"/>
                </a:moveTo>
                <a:lnTo>
                  <a:pt x="2376" y="1533"/>
                </a:lnTo>
                <a:lnTo>
                  <a:pt x="843" y="790"/>
                </a:lnTo>
                <a:lnTo>
                  <a:pt x="1" y="2525"/>
                </a:lnTo>
                <a:lnTo>
                  <a:pt x="1537" y="3268"/>
                </a:lnTo>
                <a:lnTo>
                  <a:pt x="791" y="4801"/>
                </a:lnTo>
                <a:lnTo>
                  <a:pt x="2526" y="5644"/>
                </a:lnTo>
                <a:lnTo>
                  <a:pt x="3269" y="4111"/>
                </a:lnTo>
                <a:lnTo>
                  <a:pt x="4805" y="4855"/>
                </a:lnTo>
                <a:lnTo>
                  <a:pt x="5645" y="3120"/>
                </a:lnTo>
                <a:lnTo>
                  <a:pt x="4112" y="2376"/>
                </a:lnTo>
                <a:lnTo>
                  <a:pt x="4855" y="843"/>
                </a:lnTo>
                <a:lnTo>
                  <a:pt x="3120" y="0"/>
                </a:lnTo>
                <a:close/>
              </a:path>
            </a:pathLst>
          </a:custGeom>
          <a:solidFill>
            <a:schemeClr val="lt2"/>
          </a:solidFill>
          <a:ln>
            <a:noFill/>
          </a:ln>
        </p:spPr>
        <p:txBody>
          <a:bodyPr wrap="square" lIns="91425" tIns="91425" rIns="91425" bIns="91425" anchor="ctr">
            <a:noAutofit/>
          </a:bodyPr>
          <a:lstStyle/>
          <a:p>
            <a:pPr marL="0" indent="0" algn="l" rtl="0">
              <a:spcBef>
                <a:spcPts val="0"/>
              </a:spcBef>
              <a:spcAft>
                <a:spcPts val="0"/>
              </a:spcAft>
              <a:buNone/>
            </a:pPr>
          </a:p>
        </p:txBody>
      </p:sp>
      <p:grpSp>
        <p:nvGrpSpPr>
          <p:cNvPr id="13" name="Google Shape;129;p4"/>
          <p:cNvGrpSpPr/>
          <p:nvPr/>
        </p:nvGrpSpPr>
        <p:grpSpPr>
          <a:xfrm>
            <a:off x="10808717" y="353601"/>
            <a:ext cx="1128944" cy="440254"/>
            <a:chOff x="720001" y="540000"/>
            <a:chExt cx="860224" cy="335461"/>
          </a:xfrm>
        </p:grpSpPr>
        <p:sp>
          <p:nvSpPr>
            <p:cNvPr id="14" name="Google Shape;130;p4"/>
            <p:cNvSpPr/>
            <p:nvPr/>
          </p:nvSpPr>
          <p:spPr>
            <a:xfrm rot="5400000">
              <a:off x="722132" y="797768"/>
              <a:ext cx="77888" cy="77497"/>
            </a:xfrm>
            <a:custGeom>
              <a:avLst/>
              <a:rect l="l" t="t" r="r" b="b"/>
              <a:pathLst>
                <a:path w="1205" h="1199">
                  <a:moveTo>
                    <a:pt x="603" y="0"/>
                  </a:moveTo>
                  <a:cubicBezTo>
                    <a:pt x="601" y="0"/>
                    <a:pt x="599" y="0"/>
                    <a:pt x="597" y="0"/>
                  </a:cubicBezTo>
                  <a:cubicBezTo>
                    <a:pt x="265" y="4"/>
                    <a:pt x="0" y="273"/>
                    <a:pt x="3" y="604"/>
                  </a:cubicBezTo>
                  <a:cubicBezTo>
                    <a:pt x="6" y="934"/>
                    <a:pt x="272" y="1198"/>
                    <a:pt x="601" y="1198"/>
                  </a:cubicBezTo>
                  <a:cubicBezTo>
                    <a:pt x="603" y="1198"/>
                    <a:pt x="605" y="1198"/>
                    <a:pt x="607" y="1198"/>
                  </a:cubicBezTo>
                  <a:cubicBezTo>
                    <a:pt x="939" y="1195"/>
                    <a:pt x="1204" y="922"/>
                    <a:pt x="1201" y="591"/>
                  </a:cubicBezTo>
                  <a:cubicBezTo>
                    <a:pt x="1198" y="264"/>
                    <a:pt x="929" y="0"/>
                    <a:pt x="603" y="0"/>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15" name="Google Shape;131;p4"/>
            <p:cNvSpPr/>
            <p:nvPr/>
          </p:nvSpPr>
          <p:spPr>
            <a:xfrm rot="5400000">
              <a:off x="719773" y="547467"/>
              <a:ext cx="77953" cy="77497"/>
            </a:xfrm>
            <a:custGeom>
              <a:avLst/>
              <a:rect l="l" t="t" r="r" b="b"/>
              <a:pathLst>
                <a:path w="1206" h="1199">
                  <a:moveTo>
                    <a:pt x="604" y="1"/>
                  </a:moveTo>
                  <a:cubicBezTo>
                    <a:pt x="602" y="1"/>
                    <a:pt x="600" y="1"/>
                    <a:pt x="598" y="1"/>
                  </a:cubicBezTo>
                  <a:cubicBezTo>
                    <a:pt x="266" y="4"/>
                    <a:pt x="1" y="273"/>
                    <a:pt x="4" y="605"/>
                  </a:cubicBezTo>
                  <a:cubicBezTo>
                    <a:pt x="8" y="935"/>
                    <a:pt x="276" y="1199"/>
                    <a:pt x="602" y="1199"/>
                  </a:cubicBezTo>
                  <a:cubicBezTo>
                    <a:pt x="604" y="1199"/>
                    <a:pt x="606" y="1199"/>
                    <a:pt x="608" y="1199"/>
                  </a:cubicBezTo>
                  <a:cubicBezTo>
                    <a:pt x="940" y="1195"/>
                    <a:pt x="1205" y="923"/>
                    <a:pt x="1202" y="592"/>
                  </a:cubicBezTo>
                  <a:cubicBezTo>
                    <a:pt x="1199" y="265"/>
                    <a:pt x="933" y="1"/>
                    <a:pt x="604"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16" name="Google Shape;132;p4"/>
            <p:cNvSpPr/>
            <p:nvPr/>
          </p:nvSpPr>
          <p:spPr>
            <a:xfrm rot="5400000">
              <a:off x="917264" y="795764"/>
              <a:ext cx="77953" cy="77562"/>
            </a:xfrm>
            <a:custGeom>
              <a:avLst/>
              <a:rect l="l" t="t" r="r" b="b"/>
              <a:pathLst>
                <a:path w="1206" h="1200">
                  <a:moveTo>
                    <a:pt x="604" y="1"/>
                  </a:moveTo>
                  <a:cubicBezTo>
                    <a:pt x="602" y="1"/>
                    <a:pt x="600" y="1"/>
                    <a:pt x="598" y="1"/>
                  </a:cubicBezTo>
                  <a:cubicBezTo>
                    <a:pt x="267" y="5"/>
                    <a:pt x="1" y="276"/>
                    <a:pt x="5" y="605"/>
                  </a:cubicBezTo>
                  <a:cubicBezTo>
                    <a:pt x="8" y="934"/>
                    <a:pt x="276" y="1199"/>
                    <a:pt x="603" y="1199"/>
                  </a:cubicBezTo>
                  <a:cubicBezTo>
                    <a:pt x="604" y="1199"/>
                    <a:pt x="606" y="1199"/>
                    <a:pt x="608" y="1199"/>
                  </a:cubicBezTo>
                  <a:cubicBezTo>
                    <a:pt x="940" y="1195"/>
                    <a:pt x="1206" y="927"/>
                    <a:pt x="1202" y="595"/>
                  </a:cubicBezTo>
                  <a:cubicBezTo>
                    <a:pt x="1199" y="265"/>
                    <a:pt x="933" y="1"/>
                    <a:pt x="604"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17" name="Google Shape;133;p4"/>
            <p:cNvSpPr/>
            <p:nvPr/>
          </p:nvSpPr>
          <p:spPr>
            <a:xfrm rot="5400000">
              <a:off x="914937" y="545819"/>
              <a:ext cx="77953" cy="77433"/>
            </a:xfrm>
            <a:custGeom>
              <a:avLst/>
              <a:rect l="l" t="t" r="r" b="b"/>
              <a:pathLst>
                <a:path w="1206" h="1198">
                  <a:moveTo>
                    <a:pt x="600" y="0"/>
                  </a:moveTo>
                  <a:cubicBezTo>
                    <a:pt x="598" y="0"/>
                    <a:pt x="596" y="0"/>
                    <a:pt x="594" y="0"/>
                  </a:cubicBezTo>
                  <a:cubicBezTo>
                    <a:pt x="265" y="3"/>
                    <a:pt x="0" y="276"/>
                    <a:pt x="3" y="605"/>
                  </a:cubicBezTo>
                  <a:cubicBezTo>
                    <a:pt x="7" y="934"/>
                    <a:pt x="272" y="1198"/>
                    <a:pt x="600" y="1198"/>
                  </a:cubicBezTo>
                  <a:cubicBezTo>
                    <a:pt x="603" y="1198"/>
                    <a:pt x="605" y="1198"/>
                    <a:pt x="608" y="1198"/>
                  </a:cubicBezTo>
                  <a:cubicBezTo>
                    <a:pt x="939" y="1195"/>
                    <a:pt x="1205" y="926"/>
                    <a:pt x="1201" y="594"/>
                  </a:cubicBezTo>
                  <a:cubicBezTo>
                    <a:pt x="1198" y="264"/>
                    <a:pt x="930" y="0"/>
                    <a:pt x="600" y="0"/>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18" name="Google Shape;134;p4"/>
            <p:cNvSpPr/>
            <p:nvPr/>
          </p:nvSpPr>
          <p:spPr>
            <a:xfrm rot="5400000">
              <a:off x="1112332" y="794213"/>
              <a:ext cx="77953" cy="77303"/>
            </a:xfrm>
            <a:custGeom>
              <a:avLst/>
              <a:rect l="l" t="t" r="r" b="b"/>
              <a:pathLst>
                <a:path w="1206" h="1196">
                  <a:moveTo>
                    <a:pt x="600" y="1"/>
                  </a:moveTo>
                  <a:cubicBezTo>
                    <a:pt x="598" y="1"/>
                    <a:pt x="597" y="1"/>
                    <a:pt x="595" y="1"/>
                  </a:cubicBezTo>
                  <a:cubicBezTo>
                    <a:pt x="266" y="1"/>
                    <a:pt x="0" y="273"/>
                    <a:pt x="4" y="605"/>
                  </a:cubicBezTo>
                  <a:cubicBezTo>
                    <a:pt x="7" y="932"/>
                    <a:pt x="273" y="1195"/>
                    <a:pt x="602" y="1195"/>
                  </a:cubicBezTo>
                  <a:cubicBezTo>
                    <a:pt x="604" y="1195"/>
                    <a:pt x="606" y="1195"/>
                    <a:pt x="608" y="1195"/>
                  </a:cubicBezTo>
                  <a:cubicBezTo>
                    <a:pt x="939" y="1195"/>
                    <a:pt x="1205" y="923"/>
                    <a:pt x="1201" y="592"/>
                  </a:cubicBezTo>
                  <a:cubicBezTo>
                    <a:pt x="1198" y="265"/>
                    <a:pt x="930" y="1"/>
                    <a:pt x="600"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19" name="Google Shape;135;p4"/>
            <p:cNvSpPr/>
            <p:nvPr/>
          </p:nvSpPr>
          <p:spPr>
            <a:xfrm rot="5400000">
              <a:off x="1109876" y="543815"/>
              <a:ext cx="77888" cy="77497"/>
            </a:xfrm>
            <a:custGeom>
              <a:avLst/>
              <a:rect l="l" t="t" r="r" b="b"/>
              <a:pathLst>
                <a:path w="1205" h="1199">
                  <a:moveTo>
                    <a:pt x="604" y="1"/>
                  </a:moveTo>
                  <a:cubicBezTo>
                    <a:pt x="602" y="1"/>
                    <a:pt x="600" y="1"/>
                    <a:pt x="598" y="1"/>
                  </a:cubicBezTo>
                  <a:cubicBezTo>
                    <a:pt x="266" y="4"/>
                    <a:pt x="1" y="272"/>
                    <a:pt x="4" y="604"/>
                  </a:cubicBezTo>
                  <a:cubicBezTo>
                    <a:pt x="7" y="933"/>
                    <a:pt x="279" y="1198"/>
                    <a:pt x="608" y="1198"/>
                  </a:cubicBezTo>
                  <a:cubicBezTo>
                    <a:pt x="940" y="1195"/>
                    <a:pt x="1205" y="923"/>
                    <a:pt x="1202" y="591"/>
                  </a:cubicBezTo>
                  <a:cubicBezTo>
                    <a:pt x="1198" y="265"/>
                    <a:pt x="929" y="1"/>
                    <a:pt x="604"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20" name="Google Shape;136;p4"/>
            <p:cNvSpPr/>
            <p:nvPr/>
          </p:nvSpPr>
          <p:spPr>
            <a:xfrm rot="5400000">
              <a:off x="1307400" y="792209"/>
              <a:ext cx="77888" cy="77497"/>
            </a:xfrm>
            <a:custGeom>
              <a:avLst/>
              <a:rect l="l" t="t" r="r" b="b"/>
              <a:pathLst>
                <a:path w="1205" h="1199">
                  <a:moveTo>
                    <a:pt x="603" y="0"/>
                  </a:moveTo>
                  <a:cubicBezTo>
                    <a:pt x="601" y="0"/>
                    <a:pt x="599" y="0"/>
                    <a:pt x="597" y="0"/>
                  </a:cubicBezTo>
                  <a:cubicBezTo>
                    <a:pt x="265" y="4"/>
                    <a:pt x="0" y="273"/>
                    <a:pt x="3" y="605"/>
                  </a:cubicBezTo>
                  <a:cubicBezTo>
                    <a:pt x="6" y="934"/>
                    <a:pt x="275" y="1198"/>
                    <a:pt x="600" y="1198"/>
                  </a:cubicBezTo>
                  <a:cubicBezTo>
                    <a:pt x="602" y="1198"/>
                    <a:pt x="604" y="1198"/>
                    <a:pt x="607" y="1198"/>
                  </a:cubicBezTo>
                  <a:cubicBezTo>
                    <a:pt x="939" y="1195"/>
                    <a:pt x="1204" y="923"/>
                    <a:pt x="1201" y="594"/>
                  </a:cubicBezTo>
                  <a:cubicBezTo>
                    <a:pt x="1198" y="264"/>
                    <a:pt x="932" y="0"/>
                    <a:pt x="603" y="0"/>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21" name="Google Shape;137;p4"/>
            <p:cNvSpPr/>
            <p:nvPr/>
          </p:nvSpPr>
          <p:spPr>
            <a:xfrm rot="5400000">
              <a:off x="1305137" y="542005"/>
              <a:ext cx="77759" cy="77497"/>
            </a:xfrm>
            <a:custGeom>
              <a:avLst/>
              <a:rect l="l" t="t" r="r" b="b"/>
              <a:pathLst>
                <a:path w="1203" h="1199">
                  <a:moveTo>
                    <a:pt x="601" y="1"/>
                  </a:moveTo>
                  <a:cubicBezTo>
                    <a:pt x="599" y="1"/>
                    <a:pt x="597" y="1"/>
                    <a:pt x="595" y="1"/>
                  </a:cubicBezTo>
                  <a:cubicBezTo>
                    <a:pt x="267" y="4"/>
                    <a:pt x="1" y="273"/>
                    <a:pt x="1" y="605"/>
                  </a:cubicBezTo>
                  <a:cubicBezTo>
                    <a:pt x="4" y="935"/>
                    <a:pt x="273" y="1199"/>
                    <a:pt x="602" y="1199"/>
                  </a:cubicBezTo>
                  <a:cubicBezTo>
                    <a:pt x="604" y="1199"/>
                    <a:pt x="606" y="1199"/>
                    <a:pt x="608" y="1199"/>
                  </a:cubicBezTo>
                  <a:cubicBezTo>
                    <a:pt x="936" y="1195"/>
                    <a:pt x="1202" y="923"/>
                    <a:pt x="1198" y="595"/>
                  </a:cubicBezTo>
                  <a:cubicBezTo>
                    <a:pt x="1195" y="265"/>
                    <a:pt x="930" y="1"/>
                    <a:pt x="601"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22" name="Google Shape;138;p4"/>
            <p:cNvSpPr/>
            <p:nvPr/>
          </p:nvSpPr>
          <p:spPr>
            <a:xfrm rot="5400000">
              <a:off x="1502597" y="790335"/>
              <a:ext cx="77759" cy="77497"/>
            </a:xfrm>
            <a:custGeom>
              <a:avLst/>
              <a:rect l="l" t="t" r="r" b="b"/>
              <a:pathLst>
                <a:path w="1203" h="1199">
                  <a:moveTo>
                    <a:pt x="602" y="0"/>
                  </a:moveTo>
                  <a:cubicBezTo>
                    <a:pt x="600" y="0"/>
                    <a:pt x="597" y="0"/>
                    <a:pt x="595" y="0"/>
                  </a:cubicBezTo>
                  <a:cubicBezTo>
                    <a:pt x="267" y="4"/>
                    <a:pt x="1" y="275"/>
                    <a:pt x="4" y="607"/>
                  </a:cubicBezTo>
                  <a:cubicBezTo>
                    <a:pt x="4" y="934"/>
                    <a:pt x="273" y="1198"/>
                    <a:pt x="603" y="1198"/>
                  </a:cubicBezTo>
                  <a:cubicBezTo>
                    <a:pt x="605" y="1198"/>
                    <a:pt x="607" y="1198"/>
                    <a:pt x="609" y="1198"/>
                  </a:cubicBezTo>
                  <a:cubicBezTo>
                    <a:pt x="937" y="1195"/>
                    <a:pt x="1203" y="926"/>
                    <a:pt x="1199" y="594"/>
                  </a:cubicBezTo>
                  <a:cubicBezTo>
                    <a:pt x="1199" y="265"/>
                    <a:pt x="931" y="0"/>
                    <a:pt x="602" y="0"/>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23" name="Google Shape;139;p4"/>
            <p:cNvSpPr/>
            <p:nvPr/>
          </p:nvSpPr>
          <p:spPr>
            <a:xfrm rot="5400000">
              <a:off x="1500205" y="540195"/>
              <a:ext cx="77888" cy="77497"/>
            </a:xfrm>
            <a:custGeom>
              <a:avLst/>
              <a:rect l="l" t="t" r="r" b="b"/>
              <a:pathLst>
                <a:path w="1205" h="1199">
                  <a:moveTo>
                    <a:pt x="603" y="0"/>
                  </a:moveTo>
                  <a:cubicBezTo>
                    <a:pt x="601" y="0"/>
                    <a:pt x="599" y="0"/>
                    <a:pt x="597" y="0"/>
                  </a:cubicBezTo>
                  <a:cubicBezTo>
                    <a:pt x="265" y="4"/>
                    <a:pt x="0" y="276"/>
                    <a:pt x="3" y="608"/>
                  </a:cubicBezTo>
                  <a:cubicBezTo>
                    <a:pt x="7" y="934"/>
                    <a:pt x="273" y="1199"/>
                    <a:pt x="601" y="1199"/>
                  </a:cubicBezTo>
                  <a:cubicBezTo>
                    <a:pt x="603" y="1199"/>
                    <a:pt x="605" y="1199"/>
                    <a:pt x="607" y="1199"/>
                  </a:cubicBezTo>
                  <a:cubicBezTo>
                    <a:pt x="939" y="1195"/>
                    <a:pt x="1204" y="926"/>
                    <a:pt x="1201" y="594"/>
                  </a:cubicBezTo>
                  <a:cubicBezTo>
                    <a:pt x="1198" y="265"/>
                    <a:pt x="929" y="0"/>
                    <a:pt x="603" y="0"/>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dirty="0"/>
            </a:p>
          </p:txBody>
        </p:sp>
      </p:grpSp>
      <p:sp>
        <p:nvSpPr>
          <p:cNvPr id="24" name="Подзаглавие 2"/>
          <p:cNvSpPr>
            <a:spLocks noGrp="1" noEditPoints="1"/>
          </p:cNvSpPr>
          <p:nvPr>
            <p:ph type="subTitle" idx="1" hasCustomPrompt="1"/>
          </p:nvPr>
        </p:nvSpPr>
        <p:spPr>
          <a:xfrm>
            <a:off x="554037" y="1877599"/>
            <a:ext cx="4633105" cy="1650910"/>
          </a:xfrm>
        </p:spPr>
        <p:txBody>
          <a:bodyPr>
            <a:normAutofit/>
          </a:bodyPr>
          <a:lstStyle>
            <a:lvl1pPr marL="0" marR="0" indent="0" algn="l" defTabSz="914400" rtl="0" eaLnBrk="1" fontAlgn="auto" latinLnBrk="0" hangingPunct="1">
              <a:lnSpc>
                <a:spcPct val="90000"/>
              </a:lnSpc>
              <a:spcBef>
                <a:spcPts val="1000"/>
              </a:spcBef>
              <a:spcAft>
                <a:spcPts val="0"/>
              </a:spcAft>
              <a:buSzPct val="100000"/>
              <a:buFont typeface="Arial" pitchFamily="34" charset="0" panose="020B0604020202020204"/>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25" name="Текстов контейнер 43"/>
          <p:cNvSpPr>
            <a:spLocks noGrp="1" noEditPoints="1"/>
          </p:cNvSpPr>
          <p:nvPr>
            <p:ph type="body" sz="quarter" idx="13" hasCustomPrompt="1"/>
          </p:nvPr>
        </p:nvSpPr>
        <p:spPr>
          <a:xfrm>
            <a:off x="5444836" y="1877599"/>
            <a:ext cx="3059084" cy="1650910"/>
          </a:xfrm>
        </p:spPr>
        <p:txBody>
          <a:bodyPr>
            <a:normAutofit/>
          </a:bodyPr>
          <a:lstStyle>
            <a:lvl1pPr marL="0" marR="0" indent="0" algn="r" defTabSz="914400" rtl="0" eaLnBrk="1" fontAlgn="auto" latinLnBrk="0" hangingPunct="1">
              <a:lnSpc>
                <a:spcPct val="90000"/>
              </a:lnSpc>
              <a:spcBef>
                <a:spcPts val="1000"/>
              </a:spcBef>
              <a:spcAft>
                <a:spcPts val="0"/>
              </a:spcAft>
              <a:buSzPct val="100000"/>
              <a:buFont typeface="Arial" pitchFamily="34" charset="0" panose="020B0604020202020204"/>
              <a:buNone/>
              <a:defRPr sz="1600"/>
            </a:lvl1pPr>
          </a:lstStyle>
          <a:p>
            <a:pPr lvl="0"/>
            <a:r>
              <a:rPr lang="en-US"/>
              <a:t>Click to edit Master text styles</a:t>
            </a:r>
          </a:p>
          <a:p>
            <a:pPr lvl="1"/>
            <a:r>
              <a:rPr lang="en-US"/>
              <a:t>Second level</a:t>
            </a:r>
          </a:p>
          <a:p>
            <a:pPr lvl="2"/>
            <a:r>
              <a:rPr lang="en-US"/>
              <a:t>Third level</a:t>
            </a:r>
          </a:p>
          <a:p>
            <a:pPr lvl="3"/>
            <a:r>
              <a:rPr lang="en-US"/>
              <a:t>Fourth level</a:t>
            </a:r>
          </a:p>
        </p:txBody>
      </p:sp>
    </p:spTree>
  </p:cSld>
  <p:clrMapOvr>
    <a:masterClrMapping/>
  </p:clrMapOvr>
  <p:hf dt="0"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and Content with Caption">
    <p:spTree>
      <p:nvGrpSpPr>
        <p:cNvPr id="1" name=""/>
        <p:cNvGrpSpPr/>
        <p:nvPr/>
      </p:nvGrpSpPr>
      <p:grpSpPr>
        <a:xfrm>
          <a:off x="0" y="0"/>
          <a:ext cx="0" cy="0"/>
          <a:chOff x="0" y="0"/>
          <a:chExt cx="0" cy="0"/>
        </a:xfrm>
      </p:grpSpPr>
      <p:sp>
        <p:nvSpPr>
          <p:cNvPr id="6" name="Заглавие 1"/>
          <p:cNvSpPr>
            <a:spLocks noGrp="1" noEditPoints="1"/>
          </p:cNvSpPr>
          <p:nvPr>
            <p:ph type="ctrTitle" hasCustomPrompt="1"/>
          </p:nvPr>
        </p:nvSpPr>
        <p:spPr>
          <a:xfrm>
            <a:off x="682039" y="1195548"/>
            <a:ext cx="5764036" cy="1152043"/>
          </a:xfrm>
        </p:spPr>
        <p:txBody>
          <a:bodyPr anchor="ctr">
            <a:noAutofit/>
          </a:bodyPr>
          <a:lstStyle>
            <a:lvl1pPr algn="l">
              <a:defRPr sz="3600" b="1">
                <a:solidFill>
                  <a:schemeClr val="tx1"/>
                </a:solidFill>
              </a:defRPr>
            </a:lvl1pPr>
          </a:lstStyle>
          <a:p>
            <a:r>
              <a:rPr lang="en-US"/>
              <a:t>Click to edit Master title style</a:t>
            </a:r>
          </a:p>
        </p:txBody>
      </p:sp>
      <p:sp>
        <p:nvSpPr>
          <p:cNvPr id="7" name="Подзаглавие 2"/>
          <p:cNvSpPr>
            <a:spLocks noGrp="1" noEditPoints="1"/>
          </p:cNvSpPr>
          <p:nvPr>
            <p:ph type="subTitle" idx="1" hasCustomPrompt="1"/>
          </p:nvPr>
        </p:nvSpPr>
        <p:spPr>
          <a:xfrm>
            <a:off x="682039" y="4097194"/>
            <a:ext cx="5764036" cy="531110"/>
          </a:xfrm>
        </p:spPr>
        <p:txBody>
          <a:bodyPr anchor="b">
            <a:normAutofit/>
          </a:bodyPr>
          <a:lstStyle>
            <a:lvl1pPr marL="0" indent="0" algn="l">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8" name="Правоъгълник 7"/>
          <p:cNvSpPr/>
          <p:nvPr userDrawn="1"/>
        </p:nvSpPr>
        <p:spPr>
          <a:xfrm>
            <a:off x="411402" y="493130"/>
            <a:ext cx="54000" cy="432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chemeClr val="tx1"/>
              </a:solidFill>
            </a:endParaRPr>
          </a:p>
        </p:txBody>
      </p:sp>
      <p:grpSp>
        <p:nvGrpSpPr>
          <p:cNvPr id="9" name="Групиране 8"/>
          <p:cNvGrpSpPr/>
          <p:nvPr/>
        </p:nvGrpSpPr>
        <p:grpSpPr>
          <a:xfrm>
            <a:off x="200122" y="227023"/>
            <a:ext cx="11807952" cy="6386365"/>
            <a:chOff x="200122" y="227023"/>
            <a:chExt cx="11807952" cy="6386365"/>
          </a:xfrm>
        </p:grpSpPr>
        <p:sp>
          <p:nvSpPr>
            <p:cNvPr id="10" name="Google Shape;124;p4"/>
            <p:cNvSpPr/>
            <p:nvPr/>
          </p:nvSpPr>
          <p:spPr>
            <a:xfrm rot="5400000">
              <a:off x="200123" y="5639761"/>
              <a:ext cx="587179" cy="587182"/>
            </a:xfrm>
            <a:custGeom>
              <a:avLst/>
              <a:rect l="l" t="t" r="r" b="b"/>
              <a:pathLst>
                <a:path w="13067" h="13068">
                  <a:moveTo>
                    <a:pt x="5508" y="1"/>
                  </a:moveTo>
                  <a:lnTo>
                    <a:pt x="0" y="7559"/>
                  </a:lnTo>
                  <a:lnTo>
                    <a:pt x="7558" y="13068"/>
                  </a:lnTo>
                  <a:lnTo>
                    <a:pt x="13067" y="5509"/>
                  </a:lnTo>
                  <a:lnTo>
                    <a:pt x="5508" y="1"/>
                  </a:lnTo>
                  <a:close/>
                </a:path>
              </a:pathLst>
            </a:custGeom>
            <a:solidFill>
              <a:schemeClr val="l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11" name="Google Shape;125;p4"/>
            <p:cNvSpPr/>
            <p:nvPr/>
          </p:nvSpPr>
          <p:spPr>
            <a:xfrm rot="5400000">
              <a:off x="1213205" y="6261319"/>
              <a:ext cx="353791" cy="350348"/>
            </a:xfrm>
            <a:custGeom>
              <a:avLst/>
              <a:rect l="l" t="t" r="r" b="b"/>
              <a:pathLst>
                <a:path w="7852" h="7775">
                  <a:moveTo>
                    <a:pt x="444" y="1"/>
                  </a:moveTo>
                  <a:cubicBezTo>
                    <a:pt x="408" y="1"/>
                    <a:pt x="372" y="5"/>
                    <a:pt x="336" y="16"/>
                  </a:cubicBezTo>
                  <a:cubicBezTo>
                    <a:pt x="124" y="75"/>
                    <a:pt x="1" y="294"/>
                    <a:pt x="61" y="507"/>
                  </a:cubicBezTo>
                  <a:lnTo>
                    <a:pt x="728" y="2899"/>
                  </a:lnTo>
                  <a:cubicBezTo>
                    <a:pt x="776" y="3074"/>
                    <a:pt x="935" y="3191"/>
                    <a:pt x="1112" y="3191"/>
                  </a:cubicBezTo>
                  <a:cubicBezTo>
                    <a:pt x="1117" y="3191"/>
                    <a:pt x="1121" y="3191"/>
                    <a:pt x="1126" y="3191"/>
                  </a:cubicBezTo>
                  <a:lnTo>
                    <a:pt x="3292" y="3101"/>
                  </a:lnTo>
                  <a:lnTo>
                    <a:pt x="3877" y="5192"/>
                  </a:lnTo>
                  <a:cubicBezTo>
                    <a:pt x="3924" y="5361"/>
                    <a:pt x="4080" y="5481"/>
                    <a:pt x="4255" y="5481"/>
                  </a:cubicBezTo>
                  <a:cubicBezTo>
                    <a:pt x="4262" y="5481"/>
                    <a:pt x="4268" y="5481"/>
                    <a:pt x="4275" y="5481"/>
                  </a:cubicBezTo>
                  <a:lnTo>
                    <a:pt x="6445" y="5394"/>
                  </a:lnTo>
                  <a:lnTo>
                    <a:pt x="7025" y="7481"/>
                  </a:lnTo>
                  <a:cubicBezTo>
                    <a:pt x="7052" y="7574"/>
                    <a:pt x="7105" y="7647"/>
                    <a:pt x="7174" y="7697"/>
                  </a:cubicBezTo>
                  <a:cubicBezTo>
                    <a:pt x="7243" y="7746"/>
                    <a:pt x="7325" y="7774"/>
                    <a:pt x="7410" y="7774"/>
                  </a:cubicBezTo>
                  <a:cubicBezTo>
                    <a:pt x="7445" y="7774"/>
                    <a:pt x="7481" y="7769"/>
                    <a:pt x="7517" y="7760"/>
                  </a:cubicBezTo>
                  <a:cubicBezTo>
                    <a:pt x="7728" y="7700"/>
                    <a:pt x="7851" y="7481"/>
                    <a:pt x="7791" y="7268"/>
                  </a:cubicBezTo>
                  <a:lnTo>
                    <a:pt x="7125" y="4876"/>
                  </a:lnTo>
                  <a:cubicBezTo>
                    <a:pt x="7076" y="4702"/>
                    <a:pt x="6918" y="4585"/>
                    <a:pt x="6742" y="4585"/>
                  </a:cubicBezTo>
                  <a:cubicBezTo>
                    <a:pt x="6737" y="4585"/>
                    <a:pt x="6732" y="4585"/>
                    <a:pt x="6727" y="4585"/>
                  </a:cubicBezTo>
                  <a:lnTo>
                    <a:pt x="4560" y="4674"/>
                  </a:lnTo>
                  <a:lnTo>
                    <a:pt x="3976" y="2584"/>
                  </a:lnTo>
                  <a:cubicBezTo>
                    <a:pt x="3927" y="2409"/>
                    <a:pt x="3769" y="2291"/>
                    <a:pt x="3592" y="2291"/>
                  </a:cubicBezTo>
                  <a:cubicBezTo>
                    <a:pt x="3587" y="2291"/>
                    <a:pt x="3583" y="2291"/>
                    <a:pt x="3578" y="2291"/>
                  </a:cubicBezTo>
                  <a:lnTo>
                    <a:pt x="1411" y="2381"/>
                  </a:lnTo>
                  <a:lnTo>
                    <a:pt x="828" y="291"/>
                  </a:lnTo>
                  <a:cubicBezTo>
                    <a:pt x="778" y="117"/>
                    <a:pt x="618" y="1"/>
                    <a:pt x="444" y="1"/>
                  </a:cubicBezTo>
                  <a:close/>
                </a:path>
              </a:pathLst>
            </a:custGeom>
            <a:solidFill>
              <a:schemeClr val="lt2"/>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12" name="Google Shape;126;p4"/>
            <p:cNvSpPr/>
            <p:nvPr/>
          </p:nvSpPr>
          <p:spPr>
            <a:xfrm rot="5400000">
              <a:off x="9633256" y="229479"/>
              <a:ext cx="505967" cy="501056"/>
            </a:xfrm>
            <a:custGeom>
              <a:avLst/>
              <a:rect l="l" t="t" r="r" b="b"/>
              <a:pathLst>
                <a:path w="7852" h="7775">
                  <a:moveTo>
                    <a:pt x="444" y="1"/>
                  </a:moveTo>
                  <a:cubicBezTo>
                    <a:pt x="408" y="1"/>
                    <a:pt x="372" y="5"/>
                    <a:pt x="336" y="16"/>
                  </a:cubicBezTo>
                  <a:cubicBezTo>
                    <a:pt x="124" y="75"/>
                    <a:pt x="1" y="294"/>
                    <a:pt x="61" y="507"/>
                  </a:cubicBezTo>
                  <a:lnTo>
                    <a:pt x="728" y="2899"/>
                  </a:lnTo>
                  <a:cubicBezTo>
                    <a:pt x="776" y="3074"/>
                    <a:pt x="935" y="3191"/>
                    <a:pt x="1112" y="3191"/>
                  </a:cubicBezTo>
                  <a:cubicBezTo>
                    <a:pt x="1117" y="3191"/>
                    <a:pt x="1121" y="3191"/>
                    <a:pt x="1126" y="3191"/>
                  </a:cubicBezTo>
                  <a:lnTo>
                    <a:pt x="3292" y="3101"/>
                  </a:lnTo>
                  <a:lnTo>
                    <a:pt x="3877" y="5192"/>
                  </a:lnTo>
                  <a:cubicBezTo>
                    <a:pt x="3924" y="5361"/>
                    <a:pt x="4080" y="5481"/>
                    <a:pt x="4255" y="5481"/>
                  </a:cubicBezTo>
                  <a:cubicBezTo>
                    <a:pt x="4262" y="5481"/>
                    <a:pt x="4268" y="5481"/>
                    <a:pt x="4275" y="5481"/>
                  </a:cubicBezTo>
                  <a:lnTo>
                    <a:pt x="6445" y="5394"/>
                  </a:lnTo>
                  <a:lnTo>
                    <a:pt x="7025" y="7481"/>
                  </a:lnTo>
                  <a:cubicBezTo>
                    <a:pt x="7052" y="7574"/>
                    <a:pt x="7105" y="7647"/>
                    <a:pt x="7174" y="7697"/>
                  </a:cubicBezTo>
                  <a:cubicBezTo>
                    <a:pt x="7243" y="7746"/>
                    <a:pt x="7325" y="7774"/>
                    <a:pt x="7410" y="7774"/>
                  </a:cubicBezTo>
                  <a:cubicBezTo>
                    <a:pt x="7445" y="7774"/>
                    <a:pt x="7481" y="7769"/>
                    <a:pt x="7517" y="7760"/>
                  </a:cubicBezTo>
                  <a:cubicBezTo>
                    <a:pt x="7728" y="7700"/>
                    <a:pt x="7851" y="7481"/>
                    <a:pt x="7791" y="7268"/>
                  </a:cubicBezTo>
                  <a:lnTo>
                    <a:pt x="7125" y="4876"/>
                  </a:lnTo>
                  <a:cubicBezTo>
                    <a:pt x="7076" y="4702"/>
                    <a:pt x="6918" y="4585"/>
                    <a:pt x="6742" y="4585"/>
                  </a:cubicBezTo>
                  <a:cubicBezTo>
                    <a:pt x="6737" y="4585"/>
                    <a:pt x="6732" y="4585"/>
                    <a:pt x="6727" y="4585"/>
                  </a:cubicBezTo>
                  <a:lnTo>
                    <a:pt x="4560" y="4674"/>
                  </a:lnTo>
                  <a:lnTo>
                    <a:pt x="3976" y="2584"/>
                  </a:lnTo>
                  <a:cubicBezTo>
                    <a:pt x="3927" y="2409"/>
                    <a:pt x="3769" y="2291"/>
                    <a:pt x="3592" y="2291"/>
                  </a:cubicBezTo>
                  <a:cubicBezTo>
                    <a:pt x="3587" y="2291"/>
                    <a:pt x="3583" y="2291"/>
                    <a:pt x="3578" y="2291"/>
                  </a:cubicBezTo>
                  <a:lnTo>
                    <a:pt x="1411" y="2381"/>
                  </a:lnTo>
                  <a:lnTo>
                    <a:pt x="828" y="291"/>
                  </a:lnTo>
                  <a:cubicBezTo>
                    <a:pt x="778" y="117"/>
                    <a:pt x="618" y="1"/>
                    <a:pt x="444" y="1"/>
                  </a:cubicBezTo>
                  <a:close/>
                </a:path>
              </a:pathLst>
            </a:custGeom>
            <a:solidFill>
              <a:schemeClr val="l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13" name="Google Shape;127;p4"/>
            <p:cNvSpPr/>
            <p:nvPr/>
          </p:nvSpPr>
          <p:spPr>
            <a:xfrm rot="5400000">
              <a:off x="11656004" y="5758178"/>
              <a:ext cx="353791" cy="350348"/>
            </a:xfrm>
            <a:custGeom>
              <a:avLst/>
              <a:rect l="l" t="t" r="r" b="b"/>
              <a:pathLst>
                <a:path w="7852" h="7775">
                  <a:moveTo>
                    <a:pt x="444" y="1"/>
                  </a:moveTo>
                  <a:cubicBezTo>
                    <a:pt x="408" y="1"/>
                    <a:pt x="372" y="5"/>
                    <a:pt x="336" y="16"/>
                  </a:cubicBezTo>
                  <a:cubicBezTo>
                    <a:pt x="124" y="75"/>
                    <a:pt x="1" y="294"/>
                    <a:pt x="61" y="507"/>
                  </a:cubicBezTo>
                  <a:lnTo>
                    <a:pt x="728" y="2899"/>
                  </a:lnTo>
                  <a:cubicBezTo>
                    <a:pt x="776" y="3074"/>
                    <a:pt x="935" y="3191"/>
                    <a:pt x="1112" y="3191"/>
                  </a:cubicBezTo>
                  <a:cubicBezTo>
                    <a:pt x="1117" y="3191"/>
                    <a:pt x="1121" y="3191"/>
                    <a:pt x="1126" y="3191"/>
                  </a:cubicBezTo>
                  <a:lnTo>
                    <a:pt x="3292" y="3101"/>
                  </a:lnTo>
                  <a:lnTo>
                    <a:pt x="3877" y="5192"/>
                  </a:lnTo>
                  <a:cubicBezTo>
                    <a:pt x="3924" y="5361"/>
                    <a:pt x="4080" y="5481"/>
                    <a:pt x="4255" y="5481"/>
                  </a:cubicBezTo>
                  <a:cubicBezTo>
                    <a:pt x="4262" y="5481"/>
                    <a:pt x="4268" y="5481"/>
                    <a:pt x="4275" y="5481"/>
                  </a:cubicBezTo>
                  <a:lnTo>
                    <a:pt x="6445" y="5394"/>
                  </a:lnTo>
                  <a:lnTo>
                    <a:pt x="7025" y="7481"/>
                  </a:lnTo>
                  <a:cubicBezTo>
                    <a:pt x="7052" y="7574"/>
                    <a:pt x="7105" y="7647"/>
                    <a:pt x="7174" y="7697"/>
                  </a:cubicBezTo>
                  <a:cubicBezTo>
                    <a:pt x="7243" y="7746"/>
                    <a:pt x="7325" y="7774"/>
                    <a:pt x="7410" y="7774"/>
                  </a:cubicBezTo>
                  <a:cubicBezTo>
                    <a:pt x="7445" y="7774"/>
                    <a:pt x="7481" y="7769"/>
                    <a:pt x="7517" y="7760"/>
                  </a:cubicBezTo>
                  <a:cubicBezTo>
                    <a:pt x="7728" y="7700"/>
                    <a:pt x="7851" y="7481"/>
                    <a:pt x="7791" y="7268"/>
                  </a:cubicBezTo>
                  <a:lnTo>
                    <a:pt x="7125" y="4876"/>
                  </a:lnTo>
                  <a:cubicBezTo>
                    <a:pt x="7076" y="4702"/>
                    <a:pt x="6918" y="4585"/>
                    <a:pt x="6742" y="4585"/>
                  </a:cubicBezTo>
                  <a:cubicBezTo>
                    <a:pt x="6737" y="4585"/>
                    <a:pt x="6732" y="4585"/>
                    <a:pt x="6727" y="4585"/>
                  </a:cubicBezTo>
                  <a:lnTo>
                    <a:pt x="4560" y="4674"/>
                  </a:lnTo>
                  <a:lnTo>
                    <a:pt x="3976" y="2584"/>
                  </a:lnTo>
                  <a:cubicBezTo>
                    <a:pt x="3927" y="2409"/>
                    <a:pt x="3769" y="2291"/>
                    <a:pt x="3592" y="2291"/>
                  </a:cubicBezTo>
                  <a:cubicBezTo>
                    <a:pt x="3587" y="2291"/>
                    <a:pt x="3583" y="2291"/>
                    <a:pt x="3578" y="2291"/>
                  </a:cubicBezTo>
                  <a:lnTo>
                    <a:pt x="1411" y="2381"/>
                  </a:lnTo>
                  <a:lnTo>
                    <a:pt x="828" y="291"/>
                  </a:lnTo>
                  <a:cubicBezTo>
                    <a:pt x="778" y="117"/>
                    <a:pt x="618" y="1"/>
                    <a:pt x="444" y="1"/>
                  </a:cubicBezTo>
                  <a:close/>
                </a:path>
              </a:pathLst>
            </a:custGeom>
            <a:solidFill>
              <a:schemeClr val="dk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14" name="Google Shape;128;p4"/>
            <p:cNvSpPr/>
            <p:nvPr/>
          </p:nvSpPr>
          <p:spPr>
            <a:xfrm rot="5400000">
              <a:off x="11502402" y="1041970"/>
              <a:ext cx="391770" cy="391650"/>
            </a:xfrm>
            <a:custGeom>
              <a:avLst/>
              <a:rect l="l" t="t" r="r" b="b"/>
              <a:pathLst>
                <a:path w="5646" h="5644">
                  <a:moveTo>
                    <a:pt x="3120" y="0"/>
                  </a:moveTo>
                  <a:lnTo>
                    <a:pt x="2376" y="1533"/>
                  </a:lnTo>
                  <a:lnTo>
                    <a:pt x="843" y="790"/>
                  </a:lnTo>
                  <a:lnTo>
                    <a:pt x="1" y="2525"/>
                  </a:lnTo>
                  <a:lnTo>
                    <a:pt x="1537" y="3268"/>
                  </a:lnTo>
                  <a:lnTo>
                    <a:pt x="791" y="4801"/>
                  </a:lnTo>
                  <a:lnTo>
                    <a:pt x="2526" y="5644"/>
                  </a:lnTo>
                  <a:lnTo>
                    <a:pt x="3269" y="4111"/>
                  </a:lnTo>
                  <a:lnTo>
                    <a:pt x="4805" y="4855"/>
                  </a:lnTo>
                  <a:lnTo>
                    <a:pt x="5645" y="3120"/>
                  </a:lnTo>
                  <a:lnTo>
                    <a:pt x="4112" y="2376"/>
                  </a:lnTo>
                  <a:lnTo>
                    <a:pt x="4855" y="843"/>
                  </a:lnTo>
                  <a:lnTo>
                    <a:pt x="3120" y="0"/>
                  </a:lnTo>
                  <a:close/>
                </a:path>
              </a:pathLst>
            </a:custGeom>
            <a:solidFill>
              <a:schemeClr val="lt2"/>
            </a:solidFill>
            <a:ln>
              <a:noFill/>
            </a:ln>
          </p:spPr>
          <p:txBody>
            <a:bodyPr wrap="square" lIns="91425" tIns="91425" rIns="91425" bIns="91425" anchor="ctr">
              <a:noAutofit/>
            </a:bodyPr>
            <a:lstStyle/>
            <a:p>
              <a:pPr marL="0" indent="0" algn="l" rtl="0">
                <a:spcBef>
                  <a:spcPts val="0"/>
                </a:spcBef>
                <a:spcAft>
                  <a:spcPts val="0"/>
                </a:spcAft>
                <a:buNone/>
              </a:pPr>
            </a:p>
          </p:txBody>
        </p:sp>
        <p:grpSp>
          <p:nvGrpSpPr>
            <p:cNvPr id="15" name="Google Shape;129;p4"/>
            <p:cNvGrpSpPr/>
            <p:nvPr/>
          </p:nvGrpSpPr>
          <p:grpSpPr>
            <a:xfrm>
              <a:off x="10808717" y="353601"/>
              <a:ext cx="1128944" cy="440254"/>
              <a:chOff x="720001" y="540000"/>
              <a:chExt cx="860224" cy="335461"/>
            </a:xfrm>
          </p:grpSpPr>
          <p:sp>
            <p:nvSpPr>
              <p:cNvPr id="16" name="Google Shape;130;p4"/>
              <p:cNvSpPr/>
              <p:nvPr/>
            </p:nvSpPr>
            <p:spPr>
              <a:xfrm rot="5400000">
                <a:off x="722132" y="797768"/>
                <a:ext cx="77888" cy="77497"/>
              </a:xfrm>
              <a:custGeom>
                <a:avLst/>
                <a:rect l="l" t="t" r="r" b="b"/>
                <a:pathLst>
                  <a:path w="1205" h="1199">
                    <a:moveTo>
                      <a:pt x="603" y="0"/>
                    </a:moveTo>
                    <a:cubicBezTo>
                      <a:pt x="601" y="0"/>
                      <a:pt x="599" y="0"/>
                      <a:pt x="597" y="0"/>
                    </a:cubicBezTo>
                    <a:cubicBezTo>
                      <a:pt x="265" y="4"/>
                      <a:pt x="0" y="273"/>
                      <a:pt x="3" y="604"/>
                    </a:cubicBezTo>
                    <a:cubicBezTo>
                      <a:pt x="6" y="934"/>
                      <a:pt x="272" y="1198"/>
                      <a:pt x="601" y="1198"/>
                    </a:cubicBezTo>
                    <a:cubicBezTo>
                      <a:pt x="603" y="1198"/>
                      <a:pt x="605" y="1198"/>
                      <a:pt x="607" y="1198"/>
                    </a:cubicBezTo>
                    <a:cubicBezTo>
                      <a:pt x="939" y="1195"/>
                      <a:pt x="1204" y="922"/>
                      <a:pt x="1201" y="591"/>
                    </a:cubicBezTo>
                    <a:cubicBezTo>
                      <a:pt x="1198" y="264"/>
                      <a:pt x="929" y="0"/>
                      <a:pt x="603" y="0"/>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17" name="Google Shape;131;p4"/>
              <p:cNvSpPr/>
              <p:nvPr/>
            </p:nvSpPr>
            <p:spPr>
              <a:xfrm rot="5400000">
                <a:off x="719773" y="547467"/>
                <a:ext cx="77953" cy="77497"/>
              </a:xfrm>
              <a:custGeom>
                <a:avLst/>
                <a:rect l="l" t="t" r="r" b="b"/>
                <a:pathLst>
                  <a:path w="1206" h="1199">
                    <a:moveTo>
                      <a:pt x="604" y="1"/>
                    </a:moveTo>
                    <a:cubicBezTo>
                      <a:pt x="602" y="1"/>
                      <a:pt x="600" y="1"/>
                      <a:pt x="598" y="1"/>
                    </a:cubicBezTo>
                    <a:cubicBezTo>
                      <a:pt x="266" y="4"/>
                      <a:pt x="1" y="273"/>
                      <a:pt x="4" y="605"/>
                    </a:cubicBezTo>
                    <a:cubicBezTo>
                      <a:pt x="8" y="935"/>
                      <a:pt x="276" y="1199"/>
                      <a:pt x="602" y="1199"/>
                    </a:cubicBezTo>
                    <a:cubicBezTo>
                      <a:pt x="604" y="1199"/>
                      <a:pt x="606" y="1199"/>
                      <a:pt x="608" y="1199"/>
                    </a:cubicBezTo>
                    <a:cubicBezTo>
                      <a:pt x="940" y="1195"/>
                      <a:pt x="1205" y="923"/>
                      <a:pt x="1202" y="592"/>
                    </a:cubicBezTo>
                    <a:cubicBezTo>
                      <a:pt x="1199" y="265"/>
                      <a:pt x="933" y="1"/>
                      <a:pt x="604"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18" name="Google Shape;132;p4"/>
              <p:cNvSpPr/>
              <p:nvPr/>
            </p:nvSpPr>
            <p:spPr>
              <a:xfrm rot="5400000">
                <a:off x="917264" y="795764"/>
                <a:ext cx="77953" cy="77562"/>
              </a:xfrm>
              <a:custGeom>
                <a:avLst/>
                <a:rect l="l" t="t" r="r" b="b"/>
                <a:pathLst>
                  <a:path w="1206" h="1200">
                    <a:moveTo>
                      <a:pt x="604" y="1"/>
                    </a:moveTo>
                    <a:cubicBezTo>
                      <a:pt x="602" y="1"/>
                      <a:pt x="600" y="1"/>
                      <a:pt x="598" y="1"/>
                    </a:cubicBezTo>
                    <a:cubicBezTo>
                      <a:pt x="267" y="5"/>
                      <a:pt x="1" y="276"/>
                      <a:pt x="5" y="605"/>
                    </a:cubicBezTo>
                    <a:cubicBezTo>
                      <a:pt x="8" y="934"/>
                      <a:pt x="276" y="1199"/>
                      <a:pt x="603" y="1199"/>
                    </a:cubicBezTo>
                    <a:cubicBezTo>
                      <a:pt x="604" y="1199"/>
                      <a:pt x="606" y="1199"/>
                      <a:pt x="608" y="1199"/>
                    </a:cubicBezTo>
                    <a:cubicBezTo>
                      <a:pt x="940" y="1195"/>
                      <a:pt x="1206" y="927"/>
                      <a:pt x="1202" y="595"/>
                    </a:cubicBezTo>
                    <a:cubicBezTo>
                      <a:pt x="1199" y="265"/>
                      <a:pt x="933" y="1"/>
                      <a:pt x="604"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19" name="Google Shape;133;p4"/>
              <p:cNvSpPr/>
              <p:nvPr/>
            </p:nvSpPr>
            <p:spPr>
              <a:xfrm rot="5400000">
                <a:off x="914937" y="545819"/>
                <a:ext cx="77953" cy="77433"/>
              </a:xfrm>
              <a:custGeom>
                <a:avLst/>
                <a:rect l="l" t="t" r="r" b="b"/>
                <a:pathLst>
                  <a:path w="1206" h="1198">
                    <a:moveTo>
                      <a:pt x="600" y="0"/>
                    </a:moveTo>
                    <a:cubicBezTo>
                      <a:pt x="598" y="0"/>
                      <a:pt x="596" y="0"/>
                      <a:pt x="594" y="0"/>
                    </a:cubicBezTo>
                    <a:cubicBezTo>
                      <a:pt x="265" y="3"/>
                      <a:pt x="0" y="276"/>
                      <a:pt x="3" y="605"/>
                    </a:cubicBezTo>
                    <a:cubicBezTo>
                      <a:pt x="7" y="934"/>
                      <a:pt x="272" y="1198"/>
                      <a:pt x="600" y="1198"/>
                    </a:cubicBezTo>
                    <a:cubicBezTo>
                      <a:pt x="603" y="1198"/>
                      <a:pt x="605" y="1198"/>
                      <a:pt x="608" y="1198"/>
                    </a:cubicBezTo>
                    <a:cubicBezTo>
                      <a:pt x="939" y="1195"/>
                      <a:pt x="1205" y="926"/>
                      <a:pt x="1201" y="594"/>
                    </a:cubicBezTo>
                    <a:cubicBezTo>
                      <a:pt x="1198" y="264"/>
                      <a:pt x="930" y="0"/>
                      <a:pt x="600" y="0"/>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20" name="Google Shape;134;p4"/>
              <p:cNvSpPr/>
              <p:nvPr/>
            </p:nvSpPr>
            <p:spPr>
              <a:xfrm rot="5400000">
                <a:off x="1112332" y="794213"/>
                <a:ext cx="77953" cy="77303"/>
              </a:xfrm>
              <a:custGeom>
                <a:avLst/>
                <a:rect l="l" t="t" r="r" b="b"/>
                <a:pathLst>
                  <a:path w="1206" h="1196">
                    <a:moveTo>
                      <a:pt x="600" y="1"/>
                    </a:moveTo>
                    <a:cubicBezTo>
                      <a:pt x="598" y="1"/>
                      <a:pt x="597" y="1"/>
                      <a:pt x="595" y="1"/>
                    </a:cubicBezTo>
                    <a:cubicBezTo>
                      <a:pt x="266" y="1"/>
                      <a:pt x="0" y="273"/>
                      <a:pt x="4" y="605"/>
                    </a:cubicBezTo>
                    <a:cubicBezTo>
                      <a:pt x="7" y="932"/>
                      <a:pt x="273" y="1195"/>
                      <a:pt x="602" y="1195"/>
                    </a:cubicBezTo>
                    <a:cubicBezTo>
                      <a:pt x="604" y="1195"/>
                      <a:pt x="606" y="1195"/>
                      <a:pt x="608" y="1195"/>
                    </a:cubicBezTo>
                    <a:cubicBezTo>
                      <a:pt x="939" y="1195"/>
                      <a:pt x="1205" y="923"/>
                      <a:pt x="1201" y="592"/>
                    </a:cubicBezTo>
                    <a:cubicBezTo>
                      <a:pt x="1198" y="265"/>
                      <a:pt x="930" y="1"/>
                      <a:pt x="600"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21" name="Google Shape;135;p4"/>
              <p:cNvSpPr/>
              <p:nvPr/>
            </p:nvSpPr>
            <p:spPr>
              <a:xfrm rot="5400000">
                <a:off x="1109876" y="543815"/>
                <a:ext cx="77888" cy="77497"/>
              </a:xfrm>
              <a:custGeom>
                <a:avLst/>
                <a:rect l="l" t="t" r="r" b="b"/>
                <a:pathLst>
                  <a:path w="1205" h="1199">
                    <a:moveTo>
                      <a:pt x="604" y="1"/>
                    </a:moveTo>
                    <a:cubicBezTo>
                      <a:pt x="602" y="1"/>
                      <a:pt x="600" y="1"/>
                      <a:pt x="598" y="1"/>
                    </a:cubicBezTo>
                    <a:cubicBezTo>
                      <a:pt x="266" y="4"/>
                      <a:pt x="1" y="272"/>
                      <a:pt x="4" y="604"/>
                    </a:cubicBezTo>
                    <a:cubicBezTo>
                      <a:pt x="7" y="933"/>
                      <a:pt x="279" y="1198"/>
                      <a:pt x="608" y="1198"/>
                    </a:cubicBezTo>
                    <a:cubicBezTo>
                      <a:pt x="940" y="1195"/>
                      <a:pt x="1205" y="923"/>
                      <a:pt x="1202" y="591"/>
                    </a:cubicBezTo>
                    <a:cubicBezTo>
                      <a:pt x="1198" y="265"/>
                      <a:pt x="929" y="1"/>
                      <a:pt x="604"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22" name="Google Shape;136;p4"/>
              <p:cNvSpPr/>
              <p:nvPr/>
            </p:nvSpPr>
            <p:spPr>
              <a:xfrm rot="5400000">
                <a:off x="1307400" y="792209"/>
                <a:ext cx="77888" cy="77497"/>
              </a:xfrm>
              <a:custGeom>
                <a:avLst/>
                <a:rect l="l" t="t" r="r" b="b"/>
                <a:pathLst>
                  <a:path w="1205" h="1199">
                    <a:moveTo>
                      <a:pt x="603" y="0"/>
                    </a:moveTo>
                    <a:cubicBezTo>
                      <a:pt x="601" y="0"/>
                      <a:pt x="599" y="0"/>
                      <a:pt x="597" y="0"/>
                    </a:cubicBezTo>
                    <a:cubicBezTo>
                      <a:pt x="265" y="4"/>
                      <a:pt x="0" y="273"/>
                      <a:pt x="3" y="605"/>
                    </a:cubicBezTo>
                    <a:cubicBezTo>
                      <a:pt x="6" y="934"/>
                      <a:pt x="275" y="1198"/>
                      <a:pt x="600" y="1198"/>
                    </a:cubicBezTo>
                    <a:cubicBezTo>
                      <a:pt x="602" y="1198"/>
                      <a:pt x="604" y="1198"/>
                      <a:pt x="607" y="1198"/>
                    </a:cubicBezTo>
                    <a:cubicBezTo>
                      <a:pt x="939" y="1195"/>
                      <a:pt x="1204" y="923"/>
                      <a:pt x="1201" y="594"/>
                    </a:cubicBezTo>
                    <a:cubicBezTo>
                      <a:pt x="1198" y="264"/>
                      <a:pt x="932" y="0"/>
                      <a:pt x="603" y="0"/>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23" name="Google Shape;137;p4"/>
              <p:cNvSpPr/>
              <p:nvPr/>
            </p:nvSpPr>
            <p:spPr>
              <a:xfrm rot="5400000">
                <a:off x="1305137" y="542005"/>
                <a:ext cx="77759" cy="77497"/>
              </a:xfrm>
              <a:custGeom>
                <a:avLst/>
                <a:rect l="l" t="t" r="r" b="b"/>
                <a:pathLst>
                  <a:path w="1203" h="1199">
                    <a:moveTo>
                      <a:pt x="601" y="1"/>
                    </a:moveTo>
                    <a:cubicBezTo>
                      <a:pt x="599" y="1"/>
                      <a:pt x="597" y="1"/>
                      <a:pt x="595" y="1"/>
                    </a:cubicBezTo>
                    <a:cubicBezTo>
                      <a:pt x="267" y="4"/>
                      <a:pt x="1" y="273"/>
                      <a:pt x="1" y="605"/>
                    </a:cubicBezTo>
                    <a:cubicBezTo>
                      <a:pt x="4" y="935"/>
                      <a:pt x="273" y="1199"/>
                      <a:pt x="602" y="1199"/>
                    </a:cubicBezTo>
                    <a:cubicBezTo>
                      <a:pt x="604" y="1199"/>
                      <a:pt x="606" y="1199"/>
                      <a:pt x="608" y="1199"/>
                    </a:cubicBezTo>
                    <a:cubicBezTo>
                      <a:pt x="936" y="1195"/>
                      <a:pt x="1202" y="923"/>
                      <a:pt x="1198" y="595"/>
                    </a:cubicBezTo>
                    <a:cubicBezTo>
                      <a:pt x="1195" y="265"/>
                      <a:pt x="930" y="1"/>
                      <a:pt x="601"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24" name="Google Shape;138;p4"/>
              <p:cNvSpPr/>
              <p:nvPr/>
            </p:nvSpPr>
            <p:spPr>
              <a:xfrm rot="5400000">
                <a:off x="1502597" y="790335"/>
                <a:ext cx="77759" cy="77497"/>
              </a:xfrm>
              <a:custGeom>
                <a:avLst/>
                <a:rect l="l" t="t" r="r" b="b"/>
                <a:pathLst>
                  <a:path w="1203" h="1199">
                    <a:moveTo>
                      <a:pt x="602" y="0"/>
                    </a:moveTo>
                    <a:cubicBezTo>
                      <a:pt x="600" y="0"/>
                      <a:pt x="597" y="0"/>
                      <a:pt x="595" y="0"/>
                    </a:cubicBezTo>
                    <a:cubicBezTo>
                      <a:pt x="267" y="4"/>
                      <a:pt x="1" y="275"/>
                      <a:pt x="4" y="607"/>
                    </a:cubicBezTo>
                    <a:cubicBezTo>
                      <a:pt x="4" y="934"/>
                      <a:pt x="273" y="1198"/>
                      <a:pt x="603" y="1198"/>
                    </a:cubicBezTo>
                    <a:cubicBezTo>
                      <a:pt x="605" y="1198"/>
                      <a:pt x="607" y="1198"/>
                      <a:pt x="609" y="1198"/>
                    </a:cubicBezTo>
                    <a:cubicBezTo>
                      <a:pt x="937" y="1195"/>
                      <a:pt x="1203" y="926"/>
                      <a:pt x="1199" y="594"/>
                    </a:cubicBezTo>
                    <a:cubicBezTo>
                      <a:pt x="1199" y="265"/>
                      <a:pt x="931" y="0"/>
                      <a:pt x="602" y="0"/>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25" name="Google Shape;139;p4"/>
              <p:cNvSpPr/>
              <p:nvPr/>
            </p:nvSpPr>
            <p:spPr>
              <a:xfrm rot="5400000">
                <a:off x="1500205" y="540195"/>
                <a:ext cx="77888" cy="77497"/>
              </a:xfrm>
              <a:custGeom>
                <a:avLst/>
                <a:rect l="l" t="t" r="r" b="b"/>
                <a:pathLst>
                  <a:path w="1205" h="1199">
                    <a:moveTo>
                      <a:pt x="603" y="0"/>
                    </a:moveTo>
                    <a:cubicBezTo>
                      <a:pt x="601" y="0"/>
                      <a:pt x="599" y="0"/>
                      <a:pt x="597" y="0"/>
                    </a:cubicBezTo>
                    <a:cubicBezTo>
                      <a:pt x="265" y="4"/>
                      <a:pt x="0" y="276"/>
                      <a:pt x="3" y="608"/>
                    </a:cubicBezTo>
                    <a:cubicBezTo>
                      <a:pt x="7" y="934"/>
                      <a:pt x="273" y="1199"/>
                      <a:pt x="601" y="1199"/>
                    </a:cubicBezTo>
                    <a:cubicBezTo>
                      <a:pt x="603" y="1199"/>
                      <a:pt x="605" y="1199"/>
                      <a:pt x="607" y="1199"/>
                    </a:cubicBezTo>
                    <a:cubicBezTo>
                      <a:pt x="939" y="1195"/>
                      <a:pt x="1204" y="926"/>
                      <a:pt x="1201" y="594"/>
                    </a:cubicBezTo>
                    <a:cubicBezTo>
                      <a:pt x="1198" y="265"/>
                      <a:pt x="929" y="0"/>
                      <a:pt x="603" y="0"/>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dirty="0"/>
              </a:p>
            </p:txBody>
          </p:sp>
        </p:grpSp>
      </p:grpSp>
      <p:sp>
        <p:nvSpPr>
          <p:cNvPr id="26" name="Текстов контейнер 32"/>
          <p:cNvSpPr>
            <a:spLocks noGrp="1" noEditPoints="1"/>
          </p:cNvSpPr>
          <p:nvPr>
            <p:ph type="body" sz="quarter" idx="13" hasCustomPrompt="1"/>
          </p:nvPr>
        </p:nvSpPr>
        <p:spPr>
          <a:xfrm>
            <a:off x="682039" y="639971"/>
            <a:ext cx="5764799" cy="531111"/>
          </a:xfrm>
        </p:spPr>
        <p:txBody>
          <a:bodyPr/>
          <a:lstStyle>
            <a:lvl1pPr marL="0" indent="0">
              <a:buNone/>
              <a:defRPr b="1"/>
            </a:lvl1pPr>
          </a:lstStyle>
          <a:p>
            <a:pPr lvl="0"/>
            <a:r>
              <a:rPr lang="en-US"/>
              <a:t>Click to edit Master text styles</a:t>
            </a:r>
          </a:p>
        </p:txBody>
      </p:sp>
      <p:sp>
        <p:nvSpPr>
          <p:cNvPr id="27" name="Контейнер за картина 35"/>
          <p:cNvSpPr>
            <a:spLocks noGrp="1" noEditPoints="1"/>
          </p:cNvSpPr>
          <p:nvPr>
            <p:ph type="pic" sz="quarter" idx="14" hasCustomPrompt="1"/>
          </p:nvPr>
        </p:nvSpPr>
        <p:spPr>
          <a:xfrm>
            <a:off x="6984460" y="639971"/>
            <a:ext cx="4501904" cy="5470317"/>
          </a:xfrm>
        </p:spPr>
        <p:txBody>
          <a:bodyPr>
            <a:normAutofit/>
          </a:bodyPr>
          <a:lstStyle>
            <a:lvl1pPr marL="0" indent="0">
              <a:buNone/>
              <a:defRPr sz="1800"/>
            </a:lvl1pPr>
          </a:lstStyle>
          <a:p>
            <a:pPr lvl="0"/>
            <a:r>
              <a:rPr lang="en-US"/>
              <a:t>Click icon to add picture</a:t>
            </a:r>
          </a:p>
        </p:txBody>
      </p:sp>
    </p:spTree>
  </p:cSld>
  <p:clrMapOvr>
    <a:masterClrMapping/>
  </p:clrMapOvr>
  <p:hf dt="0"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a:blip r:embed="rId1">
            <a:lum bright="0" contrast="0"/>
          </a:blip>
          <a:srcRect l="0" t="0" r="0" b="0"/>
          <a:stretch>
            <a:fillRect/>
          </a:stretch>
        </a:blipFill>
      </p:bgPr>
    </p:bg>
    <p:spTree>
      <p:nvGrpSpPr>
        <p:cNvPr id="1" name=""/>
        <p:cNvGrpSpPr/>
        <p:nvPr/>
      </p:nvGrpSpPr>
      <p:grpSpPr>
        <a:xfrm>
          <a:off x="0" y="0"/>
          <a:ext cx="0" cy="0"/>
          <a:chOff x="0" y="0"/>
          <a:chExt cx="0" cy="0"/>
        </a:xfrm>
      </p:grpSpPr>
      <p:sp>
        <p:nvSpPr>
          <p:cNvPr id="6" name="Заглавие 1"/>
          <p:cNvSpPr>
            <a:spLocks noGrp="1" noEditPoints="1"/>
          </p:cNvSpPr>
          <p:nvPr>
            <p:ph type="ctrTitle" hasCustomPrompt="1"/>
          </p:nvPr>
        </p:nvSpPr>
        <p:spPr>
          <a:xfrm>
            <a:off x="747357" y="2026048"/>
            <a:ext cx="5764036" cy="1152043"/>
          </a:xfrm>
          <a:solidFill>
            <a:schemeClr val="accent4">
              <a:lumMod val="75000"/>
            </a:schemeClr>
          </a:solidFill>
        </p:spPr>
        <p:txBody>
          <a:bodyPr anchor="ctr">
            <a:noAutofit/>
          </a:bodyPr>
          <a:lstStyle>
            <a:lvl1pPr algn="l">
              <a:defRPr sz="3600" b="1">
                <a:solidFill>
                  <a:schemeClr val="tx1"/>
                </a:solidFill>
              </a:defRPr>
            </a:lvl1pPr>
          </a:lstStyle>
          <a:p>
            <a:r>
              <a:rPr lang="en-US"/>
              <a:t>Click to edit Master title style</a:t>
            </a:r>
          </a:p>
        </p:txBody>
      </p:sp>
      <p:sp>
        <p:nvSpPr>
          <p:cNvPr id="7" name="Подзаглавие 2"/>
          <p:cNvSpPr>
            <a:spLocks noGrp="1" noEditPoints="1"/>
          </p:cNvSpPr>
          <p:nvPr>
            <p:ph type="subTitle" idx="1" hasCustomPrompt="1"/>
          </p:nvPr>
        </p:nvSpPr>
        <p:spPr>
          <a:xfrm>
            <a:off x="747357" y="3178091"/>
            <a:ext cx="5764036" cy="548814"/>
          </a:xfrm>
          <a:solidFill>
            <a:schemeClr val="accent2">
              <a:lumMod val="50000"/>
            </a:schemeClr>
          </a:solidFill>
        </p:spPr>
        <p:txBody>
          <a:bodyPr anchor="ctr">
            <a:normAutofit/>
          </a:bodyPr>
          <a:lstStyle>
            <a:lvl1pPr marL="0" indent="0" algn="l">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8" name="Правоъгълник 7"/>
          <p:cNvSpPr/>
          <p:nvPr userDrawn="1"/>
        </p:nvSpPr>
        <p:spPr>
          <a:xfrm>
            <a:off x="411402" y="493130"/>
            <a:ext cx="54000" cy="432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chemeClr val="tx1"/>
              </a:solidFill>
            </a:endParaRPr>
          </a:p>
        </p:txBody>
      </p:sp>
      <p:grpSp>
        <p:nvGrpSpPr>
          <p:cNvPr id="9" name="Групиране 8"/>
          <p:cNvGrpSpPr/>
          <p:nvPr/>
        </p:nvGrpSpPr>
        <p:grpSpPr>
          <a:xfrm>
            <a:off x="200122" y="227023"/>
            <a:ext cx="11807952" cy="6386365"/>
            <a:chOff x="200122" y="227023"/>
            <a:chExt cx="11807952" cy="6386365"/>
          </a:xfrm>
        </p:grpSpPr>
        <p:sp>
          <p:nvSpPr>
            <p:cNvPr id="10" name="Google Shape;124;p4"/>
            <p:cNvSpPr/>
            <p:nvPr/>
          </p:nvSpPr>
          <p:spPr>
            <a:xfrm rot="5400000">
              <a:off x="200123" y="5639761"/>
              <a:ext cx="587179" cy="587182"/>
            </a:xfrm>
            <a:custGeom>
              <a:avLst/>
              <a:rect l="l" t="t" r="r" b="b"/>
              <a:pathLst>
                <a:path w="13067" h="13068">
                  <a:moveTo>
                    <a:pt x="5508" y="1"/>
                  </a:moveTo>
                  <a:lnTo>
                    <a:pt x="0" y="7559"/>
                  </a:lnTo>
                  <a:lnTo>
                    <a:pt x="7558" y="13068"/>
                  </a:lnTo>
                  <a:lnTo>
                    <a:pt x="13067" y="5509"/>
                  </a:lnTo>
                  <a:lnTo>
                    <a:pt x="5508" y="1"/>
                  </a:lnTo>
                  <a:close/>
                </a:path>
              </a:pathLst>
            </a:custGeom>
            <a:solidFill>
              <a:schemeClr val="l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11" name="Google Shape;125;p4"/>
            <p:cNvSpPr/>
            <p:nvPr/>
          </p:nvSpPr>
          <p:spPr>
            <a:xfrm rot="5400000">
              <a:off x="1213205" y="6261319"/>
              <a:ext cx="353791" cy="350348"/>
            </a:xfrm>
            <a:custGeom>
              <a:avLst/>
              <a:rect l="l" t="t" r="r" b="b"/>
              <a:pathLst>
                <a:path w="7852" h="7775">
                  <a:moveTo>
                    <a:pt x="444" y="1"/>
                  </a:moveTo>
                  <a:cubicBezTo>
                    <a:pt x="408" y="1"/>
                    <a:pt x="372" y="5"/>
                    <a:pt x="336" y="16"/>
                  </a:cubicBezTo>
                  <a:cubicBezTo>
                    <a:pt x="124" y="75"/>
                    <a:pt x="1" y="294"/>
                    <a:pt x="61" y="507"/>
                  </a:cubicBezTo>
                  <a:lnTo>
                    <a:pt x="728" y="2899"/>
                  </a:lnTo>
                  <a:cubicBezTo>
                    <a:pt x="776" y="3074"/>
                    <a:pt x="935" y="3191"/>
                    <a:pt x="1112" y="3191"/>
                  </a:cubicBezTo>
                  <a:cubicBezTo>
                    <a:pt x="1117" y="3191"/>
                    <a:pt x="1121" y="3191"/>
                    <a:pt x="1126" y="3191"/>
                  </a:cubicBezTo>
                  <a:lnTo>
                    <a:pt x="3292" y="3101"/>
                  </a:lnTo>
                  <a:lnTo>
                    <a:pt x="3877" y="5192"/>
                  </a:lnTo>
                  <a:cubicBezTo>
                    <a:pt x="3924" y="5361"/>
                    <a:pt x="4080" y="5481"/>
                    <a:pt x="4255" y="5481"/>
                  </a:cubicBezTo>
                  <a:cubicBezTo>
                    <a:pt x="4262" y="5481"/>
                    <a:pt x="4268" y="5481"/>
                    <a:pt x="4275" y="5481"/>
                  </a:cubicBezTo>
                  <a:lnTo>
                    <a:pt x="6445" y="5394"/>
                  </a:lnTo>
                  <a:lnTo>
                    <a:pt x="7025" y="7481"/>
                  </a:lnTo>
                  <a:cubicBezTo>
                    <a:pt x="7052" y="7574"/>
                    <a:pt x="7105" y="7647"/>
                    <a:pt x="7174" y="7697"/>
                  </a:cubicBezTo>
                  <a:cubicBezTo>
                    <a:pt x="7243" y="7746"/>
                    <a:pt x="7325" y="7774"/>
                    <a:pt x="7410" y="7774"/>
                  </a:cubicBezTo>
                  <a:cubicBezTo>
                    <a:pt x="7445" y="7774"/>
                    <a:pt x="7481" y="7769"/>
                    <a:pt x="7517" y="7760"/>
                  </a:cubicBezTo>
                  <a:cubicBezTo>
                    <a:pt x="7728" y="7700"/>
                    <a:pt x="7851" y="7481"/>
                    <a:pt x="7791" y="7268"/>
                  </a:cubicBezTo>
                  <a:lnTo>
                    <a:pt x="7125" y="4876"/>
                  </a:lnTo>
                  <a:cubicBezTo>
                    <a:pt x="7076" y="4702"/>
                    <a:pt x="6918" y="4585"/>
                    <a:pt x="6742" y="4585"/>
                  </a:cubicBezTo>
                  <a:cubicBezTo>
                    <a:pt x="6737" y="4585"/>
                    <a:pt x="6732" y="4585"/>
                    <a:pt x="6727" y="4585"/>
                  </a:cubicBezTo>
                  <a:lnTo>
                    <a:pt x="4560" y="4674"/>
                  </a:lnTo>
                  <a:lnTo>
                    <a:pt x="3976" y="2584"/>
                  </a:lnTo>
                  <a:cubicBezTo>
                    <a:pt x="3927" y="2409"/>
                    <a:pt x="3769" y="2291"/>
                    <a:pt x="3592" y="2291"/>
                  </a:cubicBezTo>
                  <a:cubicBezTo>
                    <a:pt x="3587" y="2291"/>
                    <a:pt x="3583" y="2291"/>
                    <a:pt x="3578" y="2291"/>
                  </a:cubicBezTo>
                  <a:lnTo>
                    <a:pt x="1411" y="2381"/>
                  </a:lnTo>
                  <a:lnTo>
                    <a:pt x="828" y="291"/>
                  </a:lnTo>
                  <a:cubicBezTo>
                    <a:pt x="778" y="117"/>
                    <a:pt x="618" y="1"/>
                    <a:pt x="444" y="1"/>
                  </a:cubicBezTo>
                  <a:close/>
                </a:path>
              </a:pathLst>
            </a:custGeom>
            <a:solidFill>
              <a:schemeClr val="lt2"/>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12" name="Google Shape;126;p4"/>
            <p:cNvSpPr/>
            <p:nvPr/>
          </p:nvSpPr>
          <p:spPr>
            <a:xfrm rot="5400000">
              <a:off x="9633256" y="229479"/>
              <a:ext cx="505967" cy="501056"/>
            </a:xfrm>
            <a:custGeom>
              <a:avLst/>
              <a:rect l="l" t="t" r="r" b="b"/>
              <a:pathLst>
                <a:path w="7852" h="7775">
                  <a:moveTo>
                    <a:pt x="444" y="1"/>
                  </a:moveTo>
                  <a:cubicBezTo>
                    <a:pt x="408" y="1"/>
                    <a:pt x="372" y="5"/>
                    <a:pt x="336" y="16"/>
                  </a:cubicBezTo>
                  <a:cubicBezTo>
                    <a:pt x="124" y="75"/>
                    <a:pt x="1" y="294"/>
                    <a:pt x="61" y="507"/>
                  </a:cubicBezTo>
                  <a:lnTo>
                    <a:pt x="728" y="2899"/>
                  </a:lnTo>
                  <a:cubicBezTo>
                    <a:pt x="776" y="3074"/>
                    <a:pt x="935" y="3191"/>
                    <a:pt x="1112" y="3191"/>
                  </a:cubicBezTo>
                  <a:cubicBezTo>
                    <a:pt x="1117" y="3191"/>
                    <a:pt x="1121" y="3191"/>
                    <a:pt x="1126" y="3191"/>
                  </a:cubicBezTo>
                  <a:lnTo>
                    <a:pt x="3292" y="3101"/>
                  </a:lnTo>
                  <a:lnTo>
                    <a:pt x="3877" y="5192"/>
                  </a:lnTo>
                  <a:cubicBezTo>
                    <a:pt x="3924" y="5361"/>
                    <a:pt x="4080" y="5481"/>
                    <a:pt x="4255" y="5481"/>
                  </a:cubicBezTo>
                  <a:cubicBezTo>
                    <a:pt x="4262" y="5481"/>
                    <a:pt x="4268" y="5481"/>
                    <a:pt x="4275" y="5481"/>
                  </a:cubicBezTo>
                  <a:lnTo>
                    <a:pt x="6445" y="5394"/>
                  </a:lnTo>
                  <a:lnTo>
                    <a:pt x="7025" y="7481"/>
                  </a:lnTo>
                  <a:cubicBezTo>
                    <a:pt x="7052" y="7574"/>
                    <a:pt x="7105" y="7647"/>
                    <a:pt x="7174" y="7697"/>
                  </a:cubicBezTo>
                  <a:cubicBezTo>
                    <a:pt x="7243" y="7746"/>
                    <a:pt x="7325" y="7774"/>
                    <a:pt x="7410" y="7774"/>
                  </a:cubicBezTo>
                  <a:cubicBezTo>
                    <a:pt x="7445" y="7774"/>
                    <a:pt x="7481" y="7769"/>
                    <a:pt x="7517" y="7760"/>
                  </a:cubicBezTo>
                  <a:cubicBezTo>
                    <a:pt x="7728" y="7700"/>
                    <a:pt x="7851" y="7481"/>
                    <a:pt x="7791" y="7268"/>
                  </a:cubicBezTo>
                  <a:lnTo>
                    <a:pt x="7125" y="4876"/>
                  </a:lnTo>
                  <a:cubicBezTo>
                    <a:pt x="7076" y="4702"/>
                    <a:pt x="6918" y="4585"/>
                    <a:pt x="6742" y="4585"/>
                  </a:cubicBezTo>
                  <a:cubicBezTo>
                    <a:pt x="6737" y="4585"/>
                    <a:pt x="6732" y="4585"/>
                    <a:pt x="6727" y="4585"/>
                  </a:cubicBezTo>
                  <a:lnTo>
                    <a:pt x="4560" y="4674"/>
                  </a:lnTo>
                  <a:lnTo>
                    <a:pt x="3976" y="2584"/>
                  </a:lnTo>
                  <a:cubicBezTo>
                    <a:pt x="3927" y="2409"/>
                    <a:pt x="3769" y="2291"/>
                    <a:pt x="3592" y="2291"/>
                  </a:cubicBezTo>
                  <a:cubicBezTo>
                    <a:pt x="3587" y="2291"/>
                    <a:pt x="3583" y="2291"/>
                    <a:pt x="3578" y="2291"/>
                  </a:cubicBezTo>
                  <a:lnTo>
                    <a:pt x="1411" y="2381"/>
                  </a:lnTo>
                  <a:lnTo>
                    <a:pt x="828" y="291"/>
                  </a:lnTo>
                  <a:cubicBezTo>
                    <a:pt x="778" y="117"/>
                    <a:pt x="618" y="1"/>
                    <a:pt x="444" y="1"/>
                  </a:cubicBezTo>
                  <a:close/>
                </a:path>
              </a:pathLst>
            </a:custGeom>
            <a:solidFill>
              <a:schemeClr val="l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13" name="Google Shape;127;p4"/>
            <p:cNvSpPr/>
            <p:nvPr/>
          </p:nvSpPr>
          <p:spPr>
            <a:xfrm rot="5400000">
              <a:off x="11656004" y="5758178"/>
              <a:ext cx="353791" cy="350348"/>
            </a:xfrm>
            <a:custGeom>
              <a:avLst/>
              <a:rect l="l" t="t" r="r" b="b"/>
              <a:pathLst>
                <a:path w="7852" h="7775">
                  <a:moveTo>
                    <a:pt x="444" y="1"/>
                  </a:moveTo>
                  <a:cubicBezTo>
                    <a:pt x="408" y="1"/>
                    <a:pt x="372" y="5"/>
                    <a:pt x="336" y="16"/>
                  </a:cubicBezTo>
                  <a:cubicBezTo>
                    <a:pt x="124" y="75"/>
                    <a:pt x="1" y="294"/>
                    <a:pt x="61" y="507"/>
                  </a:cubicBezTo>
                  <a:lnTo>
                    <a:pt x="728" y="2899"/>
                  </a:lnTo>
                  <a:cubicBezTo>
                    <a:pt x="776" y="3074"/>
                    <a:pt x="935" y="3191"/>
                    <a:pt x="1112" y="3191"/>
                  </a:cubicBezTo>
                  <a:cubicBezTo>
                    <a:pt x="1117" y="3191"/>
                    <a:pt x="1121" y="3191"/>
                    <a:pt x="1126" y="3191"/>
                  </a:cubicBezTo>
                  <a:lnTo>
                    <a:pt x="3292" y="3101"/>
                  </a:lnTo>
                  <a:lnTo>
                    <a:pt x="3877" y="5192"/>
                  </a:lnTo>
                  <a:cubicBezTo>
                    <a:pt x="3924" y="5361"/>
                    <a:pt x="4080" y="5481"/>
                    <a:pt x="4255" y="5481"/>
                  </a:cubicBezTo>
                  <a:cubicBezTo>
                    <a:pt x="4262" y="5481"/>
                    <a:pt x="4268" y="5481"/>
                    <a:pt x="4275" y="5481"/>
                  </a:cubicBezTo>
                  <a:lnTo>
                    <a:pt x="6445" y="5394"/>
                  </a:lnTo>
                  <a:lnTo>
                    <a:pt x="7025" y="7481"/>
                  </a:lnTo>
                  <a:cubicBezTo>
                    <a:pt x="7052" y="7574"/>
                    <a:pt x="7105" y="7647"/>
                    <a:pt x="7174" y="7697"/>
                  </a:cubicBezTo>
                  <a:cubicBezTo>
                    <a:pt x="7243" y="7746"/>
                    <a:pt x="7325" y="7774"/>
                    <a:pt x="7410" y="7774"/>
                  </a:cubicBezTo>
                  <a:cubicBezTo>
                    <a:pt x="7445" y="7774"/>
                    <a:pt x="7481" y="7769"/>
                    <a:pt x="7517" y="7760"/>
                  </a:cubicBezTo>
                  <a:cubicBezTo>
                    <a:pt x="7728" y="7700"/>
                    <a:pt x="7851" y="7481"/>
                    <a:pt x="7791" y="7268"/>
                  </a:cubicBezTo>
                  <a:lnTo>
                    <a:pt x="7125" y="4876"/>
                  </a:lnTo>
                  <a:cubicBezTo>
                    <a:pt x="7076" y="4702"/>
                    <a:pt x="6918" y="4585"/>
                    <a:pt x="6742" y="4585"/>
                  </a:cubicBezTo>
                  <a:cubicBezTo>
                    <a:pt x="6737" y="4585"/>
                    <a:pt x="6732" y="4585"/>
                    <a:pt x="6727" y="4585"/>
                  </a:cubicBezTo>
                  <a:lnTo>
                    <a:pt x="4560" y="4674"/>
                  </a:lnTo>
                  <a:lnTo>
                    <a:pt x="3976" y="2584"/>
                  </a:lnTo>
                  <a:cubicBezTo>
                    <a:pt x="3927" y="2409"/>
                    <a:pt x="3769" y="2291"/>
                    <a:pt x="3592" y="2291"/>
                  </a:cubicBezTo>
                  <a:cubicBezTo>
                    <a:pt x="3587" y="2291"/>
                    <a:pt x="3583" y="2291"/>
                    <a:pt x="3578" y="2291"/>
                  </a:cubicBezTo>
                  <a:lnTo>
                    <a:pt x="1411" y="2381"/>
                  </a:lnTo>
                  <a:lnTo>
                    <a:pt x="828" y="291"/>
                  </a:lnTo>
                  <a:cubicBezTo>
                    <a:pt x="778" y="117"/>
                    <a:pt x="618" y="1"/>
                    <a:pt x="444" y="1"/>
                  </a:cubicBezTo>
                  <a:close/>
                </a:path>
              </a:pathLst>
            </a:custGeom>
            <a:solidFill>
              <a:schemeClr val="dk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14" name="Google Shape;128;p4"/>
            <p:cNvSpPr/>
            <p:nvPr/>
          </p:nvSpPr>
          <p:spPr>
            <a:xfrm rot="5400000">
              <a:off x="11502402" y="1041970"/>
              <a:ext cx="391770" cy="391650"/>
            </a:xfrm>
            <a:custGeom>
              <a:avLst/>
              <a:rect l="l" t="t" r="r" b="b"/>
              <a:pathLst>
                <a:path w="5646" h="5644">
                  <a:moveTo>
                    <a:pt x="3120" y="0"/>
                  </a:moveTo>
                  <a:lnTo>
                    <a:pt x="2376" y="1533"/>
                  </a:lnTo>
                  <a:lnTo>
                    <a:pt x="843" y="790"/>
                  </a:lnTo>
                  <a:lnTo>
                    <a:pt x="1" y="2525"/>
                  </a:lnTo>
                  <a:lnTo>
                    <a:pt x="1537" y="3268"/>
                  </a:lnTo>
                  <a:lnTo>
                    <a:pt x="791" y="4801"/>
                  </a:lnTo>
                  <a:lnTo>
                    <a:pt x="2526" y="5644"/>
                  </a:lnTo>
                  <a:lnTo>
                    <a:pt x="3269" y="4111"/>
                  </a:lnTo>
                  <a:lnTo>
                    <a:pt x="4805" y="4855"/>
                  </a:lnTo>
                  <a:lnTo>
                    <a:pt x="5645" y="3120"/>
                  </a:lnTo>
                  <a:lnTo>
                    <a:pt x="4112" y="2376"/>
                  </a:lnTo>
                  <a:lnTo>
                    <a:pt x="4855" y="843"/>
                  </a:lnTo>
                  <a:lnTo>
                    <a:pt x="3120" y="0"/>
                  </a:lnTo>
                  <a:close/>
                </a:path>
              </a:pathLst>
            </a:custGeom>
            <a:solidFill>
              <a:schemeClr val="lt2"/>
            </a:solidFill>
            <a:ln>
              <a:noFill/>
            </a:ln>
          </p:spPr>
          <p:txBody>
            <a:bodyPr wrap="square" lIns="91425" tIns="91425" rIns="91425" bIns="91425" anchor="ctr">
              <a:noAutofit/>
            </a:bodyPr>
            <a:lstStyle/>
            <a:p>
              <a:pPr marL="0" indent="0" algn="l" rtl="0">
                <a:spcBef>
                  <a:spcPts val="0"/>
                </a:spcBef>
                <a:spcAft>
                  <a:spcPts val="0"/>
                </a:spcAft>
                <a:buNone/>
              </a:pPr>
            </a:p>
          </p:txBody>
        </p:sp>
        <p:grpSp>
          <p:nvGrpSpPr>
            <p:cNvPr id="15" name="Google Shape;129;p4"/>
            <p:cNvGrpSpPr/>
            <p:nvPr/>
          </p:nvGrpSpPr>
          <p:grpSpPr>
            <a:xfrm>
              <a:off x="10808717" y="353601"/>
              <a:ext cx="1128944" cy="440254"/>
              <a:chOff x="720001" y="540000"/>
              <a:chExt cx="860224" cy="335461"/>
            </a:xfrm>
          </p:grpSpPr>
          <p:sp>
            <p:nvSpPr>
              <p:cNvPr id="16" name="Google Shape;130;p4"/>
              <p:cNvSpPr/>
              <p:nvPr/>
            </p:nvSpPr>
            <p:spPr>
              <a:xfrm rot="5400000">
                <a:off x="722132" y="797768"/>
                <a:ext cx="77888" cy="77497"/>
              </a:xfrm>
              <a:custGeom>
                <a:avLst/>
                <a:rect l="l" t="t" r="r" b="b"/>
                <a:pathLst>
                  <a:path w="1205" h="1199">
                    <a:moveTo>
                      <a:pt x="603" y="0"/>
                    </a:moveTo>
                    <a:cubicBezTo>
                      <a:pt x="601" y="0"/>
                      <a:pt x="599" y="0"/>
                      <a:pt x="597" y="0"/>
                    </a:cubicBezTo>
                    <a:cubicBezTo>
                      <a:pt x="265" y="4"/>
                      <a:pt x="0" y="273"/>
                      <a:pt x="3" y="604"/>
                    </a:cubicBezTo>
                    <a:cubicBezTo>
                      <a:pt x="6" y="934"/>
                      <a:pt x="272" y="1198"/>
                      <a:pt x="601" y="1198"/>
                    </a:cubicBezTo>
                    <a:cubicBezTo>
                      <a:pt x="603" y="1198"/>
                      <a:pt x="605" y="1198"/>
                      <a:pt x="607" y="1198"/>
                    </a:cubicBezTo>
                    <a:cubicBezTo>
                      <a:pt x="939" y="1195"/>
                      <a:pt x="1204" y="922"/>
                      <a:pt x="1201" y="591"/>
                    </a:cubicBezTo>
                    <a:cubicBezTo>
                      <a:pt x="1198" y="264"/>
                      <a:pt x="929" y="0"/>
                      <a:pt x="603" y="0"/>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17" name="Google Shape;131;p4"/>
              <p:cNvSpPr/>
              <p:nvPr/>
            </p:nvSpPr>
            <p:spPr>
              <a:xfrm rot="5400000">
                <a:off x="719773" y="547467"/>
                <a:ext cx="77953" cy="77497"/>
              </a:xfrm>
              <a:custGeom>
                <a:avLst/>
                <a:rect l="l" t="t" r="r" b="b"/>
                <a:pathLst>
                  <a:path w="1206" h="1199">
                    <a:moveTo>
                      <a:pt x="604" y="1"/>
                    </a:moveTo>
                    <a:cubicBezTo>
                      <a:pt x="602" y="1"/>
                      <a:pt x="600" y="1"/>
                      <a:pt x="598" y="1"/>
                    </a:cubicBezTo>
                    <a:cubicBezTo>
                      <a:pt x="266" y="4"/>
                      <a:pt x="1" y="273"/>
                      <a:pt x="4" y="605"/>
                    </a:cubicBezTo>
                    <a:cubicBezTo>
                      <a:pt x="8" y="935"/>
                      <a:pt x="276" y="1199"/>
                      <a:pt x="602" y="1199"/>
                    </a:cubicBezTo>
                    <a:cubicBezTo>
                      <a:pt x="604" y="1199"/>
                      <a:pt x="606" y="1199"/>
                      <a:pt x="608" y="1199"/>
                    </a:cubicBezTo>
                    <a:cubicBezTo>
                      <a:pt x="940" y="1195"/>
                      <a:pt x="1205" y="923"/>
                      <a:pt x="1202" y="592"/>
                    </a:cubicBezTo>
                    <a:cubicBezTo>
                      <a:pt x="1199" y="265"/>
                      <a:pt x="933" y="1"/>
                      <a:pt x="604"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18" name="Google Shape;132;p4"/>
              <p:cNvSpPr/>
              <p:nvPr/>
            </p:nvSpPr>
            <p:spPr>
              <a:xfrm rot="5400000">
                <a:off x="917264" y="795764"/>
                <a:ext cx="77953" cy="77562"/>
              </a:xfrm>
              <a:custGeom>
                <a:avLst/>
                <a:rect l="l" t="t" r="r" b="b"/>
                <a:pathLst>
                  <a:path w="1206" h="1200">
                    <a:moveTo>
                      <a:pt x="604" y="1"/>
                    </a:moveTo>
                    <a:cubicBezTo>
                      <a:pt x="602" y="1"/>
                      <a:pt x="600" y="1"/>
                      <a:pt x="598" y="1"/>
                    </a:cubicBezTo>
                    <a:cubicBezTo>
                      <a:pt x="267" y="5"/>
                      <a:pt x="1" y="276"/>
                      <a:pt x="5" y="605"/>
                    </a:cubicBezTo>
                    <a:cubicBezTo>
                      <a:pt x="8" y="934"/>
                      <a:pt x="276" y="1199"/>
                      <a:pt x="603" y="1199"/>
                    </a:cubicBezTo>
                    <a:cubicBezTo>
                      <a:pt x="604" y="1199"/>
                      <a:pt x="606" y="1199"/>
                      <a:pt x="608" y="1199"/>
                    </a:cubicBezTo>
                    <a:cubicBezTo>
                      <a:pt x="940" y="1195"/>
                      <a:pt x="1206" y="927"/>
                      <a:pt x="1202" y="595"/>
                    </a:cubicBezTo>
                    <a:cubicBezTo>
                      <a:pt x="1199" y="265"/>
                      <a:pt x="933" y="1"/>
                      <a:pt x="604"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19" name="Google Shape;133;p4"/>
              <p:cNvSpPr/>
              <p:nvPr/>
            </p:nvSpPr>
            <p:spPr>
              <a:xfrm rot="5400000">
                <a:off x="914937" y="545819"/>
                <a:ext cx="77953" cy="77433"/>
              </a:xfrm>
              <a:custGeom>
                <a:avLst/>
                <a:rect l="l" t="t" r="r" b="b"/>
                <a:pathLst>
                  <a:path w="1206" h="1198">
                    <a:moveTo>
                      <a:pt x="600" y="0"/>
                    </a:moveTo>
                    <a:cubicBezTo>
                      <a:pt x="598" y="0"/>
                      <a:pt x="596" y="0"/>
                      <a:pt x="594" y="0"/>
                    </a:cubicBezTo>
                    <a:cubicBezTo>
                      <a:pt x="265" y="3"/>
                      <a:pt x="0" y="276"/>
                      <a:pt x="3" y="605"/>
                    </a:cubicBezTo>
                    <a:cubicBezTo>
                      <a:pt x="7" y="934"/>
                      <a:pt x="272" y="1198"/>
                      <a:pt x="600" y="1198"/>
                    </a:cubicBezTo>
                    <a:cubicBezTo>
                      <a:pt x="603" y="1198"/>
                      <a:pt x="605" y="1198"/>
                      <a:pt x="608" y="1198"/>
                    </a:cubicBezTo>
                    <a:cubicBezTo>
                      <a:pt x="939" y="1195"/>
                      <a:pt x="1205" y="926"/>
                      <a:pt x="1201" y="594"/>
                    </a:cubicBezTo>
                    <a:cubicBezTo>
                      <a:pt x="1198" y="264"/>
                      <a:pt x="930" y="0"/>
                      <a:pt x="600" y="0"/>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20" name="Google Shape;134;p4"/>
              <p:cNvSpPr/>
              <p:nvPr/>
            </p:nvSpPr>
            <p:spPr>
              <a:xfrm rot="5400000">
                <a:off x="1112332" y="794213"/>
                <a:ext cx="77953" cy="77303"/>
              </a:xfrm>
              <a:custGeom>
                <a:avLst/>
                <a:rect l="l" t="t" r="r" b="b"/>
                <a:pathLst>
                  <a:path w="1206" h="1196">
                    <a:moveTo>
                      <a:pt x="600" y="1"/>
                    </a:moveTo>
                    <a:cubicBezTo>
                      <a:pt x="598" y="1"/>
                      <a:pt x="597" y="1"/>
                      <a:pt x="595" y="1"/>
                    </a:cubicBezTo>
                    <a:cubicBezTo>
                      <a:pt x="266" y="1"/>
                      <a:pt x="0" y="273"/>
                      <a:pt x="4" y="605"/>
                    </a:cubicBezTo>
                    <a:cubicBezTo>
                      <a:pt x="7" y="932"/>
                      <a:pt x="273" y="1195"/>
                      <a:pt x="602" y="1195"/>
                    </a:cubicBezTo>
                    <a:cubicBezTo>
                      <a:pt x="604" y="1195"/>
                      <a:pt x="606" y="1195"/>
                      <a:pt x="608" y="1195"/>
                    </a:cubicBezTo>
                    <a:cubicBezTo>
                      <a:pt x="939" y="1195"/>
                      <a:pt x="1205" y="923"/>
                      <a:pt x="1201" y="592"/>
                    </a:cubicBezTo>
                    <a:cubicBezTo>
                      <a:pt x="1198" y="265"/>
                      <a:pt x="930" y="1"/>
                      <a:pt x="600"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21" name="Google Shape;135;p4"/>
              <p:cNvSpPr/>
              <p:nvPr/>
            </p:nvSpPr>
            <p:spPr>
              <a:xfrm rot="5400000">
                <a:off x="1109876" y="543815"/>
                <a:ext cx="77888" cy="77497"/>
              </a:xfrm>
              <a:custGeom>
                <a:avLst/>
                <a:rect l="l" t="t" r="r" b="b"/>
                <a:pathLst>
                  <a:path w="1205" h="1199">
                    <a:moveTo>
                      <a:pt x="604" y="1"/>
                    </a:moveTo>
                    <a:cubicBezTo>
                      <a:pt x="602" y="1"/>
                      <a:pt x="600" y="1"/>
                      <a:pt x="598" y="1"/>
                    </a:cubicBezTo>
                    <a:cubicBezTo>
                      <a:pt x="266" y="4"/>
                      <a:pt x="1" y="272"/>
                      <a:pt x="4" y="604"/>
                    </a:cubicBezTo>
                    <a:cubicBezTo>
                      <a:pt x="7" y="933"/>
                      <a:pt x="279" y="1198"/>
                      <a:pt x="608" y="1198"/>
                    </a:cubicBezTo>
                    <a:cubicBezTo>
                      <a:pt x="940" y="1195"/>
                      <a:pt x="1205" y="923"/>
                      <a:pt x="1202" y="591"/>
                    </a:cubicBezTo>
                    <a:cubicBezTo>
                      <a:pt x="1198" y="265"/>
                      <a:pt x="929" y="1"/>
                      <a:pt x="604"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22" name="Google Shape;136;p4"/>
              <p:cNvSpPr/>
              <p:nvPr/>
            </p:nvSpPr>
            <p:spPr>
              <a:xfrm rot="5400000">
                <a:off x="1307400" y="792209"/>
                <a:ext cx="77888" cy="77497"/>
              </a:xfrm>
              <a:custGeom>
                <a:avLst/>
                <a:rect l="l" t="t" r="r" b="b"/>
                <a:pathLst>
                  <a:path w="1205" h="1199">
                    <a:moveTo>
                      <a:pt x="603" y="0"/>
                    </a:moveTo>
                    <a:cubicBezTo>
                      <a:pt x="601" y="0"/>
                      <a:pt x="599" y="0"/>
                      <a:pt x="597" y="0"/>
                    </a:cubicBezTo>
                    <a:cubicBezTo>
                      <a:pt x="265" y="4"/>
                      <a:pt x="0" y="273"/>
                      <a:pt x="3" y="605"/>
                    </a:cubicBezTo>
                    <a:cubicBezTo>
                      <a:pt x="6" y="934"/>
                      <a:pt x="275" y="1198"/>
                      <a:pt x="600" y="1198"/>
                    </a:cubicBezTo>
                    <a:cubicBezTo>
                      <a:pt x="602" y="1198"/>
                      <a:pt x="604" y="1198"/>
                      <a:pt x="607" y="1198"/>
                    </a:cubicBezTo>
                    <a:cubicBezTo>
                      <a:pt x="939" y="1195"/>
                      <a:pt x="1204" y="923"/>
                      <a:pt x="1201" y="594"/>
                    </a:cubicBezTo>
                    <a:cubicBezTo>
                      <a:pt x="1198" y="264"/>
                      <a:pt x="932" y="0"/>
                      <a:pt x="603" y="0"/>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23" name="Google Shape;137;p4"/>
              <p:cNvSpPr/>
              <p:nvPr/>
            </p:nvSpPr>
            <p:spPr>
              <a:xfrm rot="5400000">
                <a:off x="1305137" y="542005"/>
                <a:ext cx="77759" cy="77497"/>
              </a:xfrm>
              <a:custGeom>
                <a:avLst/>
                <a:rect l="l" t="t" r="r" b="b"/>
                <a:pathLst>
                  <a:path w="1203" h="1199">
                    <a:moveTo>
                      <a:pt x="601" y="1"/>
                    </a:moveTo>
                    <a:cubicBezTo>
                      <a:pt x="599" y="1"/>
                      <a:pt x="597" y="1"/>
                      <a:pt x="595" y="1"/>
                    </a:cubicBezTo>
                    <a:cubicBezTo>
                      <a:pt x="267" y="4"/>
                      <a:pt x="1" y="273"/>
                      <a:pt x="1" y="605"/>
                    </a:cubicBezTo>
                    <a:cubicBezTo>
                      <a:pt x="4" y="935"/>
                      <a:pt x="273" y="1199"/>
                      <a:pt x="602" y="1199"/>
                    </a:cubicBezTo>
                    <a:cubicBezTo>
                      <a:pt x="604" y="1199"/>
                      <a:pt x="606" y="1199"/>
                      <a:pt x="608" y="1199"/>
                    </a:cubicBezTo>
                    <a:cubicBezTo>
                      <a:pt x="936" y="1195"/>
                      <a:pt x="1202" y="923"/>
                      <a:pt x="1198" y="595"/>
                    </a:cubicBezTo>
                    <a:cubicBezTo>
                      <a:pt x="1195" y="265"/>
                      <a:pt x="930" y="1"/>
                      <a:pt x="601"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24" name="Google Shape;138;p4"/>
              <p:cNvSpPr/>
              <p:nvPr/>
            </p:nvSpPr>
            <p:spPr>
              <a:xfrm rot="5400000">
                <a:off x="1502597" y="790335"/>
                <a:ext cx="77759" cy="77497"/>
              </a:xfrm>
              <a:custGeom>
                <a:avLst/>
                <a:rect l="l" t="t" r="r" b="b"/>
                <a:pathLst>
                  <a:path w="1203" h="1199">
                    <a:moveTo>
                      <a:pt x="602" y="0"/>
                    </a:moveTo>
                    <a:cubicBezTo>
                      <a:pt x="600" y="0"/>
                      <a:pt x="597" y="0"/>
                      <a:pt x="595" y="0"/>
                    </a:cubicBezTo>
                    <a:cubicBezTo>
                      <a:pt x="267" y="4"/>
                      <a:pt x="1" y="275"/>
                      <a:pt x="4" y="607"/>
                    </a:cubicBezTo>
                    <a:cubicBezTo>
                      <a:pt x="4" y="934"/>
                      <a:pt x="273" y="1198"/>
                      <a:pt x="603" y="1198"/>
                    </a:cubicBezTo>
                    <a:cubicBezTo>
                      <a:pt x="605" y="1198"/>
                      <a:pt x="607" y="1198"/>
                      <a:pt x="609" y="1198"/>
                    </a:cubicBezTo>
                    <a:cubicBezTo>
                      <a:pt x="937" y="1195"/>
                      <a:pt x="1203" y="926"/>
                      <a:pt x="1199" y="594"/>
                    </a:cubicBezTo>
                    <a:cubicBezTo>
                      <a:pt x="1199" y="265"/>
                      <a:pt x="931" y="0"/>
                      <a:pt x="602" y="0"/>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25" name="Google Shape;139;p4"/>
              <p:cNvSpPr/>
              <p:nvPr/>
            </p:nvSpPr>
            <p:spPr>
              <a:xfrm rot="5400000">
                <a:off x="1500205" y="540195"/>
                <a:ext cx="77888" cy="77497"/>
              </a:xfrm>
              <a:custGeom>
                <a:avLst/>
                <a:rect l="l" t="t" r="r" b="b"/>
                <a:pathLst>
                  <a:path w="1205" h="1199">
                    <a:moveTo>
                      <a:pt x="603" y="0"/>
                    </a:moveTo>
                    <a:cubicBezTo>
                      <a:pt x="601" y="0"/>
                      <a:pt x="599" y="0"/>
                      <a:pt x="597" y="0"/>
                    </a:cubicBezTo>
                    <a:cubicBezTo>
                      <a:pt x="265" y="4"/>
                      <a:pt x="0" y="276"/>
                      <a:pt x="3" y="608"/>
                    </a:cubicBezTo>
                    <a:cubicBezTo>
                      <a:pt x="7" y="934"/>
                      <a:pt x="273" y="1199"/>
                      <a:pt x="601" y="1199"/>
                    </a:cubicBezTo>
                    <a:cubicBezTo>
                      <a:pt x="603" y="1199"/>
                      <a:pt x="605" y="1199"/>
                      <a:pt x="607" y="1199"/>
                    </a:cubicBezTo>
                    <a:cubicBezTo>
                      <a:pt x="939" y="1195"/>
                      <a:pt x="1204" y="926"/>
                      <a:pt x="1201" y="594"/>
                    </a:cubicBezTo>
                    <a:cubicBezTo>
                      <a:pt x="1198" y="265"/>
                      <a:pt x="929" y="0"/>
                      <a:pt x="603" y="0"/>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dirty="0"/>
              </a:p>
            </p:txBody>
          </p:sp>
        </p:grpSp>
      </p:grpSp>
      <p:sp>
        <p:nvSpPr>
          <p:cNvPr id="26" name="Текстов контейнер 32"/>
          <p:cNvSpPr>
            <a:spLocks noGrp="1" noEditPoints="1"/>
          </p:cNvSpPr>
          <p:nvPr>
            <p:ph type="body" sz="quarter" idx="13" hasCustomPrompt="1"/>
          </p:nvPr>
        </p:nvSpPr>
        <p:spPr>
          <a:xfrm>
            <a:off x="747357" y="1470471"/>
            <a:ext cx="5764798" cy="555577"/>
          </a:xfrm>
        </p:spPr>
        <p:txBody>
          <a:bodyPr/>
          <a:lstStyle>
            <a:lvl1pPr marL="0" indent="0">
              <a:buNone/>
              <a:defRPr b="1"/>
            </a:lvl1pPr>
          </a:lstStyle>
          <a:p>
            <a:pPr lvl="0"/>
            <a:r>
              <a:rPr lang="en-US"/>
              <a:t>Click to edit Master text styles</a:t>
            </a:r>
          </a:p>
        </p:txBody>
      </p:sp>
    </p:spTree>
  </p:cSld>
  <p:clrMapOvr>
    <a:masterClrMapping/>
  </p:clrMapOvr>
  <p:hf dt="0"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tx1">
            <a:lumMod val="95000"/>
          </a:schemeClr>
        </a:solidFill>
      </p:bgPr>
    </p:bg>
    <p:spTree>
      <p:nvGrpSpPr>
        <p:cNvPr id="1" name=""/>
        <p:cNvGrpSpPr/>
        <p:nvPr/>
      </p:nvGrpSpPr>
      <p:grpSpPr>
        <a:xfrm>
          <a:off x="0" y="0"/>
          <a:ext cx="0" cy="0"/>
          <a:chOff x="0" y="0"/>
          <a:chExt cx="0" cy="0"/>
        </a:xfrm>
      </p:grpSpPr>
      <p:sp>
        <p:nvSpPr>
          <p:cNvPr id="6" name="Заглавие 1"/>
          <p:cNvSpPr>
            <a:spLocks noGrp="1" noEditPoints="1"/>
          </p:cNvSpPr>
          <p:nvPr>
            <p:ph type="ctrTitle" hasCustomPrompt="1"/>
          </p:nvPr>
        </p:nvSpPr>
        <p:spPr>
          <a:xfrm>
            <a:off x="682039" y="486102"/>
            <a:ext cx="6550034" cy="816814"/>
          </a:xfrm>
        </p:spPr>
        <p:txBody>
          <a:bodyPr anchor="ctr">
            <a:noAutofit/>
          </a:bodyPr>
          <a:lstStyle>
            <a:lvl1pPr algn="l">
              <a:defRPr sz="3200" b="1">
                <a:solidFill>
                  <a:schemeClr val="tx2">
                    <a:lumMod val="75000"/>
                  </a:schemeClr>
                </a:solidFill>
              </a:defRPr>
            </a:lvl1pPr>
          </a:lstStyle>
          <a:p>
            <a:r>
              <a:rPr lang="en-US"/>
              <a:t>Click to edit Master title style</a:t>
            </a:r>
          </a:p>
        </p:txBody>
      </p:sp>
      <p:sp>
        <p:nvSpPr>
          <p:cNvPr id="7" name="Подзаглавие 2"/>
          <p:cNvSpPr>
            <a:spLocks noGrp="1" noEditPoints="1"/>
          </p:cNvSpPr>
          <p:nvPr>
            <p:ph type="subTitle" idx="1" hasCustomPrompt="1"/>
          </p:nvPr>
        </p:nvSpPr>
        <p:spPr>
          <a:xfrm>
            <a:off x="682039" y="1394993"/>
            <a:ext cx="6550034" cy="531110"/>
          </a:xfrm>
        </p:spPr>
        <p:txBody>
          <a:bodyPr>
            <a:normAutofit/>
          </a:bodyPr>
          <a:lstStyle>
            <a:lvl1pPr marL="0" indent="0" algn="l">
              <a:buNone/>
              <a:defRPr sz="1800">
                <a:solidFill>
                  <a:schemeClr val="tx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8" name="Правоъгълник 7"/>
          <p:cNvSpPr/>
          <p:nvPr userDrawn="1"/>
        </p:nvSpPr>
        <p:spPr>
          <a:xfrm>
            <a:off x="411402" y="493130"/>
            <a:ext cx="54000" cy="1440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chemeClr val="tx1"/>
              </a:solidFill>
            </a:endParaRPr>
          </a:p>
        </p:txBody>
      </p:sp>
      <p:sp>
        <p:nvSpPr>
          <p:cNvPr id="9" name="Текстов контейнер 10"/>
          <p:cNvSpPr>
            <a:spLocks noGrp="1" noEditPoints="1"/>
          </p:cNvSpPr>
          <p:nvPr>
            <p:ph type="body" sz="quarter" idx="13" hasCustomPrompt="1"/>
          </p:nvPr>
        </p:nvSpPr>
        <p:spPr>
          <a:xfrm>
            <a:off x="682039" y="2354094"/>
            <a:ext cx="6550901" cy="4002255"/>
          </a:xfrm>
        </p:spPr>
        <p:txBody>
          <a:bodyPr>
            <a:normAutofit/>
          </a:bodyPr>
          <a:lstStyle>
            <a:lvl1pPr marL="0" indent="0" algn="l">
              <a:buNone/>
              <a:defRPr sz="1600">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a:t>Click to edit Master text styles</a:t>
            </a:r>
          </a:p>
        </p:txBody>
      </p:sp>
      <p:grpSp>
        <p:nvGrpSpPr>
          <p:cNvPr id="10" name="Групиране 9"/>
          <p:cNvGrpSpPr/>
          <p:nvPr/>
        </p:nvGrpSpPr>
        <p:grpSpPr>
          <a:xfrm>
            <a:off x="200122" y="227023"/>
            <a:ext cx="11807952" cy="6386365"/>
            <a:chOff x="200122" y="227023"/>
            <a:chExt cx="11807952" cy="6386365"/>
          </a:xfrm>
        </p:grpSpPr>
        <p:sp>
          <p:nvSpPr>
            <p:cNvPr id="11" name="Google Shape;124;p4"/>
            <p:cNvSpPr/>
            <p:nvPr/>
          </p:nvSpPr>
          <p:spPr>
            <a:xfrm rot="5400000">
              <a:off x="200123" y="5639761"/>
              <a:ext cx="587179" cy="587182"/>
            </a:xfrm>
            <a:custGeom>
              <a:avLst/>
              <a:rect l="l" t="t" r="r" b="b"/>
              <a:pathLst>
                <a:path w="13067" h="13068">
                  <a:moveTo>
                    <a:pt x="5508" y="1"/>
                  </a:moveTo>
                  <a:lnTo>
                    <a:pt x="0" y="7559"/>
                  </a:lnTo>
                  <a:lnTo>
                    <a:pt x="7558" y="13068"/>
                  </a:lnTo>
                  <a:lnTo>
                    <a:pt x="13067" y="5509"/>
                  </a:lnTo>
                  <a:lnTo>
                    <a:pt x="5508" y="1"/>
                  </a:lnTo>
                  <a:close/>
                </a:path>
              </a:pathLst>
            </a:custGeom>
            <a:solidFill>
              <a:schemeClr val="l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12" name="Google Shape;125;p4"/>
            <p:cNvSpPr/>
            <p:nvPr/>
          </p:nvSpPr>
          <p:spPr>
            <a:xfrm rot="5400000">
              <a:off x="1213205" y="6261319"/>
              <a:ext cx="353791" cy="350348"/>
            </a:xfrm>
            <a:custGeom>
              <a:avLst/>
              <a:rect l="l" t="t" r="r" b="b"/>
              <a:pathLst>
                <a:path w="7852" h="7775">
                  <a:moveTo>
                    <a:pt x="444" y="1"/>
                  </a:moveTo>
                  <a:cubicBezTo>
                    <a:pt x="408" y="1"/>
                    <a:pt x="372" y="5"/>
                    <a:pt x="336" y="16"/>
                  </a:cubicBezTo>
                  <a:cubicBezTo>
                    <a:pt x="124" y="75"/>
                    <a:pt x="1" y="294"/>
                    <a:pt x="61" y="507"/>
                  </a:cubicBezTo>
                  <a:lnTo>
                    <a:pt x="728" y="2899"/>
                  </a:lnTo>
                  <a:cubicBezTo>
                    <a:pt x="776" y="3074"/>
                    <a:pt x="935" y="3191"/>
                    <a:pt x="1112" y="3191"/>
                  </a:cubicBezTo>
                  <a:cubicBezTo>
                    <a:pt x="1117" y="3191"/>
                    <a:pt x="1121" y="3191"/>
                    <a:pt x="1126" y="3191"/>
                  </a:cubicBezTo>
                  <a:lnTo>
                    <a:pt x="3292" y="3101"/>
                  </a:lnTo>
                  <a:lnTo>
                    <a:pt x="3877" y="5192"/>
                  </a:lnTo>
                  <a:cubicBezTo>
                    <a:pt x="3924" y="5361"/>
                    <a:pt x="4080" y="5481"/>
                    <a:pt x="4255" y="5481"/>
                  </a:cubicBezTo>
                  <a:cubicBezTo>
                    <a:pt x="4262" y="5481"/>
                    <a:pt x="4268" y="5481"/>
                    <a:pt x="4275" y="5481"/>
                  </a:cubicBezTo>
                  <a:lnTo>
                    <a:pt x="6445" y="5394"/>
                  </a:lnTo>
                  <a:lnTo>
                    <a:pt x="7025" y="7481"/>
                  </a:lnTo>
                  <a:cubicBezTo>
                    <a:pt x="7052" y="7574"/>
                    <a:pt x="7105" y="7647"/>
                    <a:pt x="7174" y="7697"/>
                  </a:cubicBezTo>
                  <a:cubicBezTo>
                    <a:pt x="7243" y="7746"/>
                    <a:pt x="7325" y="7774"/>
                    <a:pt x="7410" y="7774"/>
                  </a:cubicBezTo>
                  <a:cubicBezTo>
                    <a:pt x="7445" y="7774"/>
                    <a:pt x="7481" y="7769"/>
                    <a:pt x="7517" y="7760"/>
                  </a:cubicBezTo>
                  <a:cubicBezTo>
                    <a:pt x="7728" y="7700"/>
                    <a:pt x="7851" y="7481"/>
                    <a:pt x="7791" y="7268"/>
                  </a:cubicBezTo>
                  <a:lnTo>
                    <a:pt x="7125" y="4876"/>
                  </a:lnTo>
                  <a:cubicBezTo>
                    <a:pt x="7076" y="4702"/>
                    <a:pt x="6918" y="4585"/>
                    <a:pt x="6742" y="4585"/>
                  </a:cubicBezTo>
                  <a:cubicBezTo>
                    <a:pt x="6737" y="4585"/>
                    <a:pt x="6732" y="4585"/>
                    <a:pt x="6727" y="4585"/>
                  </a:cubicBezTo>
                  <a:lnTo>
                    <a:pt x="4560" y="4674"/>
                  </a:lnTo>
                  <a:lnTo>
                    <a:pt x="3976" y="2584"/>
                  </a:lnTo>
                  <a:cubicBezTo>
                    <a:pt x="3927" y="2409"/>
                    <a:pt x="3769" y="2291"/>
                    <a:pt x="3592" y="2291"/>
                  </a:cubicBezTo>
                  <a:cubicBezTo>
                    <a:pt x="3587" y="2291"/>
                    <a:pt x="3583" y="2291"/>
                    <a:pt x="3578" y="2291"/>
                  </a:cubicBezTo>
                  <a:lnTo>
                    <a:pt x="1411" y="2381"/>
                  </a:lnTo>
                  <a:lnTo>
                    <a:pt x="828" y="291"/>
                  </a:lnTo>
                  <a:cubicBezTo>
                    <a:pt x="778" y="117"/>
                    <a:pt x="618" y="1"/>
                    <a:pt x="444" y="1"/>
                  </a:cubicBezTo>
                  <a:close/>
                </a:path>
              </a:pathLst>
            </a:custGeom>
            <a:solidFill>
              <a:schemeClr val="lt2"/>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13" name="Google Shape;126;p4"/>
            <p:cNvSpPr/>
            <p:nvPr/>
          </p:nvSpPr>
          <p:spPr>
            <a:xfrm rot="5400000">
              <a:off x="9633256" y="229479"/>
              <a:ext cx="505967" cy="501056"/>
            </a:xfrm>
            <a:custGeom>
              <a:avLst/>
              <a:rect l="l" t="t" r="r" b="b"/>
              <a:pathLst>
                <a:path w="7852" h="7775">
                  <a:moveTo>
                    <a:pt x="444" y="1"/>
                  </a:moveTo>
                  <a:cubicBezTo>
                    <a:pt x="408" y="1"/>
                    <a:pt x="372" y="5"/>
                    <a:pt x="336" y="16"/>
                  </a:cubicBezTo>
                  <a:cubicBezTo>
                    <a:pt x="124" y="75"/>
                    <a:pt x="1" y="294"/>
                    <a:pt x="61" y="507"/>
                  </a:cubicBezTo>
                  <a:lnTo>
                    <a:pt x="728" y="2899"/>
                  </a:lnTo>
                  <a:cubicBezTo>
                    <a:pt x="776" y="3074"/>
                    <a:pt x="935" y="3191"/>
                    <a:pt x="1112" y="3191"/>
                  </a:cubicBezTo>
                  <a:cubicBezTo>
                    <a:pt x="1117" y="3191"/>
                    <a:pt x="1121" y="3191"/>
                    <a:pt x="1126" y="3191"/>
                  </a:cubicBezTo>
                  <a:lnTo>
                    <a:pt x="3292" y="3101"/>
                  </a:lnTo>
                  <a:lnTo>
                    <a:pt x="3877" y="5192"/>
                  </a:lnTo>
                  <a:cubicBezTo>
                    <a:pt x="3924" y="5361"/>
                    <a:pt x="4080" y="5481"/>
                    <a:pt x="4255" y="5481"/>
                  </a:cubicBezTo>
                  <a:cubicBezTo>
                    <a:pt x="4262" y="5481"/>
                    <a:pt x="4268" y="5481"/>
                    <a:pt x="4275" y="5481"/>
                  </a:cubicBezTo>
                  <a:lnTo>
                    <a:pt x="6445" y="5394"/>
                  </a:lnTo>
                  <a:lnTo>
                    <a:pt x="7025" y="7481"/>
                  </a:lnTo>
                  <a:cubicBezTo>
                    <a:pt x="7052" y="7574"/>
                    <a:pt x="7105" y="7647"/>
                    <a:pt x="7174" y="7697"/>
                  </a:cubicBezTo>
                  <a:cubicBezTo>
                    <a:pt x="7243" y="7746"/>
                    <a:pt x="7325" y="7774"/>
                    <a:pt x="7410" y="7774"/>
                  </a:cubicBezTo>
                  <a:cubicBezTo>
                    <a:pt x="7445" y="7774"/>
                    <a:pt x="7481" y="7769"/>
                    <a:pt x="7517" y="7760"/>
                  </a:cubicBezTo>
                  <a:cubicBezTo>
                    <a:pt x="7728" y="7700"/>
                    <a:pt x="7851" y="7481"/>
                    <a:pt x="7791" y="7268"/>
                  </a:cubicBezTo>
                  <a:lnTo>
                    <a:pt x="7125" y="4876"/>
                  </a:lnTo>
                  <a:cubicBezTo>
                    <a:pt x="7076" y="4702"/>
                    <a:pt x="6918" y="4585"/>
                    <a:pt x="6742" y="4585"/>
                  </a:cubicBezTo>
                  <a:cubicBezTo>
                    <a:pt x="6737" y="4585"/>
                    <a:pt x="6732" y="4585"/>
                    <a:pt x="6727" y="4585"/>
                  </a:cubicBezTo>
                  <a:lnTo>
                    <a:pt x="4560" y="4674"/>
                  </a:lnTo>
                  <a:lnTo>
                    <a:pt x="3976" y="2584"/>
                  </a:lnTo>
                  <a:cubicBezTo>
                    <a:pt x="3927" y="2409"/>
                    <a:pt x="3769" y="2291"/>
                    <a:pt x="3592" y="2291"/>
                  </a:cubicBezTo>
                  <a:cubicBezTo>
                    <a:pt x="3587" y="2291"/>
                    <a:pt x="3583" y="2291"/>
                    <a:pt x="3578" y="2291"/>
                  </a:cubicBezTo>
                  <a:lnTo>
                    <a:pt x="1411" y="2381"/>
                  </a:lnTo>
                  <a:lnTo>
                    <a:pt x="828" y="291"/>
                  </a:lnTo>
                  <a:cubicBezTo>
                    <a:pt x="778" y="117"/>
                    <a:pt x="618" y="1"/>
                    <a:pt x="444" y="1"/>
                  </a:cubicBezTo>
                  <a:close/>
                </a:path>
              </a:pathLst>
            </a:custGeom>
            <a:solidFill>
              <a:schemeClr val="l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14" name="Google Shape;127;p4"/>
            <p:cNvSpPr/>
            <p:nvPr/>
          </p:nvSpPr>
          <p:spPr>
            <a:xfrm rot="5400000">
              <a:off x="11656004" y="5758178"/>
              <a:ext cx="353791" cy="350348"/>
            </a:xfrm>
            <a:custGeom>
              <a:avLst/>
              <a:rect l="l" t="t" r="r" b="b"/>
              <a:pathLst>
                <a:path w="7852" h="7775">
                  <a:moveTo>
                    <a:pt x="444" y="1"/>
                  </a:moveTo>
                  <a:cubicBezTo>
                    <a:pt x="408" y="1"/>
                    <a:pt x="372" y="5"/>
                    <a:pt x="336" y="16"/>
                  </a:cubicBezTo>
                  <a:cubicBezTo>
                    <a:pt x="124" y="75"/>
                    <a:pt x="1" y="294"/>
                    <a:pt x="61" y="507"/>
                  </a:cubicBezTo>
                  <a:lnTo>
                    <a:pt x="728" y="2899"/>
                  </a:lnTo>
                  <a:cubicBezTo>
                    <a:pt x="776" y="3074"/>
                    <a:pt x="935" y="3191"/>
                    <a:pt x="1112" y="3191"/>
                  </a:cubicBezTo>
                  <a:cubicBezTo>
                    <a:pt x="1117" y="3191"/>
                    <a:pt x="1121" y="3191"/>
                    <a:pt x="1126" y="3191"/>
                  </a:cubicBezTo>
                  <a:lnTo>
                    <a:pt x="3292" y="3101"/>
                  </a:lnTo>
                  <a:lnTo>
                    <a:pt x="3877" y="5192"/>
                  </a:lnTo>
                  <a:cubicBezTo>
                    <a:pt x="3924" y="5361"/>
                    <a:pt x="4080" y="5481"/>
                    <a:pt x="4255" y="5481"/>
                  </a:cubicBezTo>
                  <a:cubicBezTo>
                    <a:pt x="4262" y="5481"/>
                    <a:pt x="4268" y="5481"/>
                    <a:pt x="4275" y="5481"/>
                  </a:cubicBezTo>
                  <a:lnTo>
                    <a:pt x="6445" y="5394"/>
                  </a:lnTo>
                  <a:lnTo>
                    <a:pt x="7025" y="7481"/>
                  </a:lnTo>
                  <a:cubicBezTo>
                    <a:pt x="7052" y="7574"/>
                    <a:pt x="7105" y="7647"/>
                    <a:pt x="7174" y="7697"/>
                  </a:cubicBezTo>
                  <a:cubicBezTo>
                    <a:pt x="7243" y="7746"/>
                    <a:pt x="7325" y="7774"/>
                    <a:pt x="7410" y="7774"/>
                  </a:cubicBezTo>
                  <a:cubicBezTo>
                    <a:pt x="7445" y="7774"/>
                    <a:pt x="7481" y="7769"/>
                    <a:pt x="7517" y="7760"/>
                  </a:cubicBezTo>
                  <a:cubicBezTo>
                    <a:pt x="7728" y="7700"/>
                    <a:pt x="7851" y="7481"/>
                    <a:pt x="7791" y="7268"/>
                  </a:cubicBezTo>
                  <a:lnTo>
                    <a:pt x="7125" y="4876"/>
                  </a:lnTo>
                  <a:cubicBezTo>
                    <a:pt x="7076" y="4702"/>
                    <a:pt x="6918" y="4585"/>
                    <a:pt x="6742" y="4585"/>
                  </a:cubicBezTo>
                  <a:cubicBezTo>
                    <a:pt x="6737" y="4585"/>
                    <a:pt x="6732" y="4585"/>
                    <a:pt x="6727" y="4585"/>
                  </a:cubicBezTo>
                  <a:lnTo>
                    <a:pt x="4560" y="4674"/>
                  </a:lnTo>
                  <a:lnTo>
                    <a:pt x="3976" y="2584"/>
                  </a:lnTo>
                  <a:cubicBezTo>
                    <a:pt x="3927" y="2409"/>
                    <a:pt x="3769" y="2291"/>
                    <a:pt x="3592" y="2291"/>
                  </a:cubicBezTo>
                  <a:cubicBezTo>
                    <a:pt x="3587" y="2291"/>
                    <a:pt x="3583" y="2291"/>
                    <a:pt x="3578" y="2291"/>
                  </a:cubicBezTo>
                  <a:lnTo>
                    <a:pt x="1411" y="2381"/>
                  </a:lnTo>
                  <a:lnTo>
                    <a:pt x="828" y="291"/>
                  </a:lnTo>
                  <a:cubicBezTo>
                    <a:pt x="778" y="117"/>
                    <a:pt x="618" y="1"/>
                    <a:pt x="444" y="1"/>
                  </a:cubicBezTo>
                  <a:close/>
                </a:path>
              </a:pathLst>
            </a:custGeom>
            <a:solidFill>
              <a:schemeClr val="accent5">
                <a:lumMod val="75000"/>
              </a:schemeClr>
            </a:solidFill>
            <a:ln>
              <a:noFill/>
            </a:ln>
          </p:spPr>
          <p:txBody>
            <a:bodyPr wrap="square" lIns="91425" tIns="91425" rIns="91425" bIns="91425" anchor="ctr">
              <a:noAutofit/>
            </a:bodyPr>
            <a:lstStyle/>
            <a:p>
              <a:pPr marL="0" indent="0" algn="l" rtl="0">
                <a:spcBef>
                  <a:spcPts val="0"/>
                </a:spcBef>
                <a:spcAft>
                  <a:spcPts val="0"/>
                </a:spcAft>
                <a:buNone/>
              </a:pPr>
              <a:endParaRPr dirty="0"/>
            </a:p>
          </p:txBody>
        </p:sp>
        <p:sp>
          <p:nvSpPr>
            <p:cNvPr id="15" name="Google Shape;128;p4"/>
            <p:cNvSpPr/>
            <p:nvPr/>
          </p:nvSpPr>
          <p:spPr>
            <a:xfrm rot="5400000">
              <a:off x="11502402" y="1041970"/>
              <a:ext cx="391770" cy="391650"/>
            </a:xfrm>
            <a:custGeom>
              <a:avLst/>
              <a:rect l="l" t="t" r="r" b="b"/>
              <a:pathLst>
                <a:path w="5646" h="5644">
                  <a:moveTo>
                    <a:pt x="3120" y="0"/>
                  </a:moveTo>
                  <a:lnTo>
                    <a:pt x="2376" y="1533"/>
                  </a:lnTo>
                  <a:lnTo>
                    <a:pt x="843" y="790"/>
                  </a:lnTo>
                  <a:lnTo>
                    <a:pt x="1" y="2525"/>
                  </a:lnTo>
                  <a:lnTo>
                    <a:pt x="1537" y="3268"/>
                  </a:lnTo>
                  <a:lnTo>
                    <a:pt x="791" y="4801"/>
                  </a:lnTo>
                  <a:lnTo>
                    <a:pt x="2526" y="5644"/>
                  </a:lnTo>
                  <a:lnTo>
                    <a:pt x="3269" y="4111"/>
                  </a:lnTo>
                  <a:lnTo>
                    <a:pt x="4805" y="4855"/>
                  </a:lnTo>
                  <a:lnTo>
                    <a:pt x="5645" y="3120"/>
                  </a:lnTo>
                  <a:lnTo>
                    <a:pt x="4112" y="2376"/>
                  </a:lnTo>
                  <a:lnTo>
                    <a:pt x="4855" y="843"/>
                  </a:lnTo>
                  <a:lnTo>
                    <a:pt x="3120" y="0"/>
                  </a:lnTo>
                  <a:close/>
                </a:path>
              </a:pathLst>
            </a:custGeom>
            <a:solidFill>
              <a:schemeClr val="lt2"/>
            </a:solidFill>
            <a:ln>
              <a:noFill/>
            </a:ln>
          </p:spPr>
          <p:txBody>
            <a:bodyPr wrap="square" lIns="91425" tIns="91425" rIns="91425" bIns="91425" anchor="ctr">
              <a:noAutofit/>
            </a:bodyPr>
            <a:lstStyle/>
            <a:p>
              <a:pPr marL="0" indent="0" algn="l" rtl="0">
                <a:spcBef>
                  <a:spcPts val="0"/>
                </a:spcBef>
                <a:spcAft>
                  <a:spcPts val="0"/>
                </a:spcAft>
                <a:buNone/>
              </a:pPr>
            </a:p>
          </p:txBody>
        </p:sp>
        <p:grpSp>
          <p:nvGrpSpPr>
            <p:cNvPr id="16" name="Google Shape;129;p4"/>
            <p:cNvGrpSpPr/>
            <p:nvPr/>
          </p:nvGrpSpPr>
          <p:grpSpPr>
            <a:xfrm>
              <a:off x="10808717" y="353601"/>
              <a:ext cx="1128944" cy="440254"/>
              <a:chOff x="720001" y="540000"/>
              <a:chExt cx="860224" cy="335461"/>
            </a:xfrm>
          </p:grpSpPr>
          <p:sp>
            <p:nvSpPr>
              <p:cNvPr id="17" name="Google Shape;130;p4"/>
              <p:cNvSpPr/>
              <p:nvPr/>
            </p:nvSpPr>
            <p:spPr>
              <a:xfrm rot="5400000">
                <a:off x="722132" y="797768"/>
                <a:ext cx="77888" cy="77497"/>
              </a:xfrm>
              <a:custGeom>
                <a:avLst/>
                <a:rect l="l" t="t" r="r" b="b"/>
                <a:pathLst>
                  <a:path w="1205" h="1199">
                    <a:moveTo>
                      <a:pt x="603" y="0"/>
                    </a:moveTo>
                    <a:cubicBezTo>
                      <a:pt x="601" y="0"/>
                      <a:pt x="599" y="0"/>
                      <a:pt x="597" y="0"/>
                    </a:cubicBezTo>
                    <a:cubicBezTo>
                      <a:pt x="265" y="4"/>
                      <a:pt x="0" y="273"/>
                      <a:pt x="3" y="604"/>
                    </a:cubicBezTo>
                    <a:cubicBezTo>
                      <a:pt x="6" y="934"/>
                      <a:pt x="272" y="1198"/>
                      <a:pt x="601" y="1198"/>
                    </a:cubicBezTo>
                    <a:cubicBezTo>
                      <a:pt x="603" y="1198"/>
                      <a:pt x="605" y="1198"/>
                      <a:pt x="607" y="1198"/>
                    </a:cubicBezTo>
                    <a:cubicBezTo>
                      <a:pt x="939" y="1195"/>
                      <a:pt x="1204" y="922"/>
                      <a:pt x="1201" y="591"/>
                    </a:cubicBezTo>
                    <a:cubicBezTo>
                      <a:pt x="1198" y="264"/>
                      <a:pt x="929" y="0"/>
                      <a:pt x="603" y="0"/>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18" name="Google Shape;131;p4"/>
              <p:cNvSpPr/>
              <p:nvPr/>
            </p:nvSpPr>
            <p:spPr>
              <a:xfrm rot="5400000">
                <a:off x="719773" y="547467"/>
                <a:ext cx="77953" cy="77497"/>
              </a:xfrm>
              <a:custGeom>
                <a:avLst/>
                <a:rect l="l" t="t" r="r" b="b"/>
                <a:pathLst>
                  <a:path w="1206" h="1199">
                    <a:moveTo>
                      <a:pt x="604" y="1"/>
                    </a:moveTo>
                    <a:cubicBezTo>
                      <a:pt x="602" y="1"/>
                      <a:pt x="600" y="1"/>
                      <a:pt x="598" y="1"/>
                    </a:cubicBezTo>
                    <a:cubicBezTo>
                      <a:pt x="266" y="4"/>
                      <a:pt x="1" y="273"/>
                      <a:pt x="4" y="605"/>
                    </a:cubicBezTo>
                    <a:cubicBezTo>
                      <a:pt x="8" y="935"/>
                      <a:pt x="276" y="1199"/>
                      <a:pt x="602" y="1199"/>
                    </a:cubicBezTo>
                    <a:cubicBezTo>
                      <a:pt x="604" y="1199"/>
                      <a:pt x="606" y="1199"/>
                      <a:pt x="608" y="1199"/>
                    </a:cubicBezTo>
                    <a:cubicBezTo>
                      <a:pt x="940" y="1195"/>
                      <a:pt x="1205" y="923"/>
                      <a:pt x="1202" y="592"/>
                    </a:cubicBezTo>
                    <a:cubicBezTo>
                      <a:pt x="1199" y="265"/>
                      <a:pt x="933" y="1"/>
                      <a:pt x="604"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19" name="Google Shape;132;p4"/>
              <p:cNvSpPr/>
              <p:nvPr/>
            </p:nvSpPr>
            <p:spPr>
              <a:xfrm rot="5400000">
                <a:off x="917264" y="795764"/>
                <a:ext cx="77953" cy="77562"/>
              </a:xfrm>
              <a:custGeom>
                <a:avLst/>
                <a:rect l="l" t="t" r="r" b="b"/>
                <a:pathLst>
                  <a:path w="1206" h="1200">
                    <a:moveTo>
                      <a:pt x="604" y="1"/>
                    </a:moveTo>
                    <a:cubicBezTo>
                      <a:pt x="602" y="1"/>
                      <a:pt x="600" y="1"/>
                      <a:pt x="598" y="1"/>
                    </a:cubicBezTo>
                    <a:cubicBezTo>
                      <a:pt x="267" y="5"/>
                      <a:pt x="1" y="276"/>
                      <a:pt x="5" y="605"/>
                    </a:cubicBezTo>
                    <a:cubicBezTo>
                      <a:pt x="8" y="934"/>
                      <a:pt x="276" y="1199"/>
                      <a:pt x="603" y="1199"/>
                    </a:cubicBezTo>
                    <a:cubicBezTo>
                      <a:pt x="604" y="1199"/>
                      <a:pt x="606" y="1199"/>
                      <a:pt x="608" y="1199"/>
                    </a:cubicBezTo>
                    <a:cubicBezTo>
                      <a:pt x="940" y="1195"/>
                      <a:pt x="1206" y="927"/>
                      <a:pt x="1202" y="595"/>
                    </a:cubicBezTo>
                    <a:cubicBezTo>
                      <a:pt x="1199" y="265"/>
                      <a:pt x="933" y="1"/>
                      <a:pt x="604"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20" name="Google Shape;133;p4"/>
              <p:cNvSpPr/>
              <p:nvPr/>
            </p:nvSpPr>
            <p:spPr>
              <a:xfrm rot="5400000">
                <a:off x="914937" y="545819"/>
                <a:ext cx="77953" cy="77433"/>
              </a:xfrm>
              <a:custGeom>
                <a:avLst/>
                <a:rect l="l" t="t" r="r" b="b"/>
                <a:pathLst>
                  <a:path w="1206" h="1198">
                    <a:moveTo>
                      <a:pt x="600" y="0"/>
                    </a:moveTo>
                    <a:cubicBezTo>
                      <a:pt x="598" y="0"/>
                      <a:pt x="596" y="0"/>
                      <a:pt x="594" y="0"/>
                    </a:cubicBezTo>
                    <a:cubicBezTo>
                      <a:pt x="265" y="3"/>
                      <a:pt x="0" y="276"/>
                      <a:pt x="3" y="605"/>
                    </a:cubicBezTo>
                    <a:cubicBezTo>
                      <a:pt x="7" y="934"/>
                      <a:pt x="272" y="1198"/>
                      <a:pt x="600" y="1198"/>
                    </a:cubicBezTo>
                    <a:cubicBezTo>
                      <a:pt x="603" y="1198"/>
                      <a:pt x="605" y="1198"/>
                      <a:pt x="608" y="1198"/>
                    </a:cubicBezTo>
                    <a:cubicBezTo>
                      <a:pt x="939" y="1195"/>
                      <a:pt x="1205" y="926"/>
                      <a:pt x="1201" y="594"/>
                    </a:cubicBezTo>
                    <a:cubicBezTo>
                      <a:pt x="1198" y="264"/>
                      <a:pt x="930" y="0"/>
                      <a:pt x="600" y="0"/>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21" name="Google Shape;134;p4"/>
              <p:cNvSpPr/>
              <p:nvPr/>
            </p:nvSpPr>
            <p:spPr>
              <a:xfrm rot="5400000">
                <a:off x="1112332" y="794213"/>
                <a:ext cx="77953" cy="77303"/>
              </a:xfrm>
              <a:custGeom>
                <a:avLst/>
                <a:rect l="l" t="t" r="r" b="b"/>
                <a:pathLst>
                  <a:path w="1206" h="1196">
                    <a:moveTo>
                      <a:pt x="600" y="1"/>
                    </a:moveTo>
                    <a:cubicBezTo>
                      <a:pt x="598" y="1"/>
                      <a:pt x="597" y="1"/>
                      <a:pt x="595" y="1"/>
                    </a:cubicBezTo>
                    <a:cubicBezTo>
                      <a:pt x="266" y="1"/>
                      <a:pt x="0" y="273"/>
                      <a:pt x="4" y="605"/>
                    </a:cubicBezTo>
                    <a:cubicBezTo>
                      <a:pt x="7" y="932"/>
                      <a:pt x="273" y="1195"/>
                      <a:pt x="602" y="1195"/>
                    </a:cubicBezTo>
                    <a:cubicBezTo>
                      <a:pt x="604" y="1195"/>
                      <a:pt x="606" y="1195"/>
                      <a:pt x="608" y="1195"/>
                    </a:cubicBezTo>
                    <a:cubicBezTo>
                      <a:pt x="939" y="1195"/>
                      <a:pt x="1205" y="923"/>
                      <a:pt x="1201" y="592"/>
                    </a:cubicBezTo>
                    <a:cubicBezTo>
                      <a:pt x="1198" y="265"/>
                      <a:pt x="930" y="1"/>
                      <a:pt x="600"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22" name="Google Shape;135;p4"/>
              <p:cNvSpPr/>
              <p:nvPr/>
            </p:nvSpPr>
            <p:spPr>
              <a:xfrm rot="5400000">
                <a:off x="1109876" y="543815"/>
                <a:ext cx="77888" cy="77497"/>
              </a:xfrm>
              <a:custGeom>
                <a:avLst/>
                <a:rect l="l" t="t" r="r" b="b"/>
                <a:pathLst>
                  <a:path w="1205" h="1199">
                    <a:moveTo>
                      <a:pt x="604" y="1"/>
                    </a:moveTo>
                    <a:cubicBezTo>
                      <a:pt x="602" y="1"/>
                      <a:pt x="600" y="1"/>
                      <a:pt x="598" y="1"/>
                    </a:cubicBezTo>
                    <a:cubicBezTo>
                      <a:pt x="266" y="4"/>
                      <a:pt x="1" y="272"/>
                      <a:pt x="4" y="604"/>
                    </a:cubicBezTo>
                    <a:cubicBezTo>
                      <a:pt x="7" y="933"/>
                      <a:pt x="279" y="1198"/>
                      <a:pt x="608" y="1198"/>
                    </a:cubicBezTo>
                    <a:cubicBezTo>
                      <a:pt x="940" y="1195"/>
                      <a:pt x="1205" y="923"/>
                      <a:pt x="1202" y="591"/>
                    </a:cubicBezTo>
                    <a:cubicBezTo>
                      <a:pt x="1198" y="265"/>
                      <a:pt x="929" y="1"/>
                      <a:pt x="604"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23" name="Google Shape;136;p4"/>
              <p:cNvSpPr/>
              <p:nvPr/>
            </p:nvSpPr>
            <p:spPr>
              <a:xfrm rot="5400000">
                <a:off x="1307400" y="792209"/>
                <a:ext cx="77888" cy="77497"/>
              </a:xfrm>
              <a:custGeom>
                <a:avLst/>
                <a:rect l="l" t="t" r="r" b="b"/>
                <a:pathLst>
                  <a:path w="1205" h="1199">
                    <a:moveTo>
                      <a:pt x="603" y="0"/>
                    </a:moveTo>
                    <a:cubicBezTo>
                      <a:pt x="601" y="0"/>
                      <a:pt x="599" y="0"/>
                      <a:pt x="597" y="0"/>
                    </a:cubicBezTo>
                    <a:cubicBezTo>
                      <a:pt x="265" y="4"/>
                      <a:pt x="0" y="273"/>
                      <a:pt x="3" y="605"/>
                    </a:cubicBezTo>
                    <a:cubicBezTo>
                      <a:pt x="6" y="934"/>
                      <a:pt x="275" y="1198"/>
                      <a:pt x="600" y="1198"/>
                    </a:cubicBezTo>
                    <a:cubicBezTo>
                      <a:pt x="602" y="1198"/>
                      <a:pt x="604" y="1198"/>
                      <a:pt x="607" y="1198"/>
                    </a:cubicBezTo>
                    <a:cubicBezTo>
                      <a:pt x="939" y="1195"/>
                      <a:pt x="1204" y="923"/>
                      <a:pt x="1201" y="594"/>
                    </a:cubicBezTo>
                    <a:cubicBezTo>
                      <a:pt x="1198" y="264"/>
                      <a:pt x="932" y="0"/>
                      <a:pt x="603" y="0"/>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24" name="Google Shape;137;p4"/>
              <p:cNvSpPr/>
              <p:nvPr/>
            </p:nvSpPr>
            <p:spPr>
              <a:xfrm rot="5400000">
                <a:off x="1305137" y="542005"/>
                <a:ext cx="77759" cy="77497"/>
              </a:xfrm>
              <a:custGeom>
                <a:avLst/>
                <a:rect l="l" t="t" r="r" b="b"/>
                <a:pathLst>
                  <a:path w="1203" h="1199">
                    <a:moveTo>
                      <a:pt x="601" y="1"/>
                    </a:moveTo>
                    <a:cubicBezTo>
                      <a:pt x="599" y="1"/>
                      <a:pt x="597" y="1"/>
                      <a:pt x="595" y="1"/>
                    </a:cubicBezTo>
                    <a:cubicBezTo>
                      <a:pt x="267" y="4"/>
                      <a:pt x="1" y="273"/>
                      <a:pt x="1" y="605"/>
                    </a:cubicBezTo>
                    <a:cubicBezTo>
                      <a:pt x="4" y="935"/>
                      <a:pt x="273" y="1199"/>
                      <a:pt x="602" y="1199"/>
                    </a:cubicBezTo>
                    <a:cubicBezTo>
                      <a:pt x="604" y="1199"/>
                      <a:pt x="606" y="1199"/>
                      <a:pt x="608" y="1199"/>
                    </a:cubicBezTo>
                    <a:cubicBezTo>
                      <a:pt x="936" y="1195"/>
                      <a:pt x="1202" y="923"/>
                      <a:pt x="1198" y="595"/>
                    </a:cubicBezTo>
                    <a:cubicBezTo>
                      <a:pt x="1195" y="265"/>
                      <a:pt x="930" y="1"/>
                      <a:pt x="601"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25" name="Google Shape;138;p4"/>
              <p:cNvSpPr/>
              <p:nvPr/>
            </p:nvSpPr>
            <p:spPr>
              <a:xfrm rot="5400000">
                <a:off x="1502597" y="790335"/>
                <a:ext cx="77759" cy="77497"/>
              </a:xfrm>
              <a:custGeom>
                <a:avLst/>
                <a:rect l="l" t="t" r="r" b="b"/>
                <a:pathLst>
                  <a:path w="1203" h="1199">
                    <a:moveTo>
                      <a:pt x="602" y="0"/>
                    </a:moveTo>
                    <a:cubicBezTo>
                      <a:pt x="600" y="0"/>
                      <a:pt x="597" y="0"/>
                      <a:pt x="595" y="0"/>
                    </a:cubicBezTo>
                    <a:cubicBezTo>
                      <a:pt x="267" y="4"/>
                      <a:pt x="1" y="275"/>
                      <a:pt x="4" y="607"/>
                    </a:cubicBezTo>
                    <a:cubicBezTo>
                      <a:pt x="4" y="934"/>
                      <a:pt x="273" y="1198"/>
                      <a:pt x="603" y="1198"/>
                    </a:cubicBezTo>
                    <a:cubicBezTo>
                      <a:pt x="605" y="1198"/>
                      <a:pt x="607" y="1198"/>
                      <a:pt x="609" y="1198"/>
                    </a:cubicBezTo>
                    <a:cubicBezTo>
                      <a:pt x="937" y="1195"/>
                      <a:pt x="1203" y="926"/>
                      <a:pt x="1199" y="594"/>
                    </a:cubicBezTo>
                    <a:cubicBezTo>
                      <a:pt x="1199" y="265"/>
                      <a:pt x="931" y="0"/>
                      <a:pt x="602" y="0"/>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26" name="Google Shape;139;p4"/>
              <p:cNvSpPr/>
              <p:nvPr/>
            </p:nvSpPr>
            <p:spPr>
              <a:xfrm rot="5400000">
                <a:off x="1500205" y="540195"/>
                <a:ext cx="77888" cy="77497"/>
              </a:xfrm>
              <a:custGeom>
                <a:avLst/>
                <a:rect l="l" t="t" r="r" b="b"/>
                <a:pathLst>
                  <a:path w="1205" h="1199">
                    <a:moveTo>
                      <a:pt x="603" y="0"/>
                    </a:moveTo>
                    <a:cubicBezTo>
                      <a:pt x="601" y="0"/>
                      <a:pt x="599" y="0"/>
                      <a:pt x="597" y="0"/>
                    </a:cubicBezTo>
                    <a:cubicBezTo>
                      <a:pt x="265" y="4"/>
                      <a:pt x="0" y="276"/>
                      <a:pt x="3" y="608"/>
                    </a:cubicBezTo>
                    <a:cubicBezTo>
                      <a:pt x="7" y="934"/>
                      <a:pt x="273" y="1199"/>
                      <a:pt x="601" y="1199"/>
                    </a:cubicBezTo>
                    <a:cubicBezTo>
                      <a:pt x="603" y="1199"/>
                      <a:pt x="605" y="1199"/>
                      <a:pt x="607" y="1199"/>
                    </a:cubicBezTo>
                    <a:cubicBezTo>
                      <a:pt x="939" y="1195"/>
                      <a:pt x="1204" y="926"/>
                      <a:pt x="1201" y="594"/>
                    </a:cubicBezTo>
                    <a:cubicBezTo>
                      <a:pt x="1198" y="265"/>
                      <a:pt x="929" y="0"/>
                      <a:pt x="603" y="0"/>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dirty="0"/>
              </a:p>
            </p:txBody>
          </p:sp>
        </p:grpSp>
      </p:grpSp>
    </p:spTree>
  </p:cSld>
  <p:clrMapOvr>
    <a:masterClrMapping/>
  </p:clrMapOvr>
  <p:hf dt="0"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with Title">
    <p:bg>
      <p:bgPr>
        <a:solidFill>
          <a:schemeClr val="tx1">
            <a:lumMod val="95000"/>
          </a:schemeClr>
        </a:solidFill>
      </p:bgPr>
    </p:bg>
    <p:spTree>
      <p:nvGrpSpPr>
        <p:cNvPr id="1" name=""/>
        <p:cNvGrpSpPr/>
        <p:nvPr/>
      </p:nvGrpSpPr>
      <p:grpSpPr>
        <a:xfrm>
          <a:off x="0" y="0"/>
          <a:ext cx="0" cy="0"/>
          <a:chOff x="0" y="0"/>
          <a:chExt cx="0" cy="0"/>
        </a:xfrm>
      </p:grpSpPr>
      <p:sp>
        <p:nvSpPr>
          <p:cNvPr id="27" name="Текстов контейнер 10"/>
          <p:cNvSpPr>
            <a:spLocks noGrp="1" noEditPoints="1"/>
          </p:cNvSpPr>
          <p:nvPr>
            <p:ph type="body" sz="quarter" idx="13" hasCustomPrompt="1"/>
          </p:nvPr>
        </p:nvSpPr>
        <p:spPr>
          <a:xfrm>
            <a:off x="682039" y="2874795"/>
            <a:ext cx="5286961" cy="1773405"/>
          </a:xfrm>
        </p:spPr>
        <p:txBody>
          <a:bodyPr>
            <a:normAutofit/>
          </a:bodyPr>
          <a:lstStyle>
            <a:lvl1pPr marL="0" indent="0" algn="l">
              <a:buNone/>
              <a:defRPr sz="1600">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a:t>Click to edit Master text styles</a:t>
            </a:r>
          </a:p>
        </p:txBody>
      </p:sp>
      <p:grpSp>
        <p:nvGrpSpPr>
          <p:cNvPr id="28" name="Групиране 27"/>
          <p:cNvGrpSpPr/>
          <p:nvPr/>
        </p:nvGrpSpPr>
        <p:grpSpPr>
          <a:xfrm>
            <a:off x="200122" y="227023"/>
            <a:ext cx="11807952" cy="6386365"/>
            <a:chOff x="200122" y="227023"/>
            <a:chExt cx="11807952" cy="6386365"/>
          </a:xfrm>
        </p:grpSpPr>
        <p:sp>
          <p:nvSpPr>
            <p:cNvPr id="29" name="Google Shape;124;p4"/>
            <p:cNvSpPr/>
            <p:nvPr/>
          </p:nvSpPr>
          <p:spPr>
            <a:xfrm rot="5400000">
              <a:off x="200123" y="5639761"/>
              <a:ext cx="587179" cy="587182"/>
            </a:xfrm>
            <a:custGeom>
              <a:avLst/>
              <a:rect l="l" t="t" r="r" b="b"/>
              <a:pathLst>
                <a:path w="13067" h="13068">
                  <a:moveTo>
                    <a:pt x="5508" y="1"/>
                  </a:moveTo>
                  <a:lnTo>
                    <a:pt x="0" y="7559"/>
                  </a:lnTo>
                  <a:lnTo>
                    <a:pt x="7558" y="13068"/>
                  </a:lnTo>
                  <a:lnTo>
                    <a:pt x="13067" y="5509"/>
                  </a:lnTo>
                  <a:lnTo>
                    <a:pt x="5508" y="1"/>
                  </a:lnTo>
                  <a:close/>
                </a:path>
              </a:pathLst>
            </a:custGeom>
            <a:solidFill>
              <a:schemeClr val="l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30" name="Google Shape;125;p4"/>
            <p:cNvSpPr/>
            <p:nvPr/>
          </p:nvSpPr>
          <p:spPr>
            <a:xfrm rot="5400000">
              <a:off x="1213205" y="6261319"/>
              <a:ext cx="353791" cy="350348"/>
            </a:xfrm>
            <a:custGeom>
              <a:avLst/>
              <a:rect l="l" t="t" r="r" b="b"/>
              <a:pathLst>
                <a:path w="7852" h="7775">
                  <a:moveTo>
                    <a:pt x="444" y="1"/>
                  </a:moveTo>
                  <a:cubicBezTo>
                    <a:pt x="408" y="1"/>
                    <a:pt x="372" y="5"/>
                    <a:pt x="336" y="16"/>
                  </a:cubicBezTo>
                  <a:cubicBezTo>
                    <a:pt x="124" y="75"/>
                    <a:pt x="1" y="294"/>
                    <a:pt x="61" y="507"/>
                  </a:cubicBezTo>
                  <a:lnTo>
                    <a:pt x="728" y="2899"/>
                  </a:lnTo>
                  <a:cubicBezTo>
                    <a:pt x="776" y="3074"/>
                    <a:pt x="935" y="3191"/>
                    <a:pt x="1112" y="3191"/>
                  </a:cubicBezTo>
                  <a:cubicBezTo>
                    <a:pt x="1117" y="3191"/>
                    <a:pt x="1121" y="3191"/>
                    <a:pt x="1126" y="3191"/>
                  </a:cubicBezTo>
                  <a:lnTo>
                    <a:pt x="3292" y="3101"/>
                  </a:lnTo>
                  <a:lnTo>
                    <a:pt x="3877" y="5192"/>
                  </a:lnTo>
                  <a:cubicBezTo>
                    <a:pt x="3924" y="5361"/>
                    <a:pt x="4080" y="5481"/>
                    <a:pt x="4255" y="5481"/>
                  </a:cubicBezTo>
                  <a:cubicBezTo>
                    <a:pt x="4262" y="5481"/>
                    <a:pt x="4268" y="5481"/>
                    <a:pt x="4275" y="5481"/>
                  </a:cubicBezTo>
                  <a:lnTo>
                    <a:pt x="6445" y="5394"/>
                  </a:lnTo>
                  <a:lnTo>
                    <a:pt x="7025" y="7481"/>
                  </a:lnTo>
                  <a:cubicBezTo>
                    <a:pt x="7052" y="7574"/>
                    <a:pt x="7105" y="7647"/>
                    <a:pt x="7174" y="7697"/>
                  </a:cubicBezTo>
                  <a:cubicBezTo>
                    <a:pt x="7243" y="7746"/>
                    <a:pt x="7325" y="7774"/>
                    <a:pt x="7410" y="7774"/>
                  </a:cubicBezTo>
                  <a:cubicBezTo>
                    <a:pt x="7445" y="7774"/>
                    <a:pt x="7481" y="7769"/>
                    <a:pt x="7517" y="7760"/>
                  </a:cubicBezTo>
                  <a:cubicBezTo>
                    <a:pt x="7728" y="7700"/>
                    <a:pt x="7851" y="7481"/>
                    <a:pt x="7791" y="7268"/>
                  </a:cubicBezTo>
                  <a:lnTo>
                    <a:pt x="7125" y="4876"/>
                  </a:lnTo>
                  <a:cubicBezTo>
                    <a:pt x="7076" y="4702"/>
                    <a:pt x="6918" y="4585"/>
                    <a:pt x="6742" y="4585"/>
                  </a:cubicBezTo>
                  <a:cubicBezTo>
                    <a:pt x="6737" y="4585"/>
                    <a:pt x="6732" y="4585"/>
                    <a:pt x="6727" y="4585"/>
                  </a:cubicBezTo>
                  <a:lnTo>
                    <a:pt x="4560" y="4674"/>
                  </a:lnTo>
                  <a:lnTo>
                    <a:pt x="3976" y="2584"/>
                  </a:lnTo>
                  <a:cubicBezTo>
                    <a:pt x="3927" y="2409"/>
                    <a:pt x="3769" y="2291"/>
                    <a:pt x="3592" y="2291"/>
                  </a:cubicBezTo>
                  <a:cubicBezTo>
                    <a:pt x="3587" y="2291"/>
                    <a:pt x="3583" y="2291"/>
                    <a:pt x="3578" y="2291"/>
                  </a:cubicBezTo>
                  <a:lnTo>
                    <a:pt x="1411" y="2381"/>
                  </a:lnTo>
                  <a:lnTo>
                    <a:pt x="828" y="291"/>
                  </a:lnTo>
                  <a:cubicBezTo>
                    <a:pt x="778" y="117"/>
                    <a:pt x="618" y="1"/>
                    <a:pt x="444" y="1"/>
                  </a:cubicBezTo>
                  <a:close/>
                </a:path>
              </a:pathLst>
            </a:custGeom>
            <a:solidFill>
              <a:schemeClr val="lt2"/>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31" name="Google Shape;126;p4"/>
            <p:cNvSpPr/>
            <p:nvPr/>
          </p:nvSpPr>
          <p:spPr>
            <a:xfrm rot="5400000">
              <a:off x="9633256" y="229479"/>
              <a:ext cx="505967" cy="501056"/>
            </a:xfrm>
            <a:custGeom>
              <a:avLst/>
              <a:rect l="l" t="t" r="r" b="b"/>
              <a:pathLst>
                <a:path w="7852" h="7775">
                  <a:moveTo>
                    <a:pt x="444" y="1"/>
                  </a:moveTo>
                  <a:cubicBezTo>
                    <a:pt x="408" y="1"/>
                    <a:pt x="372" y="5"/>
                    <a:pt x="336" y="16"/>
                  </a:cubicBezTo>
                  <a:cubicBezTo>
                    <a:pt x="124" y="75"/>
                    <a:pt x="1" y="294"/>
                    <a:pt x="61" y="507"/>
                  </a:cubicBezTo>
                  <a:lnTo>
                    <a:pt x="728" y="2899"/>
                  </a:lnTo>
                  <a:cubicBezTo>
                    <a:pt x="776" y="3074"/>
                    <a:pt x="935" y="3191"/>
                    <a:pt x="1112" y="3191"/>
                  </a:cubicBezTo>
                  <a:cubicBezTo>
                    <a:pt x="1117" y="3191"/>
                    <a:pt x="1121" y="3191"/>
                    <a:pt x="1126" y="3191"/>
                  </a:cubicBezTo>
                  <a:lnTo>
                    <a:pt x="3292" y="3101"/>
                  </a:lnTo>
                  <a:lnTo>
                    <a:pt x="3877" y="5192"/>
                  </a:lnTo>
                  <a:cubicBezTo>
                    <a:pt x="3924" y="5361"/>
                    <a:pt x="4080" y="5481"/>
                    <a:pt x="4255" y="5481"/>
                  </a:cubicBezTo>
                  <a:cubicBezTo>
                    <a:pt x="4262" y="5481"/>
                    <a:pt x="4268" y="5481"/>
                    <a:pt x="4275" y="5481"/>
                  </a:cubicBezTo>
                  <a:lnTo>
                    <a:pt x="6445" y="5394"/>
                  </a:lnTo>
                  <a:lnTo>
                    <a:pt x="7025" y="7481"/>
                  </a:lnTo>
                  <a:cubicBezTo>
                    <a:pt x="7052" y="7574"/>
                    <a:pt x="7105" y="7647"/>
                    <a:pt x="7174" y="7697"/>
                  </a:cubicBezTo>
                  <a:cubicBezTo>
                    <a:pt x="7243" y="7746"/>
                    <a:pt x="7325" y="7774"/>
                    <a:pt x="7410" y="7774"/>
                  </a:cubicBezTo>
                  <a:cubicBezTo>
                    <a:pt x="7445" y="7774"/>
                    <a:pt x="7481" y="7769"/>
                    <a:pt x="7517" y="7760"/>
                  </a:cubicBezTo>
                  <a:cubicBezTo>
                    <a:pt x="7728" y="7700"/>
                    <a:pt x="7851" y="7481"/>
                    <a:pt x="7791" y="7268"/>
                  </a:cubicBezTo>
                  <a:lnTo>
                    <a:pt x="7125" y="4876"/>
                  </a:lnTo>
                  <a:cubicBezTo>
                    <a:pt x="7076" y="4702"/>
                    <a:pt x="6918" y="4585"/>
                    <a:pt x="6742" y="4585"/>
                  </a:cubicBezTo>
                  <a:cubicBezTo>
                    <a:pt x="6737" y="4585"/>
                    <a:pt x="6732" y="4585"/>
                    <a:pt x="6727" y="4585"/>
                  </a:cubicBezTo>
                  <a:lnTo>
                    <a:pt x="4560" y="4674"/>
                  </a:lnTo>
                  <a:lnTo>
                    <a:pt x="3976" y="2584"/>
                  </a:lnTo>
                  <a:cubicBezTo>
                    <a:pt x="3927" y="2409"/>
                    <a:pt x="3769" y="2291"/>
                    <a:pt x="3592" y="2291"/>
                  </a:cubicBezTo>
                  <a:cubicBezTo>
                    <a:pt x="3587" y="2291"/>
                    <a:pt x="3583" y="2291"/>
                    <a:pt x="3578" y="2291"/>
                  </a:cubicBezTo>
                  <a:lnTo>
                    <a:pt x="1411" y="2381"/>
                  </a:lnTo>
                  <a:lnTo>
                    <a:pt x="828" y="291"/>
                  </a:lnTo>
                  <a:cubicBezTo>
                    <a:pt x="778" y="117"/>
                    <a:pt x="618" y="1"/>
                    <a:pt x="444" y="1"/>
                  </a:cubicBezTo>
                  <a:close/>
                </a:path>
              </a:pathLst>
            </a:custGeom>
            <a:solidFill>
              <a:schemeClr val="l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32" name="Google Shape;127;p4"/>
            <p:cNvSpPr/>
            <p:nvPr/>
          </p:nvSpPr>
          <p:spPr>
            <a:xfrm rot="5400000">
              <a:off x="11656004" y="5758178"/>
              <a:ext cx="353791" cy="350348"/>
            </a:xfrm>
            <a:custGeom>
              <a:avLst/>
              <a:rect l="l" t="t" r="r" b="b"/>
              <a:pathLst>
                <a:path w="7852" h="7775">
                  <a:moveTo>
                    <a:pt x="444" y="1"/>
                  </a:moveTo>
                  <a:cubicBezTo>
                    <a:pt x="408" y="1"/>
                    <a:pt x="372" y="5"/>
                    <a:pt x="336" y="16"/>
                  </a:cubicBezTo>
                  <a:cubicBezTo>
                    <a:pt x="124" y="75"/>
                    <a:pt x="1" y="294"/>
                    <a:pt x="61" y="507"/>
                  </a:cubicBezTo>
                  <a:lnTo>
                    <a:pt x="728" y="2899"/>
                  </a:lnTo>
                  <a:cubicBezTo>
                    <a:pt x="776" y="3074"/>
                    <a:pt x="935" y="3191"/>
                    <a:pt x="1112" y="3191"/>
                  </a:cubicBezTo>
                  <a:cubicBezTo>
                    <a:pt x="1117" y="3191"/>
                    <a:pt x="1121" y="3191"/>
                    <a:pt x="1126" y="3191"/>
                  </a:cubicBezTo>
                  <a:lnTo>
                    <a:pt x="3292" y="3101"/>
                  </a:lnTo>
                  <a:lnTo>
                    <a:pt x="3877" y="5192"/>
                  </a:lnTo>
                  <a:cubicBezTo>
                    <a:pt x="3924" y="5361"/>
                    <a:pt x="4080" y="5481"/>
                    <a:pt x="4255" y="5481"/>
                  </a:cubicBezTo>
                  <a:cubicBezTo>
                    <a:pt x="4262" y="5481"/>
                    <a:pt x="4268" y="5481"/>
                    <a:pt x="4275" y="5481"/>
                  </a:cubicBezTo>
                  <a:lnTo>
                    <a:pt x="6445" y="5394"/>
                  </a:lnTo>
                  <a:lnTo>
                    <a:pt x="7025" y="7481"/>
                  </a:lnTo>
                  <a:cubicBezTo>
                    <a:pt x="7052" y="7574"/>
                    <a:pt x="7105" y="7647"/>
                    <a:pt x="7174" y="7697"/>
                  </a:cubicBezTo>
                  <a:cubicBezTo>
                    <a:pt x="7243" y="7746"/>
                    <a:pt x="7325" y="7774"/>
                    <a:pt x="7410" y="7774"/>
                  </a:cubicBezTo>
                  <a:cubicBezTo>
                    <a:pt x="7445" y="7774"/>
                    <a:pt x="7481" y="7769"/>
                    <a:pt x="7517" y="7760"/>
                  </a:cubicBezTo>
                  <a:cubicBezTo>
                    <a:pt x="7728" y="7700"/>
                    <a:pt x="7851" y="7481"/>
                    <a:pt x="7791" y="7268"/>
                  </a:cubicBezTo>
                  <a:lnTo>
                    <a:pt x="7125" y="4876"/>
                  </a:lnTo>
                  <a:cubicBezTo>
                    <a:pt x="7076" y="4702"/>
                    <a:pt x="6918" y="4585"/>
                    <a:pt x="6742" y="4585"/>
                  </a:cubicBezTo>
                  <a:cubicBezTo>
                    <a:pt x="6737" y="4585"/>
                    <a:pt x="6732" y="4585"/>
                    <a:pt x="6727" y="4585"/>
                  </a:cubicBezTo>
                  <a:lnTo>
                    <a:pt x="4560" y="4674"/>
                  </a:lnTo>
                  <a:lnTo>
                    <a:pt x="3976" y="2584"/>
                  </a:lnTo>
                  <a:cubicBezTo>
                    <a:pt x="3927" y="2409"/>
                    <a:pt x="3769" y="2291"/>
                    <a:pt x="3592" y="2291"/>
                  </a:cubicBezTo>
                  <a:cubicBezTo>
                    <a:pt x="3587" y="2291"/>
                    <a:pt x="3583" y="2291"/>
                    <a:pt x="3578" y="2291"/>
                  </a:cubicBezTo>
                  <a:lnTo>
                    <a:pt x="1411" y="2381"/>
                  </a:lnTo>
                  <a:lnTo>
                    <a:pt x="828" y="291"/>
                  </a:lnTo>
                  <a:cubicBezTo>
                    <a:pt x="778" y="117"/>
                    <a:pt x="618" y="1"/>
                    <a:pt x="444" y="1"/>
                  </a:cubicBezTo>
                  <a:close/>
                </a:path>
              </a:pathLst>
            </a:custGeom>
            <a:solidFill>
              <a:schemeClr val="accent5">
                <a:lumMod val="75000"/>
              </a:schemeClr>
            </a:solidFill>
            <a:ln>
              <a:noFill/>
            </a:ln>
          </p:spPr>
          <p:txBody>
            <a:bodyPr wrap="square" lIns="91425" tIns="91425" rIns="91425" bIns="91425" anchor="ctr">
              <a:noAutofit/>
            </a:bodyPr>
            <a:lstStyle/>
            <a:p>
              <a:pPr marL="0" indent="0" algn="l" rtl="0">
                <a:spcBef>
                  <a:spcPts val="0"/>
                </a:spcBef>
                <a:spcAft>
                  <a:spcPts val="0"/>
                </a:spcAft>
                <a:buNone/>
              </a:pPr>
              <a:endParaRPr dirty="0"/>
            </a:p>
          </p:txBody>
        </p:sp>
        <p:sp>
          <p:nvSpPr>
            <p:cNvPr id="33" name="Google Shape;128;p4"/>
            <p:cNvSpPr/>
            <p:nvPr/>
          </p:nvSpPr>
          <p:spPr>
            <a:xfrm rot="5400000">
              <a:off x="11502402" y="1041970"/>
              <a:ext cx="391770" cy="391650"/>
            </a:xfrm>
            <a:custGeom>
              <a:avLst/>
              <a:rect l="l" t="t" r="r" b="b"/>
              <a:pathLst>
                <a:path w="5646" h="5644">
                  <a:moveTo>
                    <a:pt x="3120" y="0"/>
                  </a:moveTo>
                  <a:lnTo>
                    <a:pt x="2376" y="1533"/>
                  </a:lnTo>
                  <a:lnTo>
                    <a:pt x="843" y="790"/>
                  </a:lnTo>
                  <a:lnTo>
                    <a:pt x="1" y="2525"/>
                  </a:lnTo>
                  <a:lnTo>
                    <a:pt x="1537" y="3268"/>
                  </a:lnTo>
                  <a:lnTo>
                    <a:pt x="791" y="4801"/>
                  </a:lnTo>
                  <a:lnTo>
                    <a:pt x="2526" y="5644"/>
                  </a:lnTo>
                  <a:lnTo>
                    <a:pt x="3269" y="4111"/>
                  </a:lnTo>
                  <a:lnTo>
                    <a:pt x="4805" y="4855"/>
                  </a:lnTo>
                  <a:lnTo>
                    <a:pt x="5645" y="3120"/>
                  </a:lnTo>
                  <a:lnTo>
                    <a:pt x="4112" y="2376"/>
                  </a:lnTo>
                  <a:lnTo>
                    <a:pt x="4855" y="843"/>
                  </a:lnTo>
                  <a:lnTo>
                    <a:pt x="3120" y="0"/>
                  </a:lnTo>
                  <a:close/>
                </a:path>
              </a:pathLst>
            </a:custGeom>
            <a:solidFill>
              <a:schemeClr val="lt2"/>
            </a:solidFill>
            <a:ln>
              <a:noFill/>
            </a:ln>
          </p:spPr>
          <p:txBody>
            <a:bodyPr wrap="square" lIns="91425" tIns="91425" rIns="91425" bIns="91425" anchor="ctr">
              <a:noAutofit/>
            </a:bodyPr>
            <a:lstStyle/>
            <a:p>
              <a:pPr marL="0" indent="0" algn="l" rtl="0">
                <a:spcBef>
                  <a:spcPts val="0"/>
                </a:spcBef>
                <a:spcAft>
                  <a:spcPts val="0"/>
                </a:spcAft>
                <a:buNone/>
              </a:pPr>
            </a:p>
          </p:txBody>
        </p:sp>
        <p:grpSp>
          <p:nvGrpSpPr>
            <p:cNvPr id="35" name="Google Shape;129;p4"/>
            <p:cNvGrpSpPr/>
            <p:nvPr/>
          </p:nvGrpSpPr>
          <p:grpSpPr>
            <a:xfrm>
              <a:off x="10808717" y="353601"/>
              <a:ext cx="1128944" cy="440254"/>
              <a:chOff x="720001" y="540000"/>
              <a:chExt cx="860224" cy="335461"/>
            </a:xfrm>
          </p:grpSpPr>
          <p:sp>
            <p:nvSpPr>
              <p:cNvPr id="36" name="Google Shape;130;p4"/>
              <p:cNvSpPr/>
              <p:nvPr/>
            </p:nvSpPr>
            <p:spPr>
              <a:xfrm rot="5400000">
                <a:off x="722132" y="797768"/>
                <a:ext cx="77888" cy="77497"/>
              </a:xfrm>
              <a:custGeom>
                <a:avLst/>
                <a:rect l="l" t="t" r="r" b="b"/>
                <a:pathLst>
                  <a:path w="1205" h="1199">
                    <a:moveTo>
                      <a:pt x="603" y="0"/>
                    </a:moveTo>
                    <a:cubicBezTo>
                      <a:pt x="601" y="0"/>
                      <a:pt x="599" y="0"/>
                      <a:pt x="597" y="0"/>
                    </a:cubicBezTo>
                    <a:cubicBezTo>
                      <a:pt x="265" y="4"/>
                      <a:pt x="0" y="273"/>
                      <a:pt x="3" y="604"/>
                    </a:cubicBezTo>
                    <a:cubicBezTo>
                      <a:pt x="6" y="934"/>
                      <a:pt x="272" y="1198"/>
                      <a:pt x="601" y="1198"/>
                    </a:cubicBezTo>
                    <a:cubicBezTo>
                      <a:pt x="603" y="1198"/>
                      <a:pt x="605" y="1198"/>
                      <a:pt x="607" y="1198"/>
                    </a:cubicBezTo>
                    <a:cubicBezTo>
                      <a:pt x="939" y="1195"/>
                      <a:pt x="1204" y="922"/>
                      <a:pt x="1201" y="591"/>
                    </a:cubicBezTo>
                    <a:cubicBezTo>
                      <a:pt x="1198" y="264"/>
                      <a:pt x="929" y="0"/>
                      <a:pt x="603" y="0"/>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37" name="Google Shape;131;p4"/>
              <p:cNvSpPr/>
              <p:nvPr/>
            </p:nvSpPr>
            <p:spPr>
              <a:xfrm rot="5400000">
                <a:off x="719773" y="547467"/>
                <a:ext cx="77953" cy="77497"/>
              </a:xfrm>
              <a:custGeom>
                <a:avLst/>
                <a:rect l="l" t="t" r="r" b="b"/>
                <a:pathLst>
                  <a:path w="1206" h="1199">
                    <a:moveTo>
                      <a:pt x="604" y="1"/>
                    </a:moveTo>
                    <a:cubicBezTo>
                      <a:pt x="602" y="1"/>
                      <a:pt x="600" y="1"/>
                      <a:pt x="598" y="1"/>
                    </a:cubicBezTo>
                    <a:cubicBezTo>
                      <a:pt x="266" y="4"/>
                      <a:pt x="1" y="273"/>
                      <a:pt x="4" y="605"/>
                    </a:cubicBezTo>
                    <a:cubicBezTo>
                      <a:pt x="8" y="935"/>
                      <a:pt x="276" y="1199"/>
                      <a:pt x="602" y="1199"/>
                    </a:cubicBezTo>
                    <a:cubicBezTo>
                      <a:pt x="604" y="1199"/>
                      <a:pt x="606" y="1199"/>
                      <a:pt x="608" y="1199"/>
                    </a:cubicBezTo>
                    <a:cubicBezTo>
                      <a:pt x="940" y="1195"/>
                      <a:pt x="1205" y="923"/>
                      <a:pt x="1202" y="592"/>
                    </a:cubicBezTo>
                    <a:cubicBezTo>
                      <a:pt x="1199" y="265"/>
                      <a:pt x="933" y="1"/>
                      <a:pt x="604"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38" name="Google Shape;132;p4"/>
              <p:cNvSpPr/>
              <p:nvPr/>
            </p:nvSpPr>
            <p:spPr>
              <a:xfrm rot="5400000">
                <a:off x="917264" y="795764"/>
                <a:ext cx="77953" cy="77562"/>
              </a:xfrm>
              <a:custGeom>
                <a:avLst/>
                <a:rect l="l" t="t" r="r" b="b"/>
                <a:pathLst>
                  <a:path w="1206" h="1200">
                    <a:moveTo>
                      <a:pt x="604" y="1"/>
                    </a:moveTo>
                    <a:cubicBezTo>
                      <a:pt x="602" y="1"/>
                      <a:pt x="600" y="1"/>
                      <a:pt x="598" y="1"/>
                    </a:cubicBezTo>
                    <a:cubicBezTo>
                      <a:pt x="267" y="5"/>
                      <a:pt x="1" y="276"/>
                      <a:pt x="5" y="605"/>
                    </a:cubicBezTo>
                    <a:cubicBezTo>
                      <a:pt x="8" y="934"/>
                      <a:pt x="276" y="1199"/>
                      <a:pt x="603" y="1199"/>
                    </a:cubicBezTo>
                    <a:cubicBezTo>
                      <a:pt x="604" y="1199"/>
                      <a:pt x="606" y="1199"/>
                      <a:pt x="608" y="1199"/>
                    </a:cubicBezTo>
                    <a:cubicBezTo>
                      <a:pt x="940" y="1195"/>
                      <a:pt x="1206" y="927"/>
                      <a:pt x="1202" y="595"/>
                    </a:cubicBezTo>
                    <a:cubicBezTo>
                      <a:pt x="1199" y="265"/>
                      <a:pt x="933" y="1"/>
                      <a:pt x="604"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39" name="Google Shape;133;p4"/>
              <p:cNvSpPr/>
              <p:nvPr/>
            </p:nvSpPr>
            <p:spPr>
              <a:xfrm rot="5400000">
                <a:off x="914937" y="545819"/>
                <a:ext cx="77953" cy="77433"/>
              </a:xfrm>
              <a:custGeom>
                <a:avLst/>
                <a:rect l="l" t="t" r="r" b="b"/>
                <a:pathLst>
                  <a:path w="1206" h="1198">
                    <a:moveTo>
                      <a:pt x="600" y="0"/>
                    </a:moveTo>
                    <a:cubicBezTo>
                      <a:pt x="598" y="0"/>
                      <a:pt x="596" y="0"/>
                      <a:pt x="594" y="0"/>
                    </a:cubicBezTo>
                    <a:cubicBezTo>
                      <a:pt x="265" y="3"/>
                      <a:pt x="0" y="276"/>
                      <a:pt x="3" y="605"/>
                    </a:cubicBezTo>
                    <a:cubicBezTo>
                      <a:pt x="7" y="934"/>
                      <a:pt x="272" y="1198"/>
                      <a:pt x="600" y="1198"/>
                    </a:cubicBezTo>
                    <a:cubicBezTo>
                      <a:pt x="603" y="1198"/>
                      <a:pt x="605" y="1198"/>
                      <a:pt x="608" y="1198"/>
                    </a:cubicBezTo>
                    <a:cubicBezTo>
                      <a:pt x="939" y="1195"/>
                      <a:pt x="1205" y="926"/>
                      <a:pt x="1201" y="594"/>
                    </a:cubicBezTo>
                    <a:cubicBezTo>
                      <a:pt x="1198" y="264"/>
                      <a:pt x="930" y="0"/>
                      <a:pt x="600" y="0"/>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40" name="Google Shape;134;p4"/>
              <p:cNvSpPr/>
              <p:nvPr/>
            </p:nvSpPr>
            <p:spPr>
              <a:xfrm rot="5400000">
                <a:off x="1112332" y="794213"/>
                <a:ext cx="77953" cy="77303"/>
              </a:xfrm>
              <a:custGeom>
                <a:avLst/>
                <a:rect l="l" t="t" r="r" b="b"/>
                <a:pathLst>
                  <a:path w="1206" h="1196">
                    <a:moveTo>
                      <a:pt x="600" y="1"/>
                    </a:moveTo>
                    <a:cubicBezTo>
                      <a:pt x="598" y="1"/>
                      <a:pt x="597" y="1"/>
                      <a:pt x="595" y="1"/>
                    </a:cubicBezTo>
                    <a:cubicBezTo>
                      <a:pt x="266" y="1"/>
                      <a:pt x="0" y="273"/>
                      <a:pt x="4" y="605"/>
                    </a:cubicBezTo>
                    <a:cubicBezTo>
                      <a:pt x="7" y="932"/>
                      <a:pt x="273" y="1195"/>
                      <a:pt x="602" y="1195"/>
                    </a:cubicBezTo>
                    <a:cubicBezTo>
                      <a:pt x="604" y="1195"/>
                      <a:pt x="606" y="1195"/>
                      <a:pt x="608" y="1195"/>
                    </a:cubicBezTo>
                    <a:cubicBezTo>
                      <a:pt x="939" y="1195"/>
                      <a:pt x="1205" y="923"/>
                      <a:pt x="1201" y="592"/>
                    </a:cubicBezTo>
                    <a:cubicBezTo>
                      <a:pt x="1198" y="265"/>
                      <a:pt x="930" y="1"/>
                      <a:pt x="600"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41" name="Google Shape;135;p4"/>
              <p:cNvSpPr/>
              <p:nvPr/>
            </p:nvSpPr>
            <p:spPr>
              <a:xfrm rot="5400000">
                <a:off x="1109876" y="543815"/>
                <a:ext cx="77888" cy="77497"/>
              </a:xfrm>
              <a:custGeom>
                <a:avLst/>
                <a:rect l="l" t="t" r="r" b="b"/>
                <a:pathLst>
                  <a:path w="1205" h="1199">
                    <a:moveTo>
                      <a:pt x="604" y="1"/>
                    </a:moveTo>
                    <a:cubicBezTo>
                      <a:pt x="602" y="1"/>
                      <a:pt x="600" y="1"/>
                      <a:pt x="598" y="1"/>
                    </a:cubicBezTo>
                    <a:cubicBezTo>
                      <a:pt x="266" y="4"/>
                      <a:pt x="1" y="272"/>
                      <a:pt x="4" y="604"/>
                    </a:cubicBezTo>
                    <a:cubicBezTo>
                      <a:pt x="7" y="933"/>
                      <a:pt x="279" y="1198"/>
                      <a:pt x="608" y="1198"/>
                    </a:cubicBezTo>
                    <a:cubicBezTo>
                      <a:pt x="940" y="1195"/>
                      <a:pt x="1205" y="923"/>
                      <a:pt x="1202" y="591"/>
                    </a:cubicBezTo>
                    <a:cubicBezTo>
                      <a:pt x="1198" y="265"/>
                      <a:pt x="929" y="1"/>
                      <a:pt x="604"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42" name="Google Shape;136;p4"/>
              <p:cNvSpPr/>
              <p:nvPr/>
            </p:nvSpPr>
            <p:spPr>
              <a:xfrm rot="5400000">
                <a:off x="1307400" y="792209"/>
                <a:ext cx="77888" cy="77497"/>
              </a:xfrm>
              <a:custGeom>
                <a:avLst/>
                <a:rect l="l" t="t" r="r" b="b"/>
                <a:pathLst>
                  <a:path w="1205" h="1199">
                    <a:moveTo>
                      <a:pt x="603" y="0"/>
                    </a:moveTo>
                    <a:cubicBezTo>
                      <a:pt x="601" y="0"/>
                      <a:pt x="599" y="0"/>
                      <a:pt x="597" y="0"/>
                    </a:cubicBezTo>
                    <a:cubicBezTo>
                      <a:pt x="265" y="4"/>
                      <a:pt x="0" y="273"/>
                      <a:pt x="3" y="605"/>
                    </a:cubicBezTo>
                    <a:cubicBezTo>
                      <a:pt x="6" y="934"/>
                      <a:pt x="275" y="1198"/>
                      <a:pt x="600" y="1198"/>
                    </a:cubicBezTo>
                    <a:cubicBezTo>
                      <a:pt x="602" y="1198"/>
                      <a:pt x="604" y="1198"/>
                      <a:pt x="607" y="1198"/>
                    </a:cubicBezTo>
                    <a:cubicBezTo>
                      <a:pt x="939" y="1195"/>
                      <a:pt x="1204" y="923"/>
                      <a:pt x="1201" y="594"/>
                    </a:cubicBezTo>
                    <a:cubicBezTo>
                      <a:pt x="1198" y="264"/>
                      <a:pt x="932" y="0"/>
                      <a:pt x="603" y="0"/>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43" name="Google Shape;137;p4"/>
              <p:cNvSpPr/>
              <p:nvPr/>
            </p:nvSpPr>
            <p:spPr>
              <a:xfrm rot="5400000">
                <a:off x="1305137" y="542005"/>
                <a:ext cx="77759" cy="77497"/>
              </a:xfrm>
              <a:custGeom>
                <a:avLst/>
                <a:rect l="l" t="t" r="r" b="b"/>
                <a:pathLst>
                  <a:path w="1203" h="1199">
                    <a:moveTo>
                      <a:pt x="601" y="1"/>
                    </a:moveTo>
                    <a:cubicBezTo>
                      <a:pt x="599" y="1"/>
                      <a:pt x="597" y="1"/>
                      <a:pt x="595" y="1"/>
                    </a:cubicBezTo>
                    <a:cubicBezTo>
                      <a:pt x="267" y="4"/>
                      <a:pt x="1" y="273"/>
                      <a:pt x="1" y="605"/>
                    </a:cubicBezTo>
                    <a:cubicBezTo>
                      <a:pt x="4" y="935"/>
                      <a:pt x="273" y="1199"/>
                      <a:pt x="602" y="1199"/>
                    </a:cubicBezTo>
                    <a:cubicBezTo>
                      <a:pt x="604" y="1199"/>
                      <a:pt x="606" y="1199"/>
                      <a:pt x="608" y="1199"/>
                    </a:cubicBezTo>
                    <a:cubicBezTo>
                      <a:pt x="936" y="1195"/>
                      <a:pt x="1202" y="923"/>
                      <a:pt x="1198" y="595"/>
                    </a:cubicBezTo>
                    <a:cubicBezTo>
                      <a:pt x="1195" y="265"/>
                      <a:pt x="930" y="1"/>
                      <a:pt x="601"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44" name="Google Shape;138;p4"/>
              <p:cNvSpPr/>
              <p:nvPr/>
            </p:nvSpPr>
            <p:spPr>
              <a:xfrm rot="5400000">
                <a:off x="1502597" y="790335"/>
                <a:ext cx="77759" cy="77497"/>
              </a:xfrm>
              <a:custGeom>
                <a:avLst/>
                <a:rect l="l" t="t" r="r" b="b"/>
                <a:pathLst>
                  <a:path w="1203" h="1199">
                    <a:moveTo>
                      <a:pt x="602" y="0"/>
                    </a:moveTo>
                    <a:cubicBezTo>
                      <a:pt x="600" y="0"/>
                      <a:pt x="597" y="0"/>
                      <a:pt x="595" y="0"/>
                    </a:cubicBezTo>
                    <a:cubicBezTo>
                      <a:pt x="267" y="4"/>
                      <a:pt x="1" y="275"/>
                      <a:pt x="4" y="607"/>
                    </a:cubicBezTo>
                    <a:cubicBezTo>
                      <a:pt x="4" y="934"/>
                      <a:pt x="273" y="1198"/>
                      <a:pt x="603" y="1198"/>
                    </a:cubicBezTo>
                    <a:cubicBezTo>
                      <a:pt x="605" y="1198"/>
                      <a:pt x="607" y="1198"/>
                      <a:pt x="609" y="1198"/>
                    </a:cubicBezTo>
                    <a:cubicBezTo>
                      <a:pt x="937" y="1195"/>
                      <a:pt x="1203" y="926"/>
                      <a:pt x="1199" y="594"/>
                    </a:cubicBezTo>
                    <a:cubicBezTo>
                      <a:pt x="1199" y="265"/>
                      <a:pt x="931" y="0"/>
                      <a:pt x="602" y="0"/>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45" name="Google Shape;139;p4"/>
              <p:cNvSpPr/>
              <p:nvPr/>
            </p:nvSpPr>
            <p:spPr>
              <a:xfrm rot="5400000">
                <a:off x="1500205" y="540195"/>
                <a:ext cx="77888" cy="77497"/>
              </a:xfrm>
              <a:custGeom>
                <a:avLst/>
                <a:rect l="l" t="t" r="r" b="b"/>
                <a:pathLst>
                  <a:path w="1205" h="1199">
                    <a:moveTo>
                      <a:pt x="603" y="0"/>
                    </a:moveTo>
                    <a:cubicBezTo>
                      <a:pt x="601" y="0"/>
                      <a:pt x="599" y="0"/>
                      <a:pt x="597" y="0"/>
                    </a:cubicBezTo>
                    <a:cubicBezTo>
                      <a:pt x="265" y="4"/>
                      <a:pt x="0" y="276"/>
                      <a:pt x="3" y="608"/>
                    </a:cubicBezTo>
                    <a:cubicBezTo>
                      <a:pt x="7" y="934"/>
                      <a:pt x="273" y="1199"/>
                      <a:pt x="601" y="1199"/>
                    </a:cubicBezTo>
                    <a:cubicBezTo>
                      <a:pt x="603" y="1199"/>
                      <a:pt x="605" y="1199"/>
                      <a:pt x="607" y="1199"/>
                    </a:cubicBezTo>
                    <a:cubicBezTo>
                      <a:pt x="939" y="1195"/>
                      <a:pt x="1204" y="926"/>
                      <a:pt x="1201" y="594"/>
                    </a:cubicBezTo>
                    <a:cubicBezTo>
                      <a:pt x="1198" y="265"/>
                      <a:pt x="929" y="0"/>
                      <a:pt x="603" y="0"/>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dirty="0"/>
              </a:p>
            </p:txBody>
          </p:sp>
        </p:grpSp>
      </p:grpSp>
      <p:sp>
        <p:nvSpPr>
          <p:cNvPr id="46" name="Текстов контейнер 4"/>
          <p:cNvSpPr>
            <a:spLocks noGrp="1" noEditPoints="1"/>
          </p:cNvSpPr>
          <p:nvPr>
            <p:ph type="body" sz="quarter" idx="14" hasCustomPrompt="1"/>
          </p:nvPr>
        </p:nvSpPr>
        <p:spPr>
          <a:xfrm>
            <a:off x="6184200" y="2874963"/>
            <a:ext cx="5286375" cy="1773237"/>
          </a:xfrm>
        </p:spPr>
        <p:txBody>
          <a:bodyPr>
            <a:normAutofit/>
          </a:bodyPr>
          <a:lstStyle>
            <a:lvl1pPr marL="0" indent="0">
              <a:buNone/>
              <a:defRPr sz="1600">
                <a:solidFill>
                  <a:schemeClr val="tx1">
                    <a:lumMod val="50000"/>
                  </a:schemeClr>
                </a:solidFill>
              </a:defRPr>
            </a:lvl1pPr>
          </a:lstStyle>
          <a:p>
            <a:pPr lvl="0"/>
            <a:r>
              <a:rPr lang="en-US"/>
              <a:t>Click to edit Master text styles</a:t>
            </a:r>
          </a:p>
        </p:txBody>
      </p:sp>
      <p:sp>
        <p:nvSpPr>
          <p:cNvPr id="47" name="Заглавие 1"/>
          <p:cNvSpPr>
            <a:spLocks noGrp="1" noEditPoints="1"/>
          </p:cNvSpPr>
          <p:nvPr>
            <p:ph type="ctrTitle" hasCustomPrompt="1"/>
          </p:nvPr>
        </p:nvSpPr>
        <p:spPr>
          <a:xfrm>
            <a:off x="3039052" y="1790700"/>
            <a:ext cx="6113896" cy="665472"/>
          </a:xfrm>
          <a:solidFill>
            <a:schemeClr val="accent1">
              <a:lumMod val="75000"/>
            </a:schemeClr>
          </a:solidFill>
        </p:spPr>
        <p:txBody>
          <a:bodyPr anchor="ctr">
            <a:noAutofit/>
          </a:bodyPr>
          <a:lstStyle>
            <a:lvl1pPr algn="ctr">
              <a:defRPr sz="3200" b="1">
                <a:solidFill>
                  <a:schemeClr val="tx1"/>
                </a:solidFill>
              </a:defRPr>
            </a:lvl1pPr>
          </a:lstStyle>
          <a:p>
            <a:r>
              <a:rPr lang="en-US"/>
              <a:t>Click to edit Master title style</a:t>
            </a:r>
          </a:p>
        </p:txBody>
      </p:sp>
    </p:spTree>
  </p:cSld>
  <p:clrMapOvr>
    <a:masterClrMapping/>
  </p:clrMapOvr>
  <p:hf dt="0" sldNum="0" hdr="0" ftr="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75000"/>
          </a:schemeClr>
        </a:solidFill>
      </p:bgPr>
    </p:bg>
    <p:spTree>
      <p:nvGrpSpPr>
        <p:cNvPr id="1" name=""/>
        <p:cNvGrpSpPr/>
        <p:nvPr/>
      </p:nvGrpSpPr>
      <p:grpSpPr>
        <a:xfrm>
          <a:off x="0" y="0"/>
          <a:ext cx="0" cy="0"/>
          <a:chOff x="0" y="0"/>
          <a:chExt cx="0" cy="0"/>
        </a:xfrm>
      </p:grpSpPr>
      <p:sp>
        <p:nvSpPr>
          <p:cNvPr id="4" name="Контейнер за дата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3B7ED9-F57E-4011-AACC-D73E6795F401}" type="datetimeFigureOut">
              <a:rPr lang="en-US" smtClean="0"/>
              <a:t>9/2/2024</a:t>
            </a:fld>
            <a:endParaRPr lang="en-US"/>
          </a:p>
        </p:txBody>
      </p:sp>
      <p:sp>
        <p:nvSpPr>
          <p:cNvPr id="5" name="Контейнер за долния колонтитул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Контейнер за заглавие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8" name="Текстов контейнер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лавие 1"/>
          <p:cNvSpPr>
            <a:spLocks noGrp="1" noEditPoints="1"/>
          </p:cNvSpPr>
          <p:nvPr>
            <p:ph type="subTitle" idx="1"/>
          </p:nvPr>
        </p:nvSpPr>
        <p:spPr>
          <a:xfrm>
            <a:off x="6096000" y="6293283"/>
            <a:ext cx="6096000" cy="564717"/>
          </a:xfrm>
        </p:spPr>
        <p:txBody>
          <a:bodyPr/>
          <a:lstStyle/>
          <a:p>
            <a:r>
              <a:rPr lang="en-US" sz="2000" b="0" i="0" u="none" strike="noStrike">
                <a:solidFill>
                  <a:srgbClr val="00B050"/>
                </a:solidFill>
                <a:latin typeface="Goudy Stout" charset="0"/>
                <a:ea typeface="+mn-ea"/>
                <a:cs typeface="Times New Roman" pitchFamily="18" charset="0" panose="02020603050405020304"/>
              </a:rPr>
              <a:t>EGBOSIMBA CHINENYE</a:t>
            </a:r>
            <a:endParaRPr lang="bg-BG" b="1" dirty="0">
              <a:solidFill>
                <a:srgbClr val="00B050"/>
              </a:solidFill>
            </a:endParaRPr>
          </a:p>
        </p:txBody>
      </p:sp>
      <p:sp>
        <p:nvSpPr>
          <p:cNvPr id="3" name="Заглавие 2"/>
          <p:cNvSpPr>
            <a:spLocks noGrp="1" noEditPoints="1"/>
          </p:cNvSpPr>
          <p:nvPr>
            <p:ph type="title"/>
          </p:nvPr>
        </p:nvSpPr>
        <p:spPr>
          <a:xfrm>
            <a:off x="3399955" y="1920691"/>
            <a:ext cx="8547994" cy="3016618"/>
          </a:xfrm>
        </p:spPr>
        <p:txBody>
          <a:bodyPr>
            <a:normAutofit/>
          </a:bodyPr>
          <a:lstStyle/>
          <a:p>
            <a:pPr marL="0" marR="0" indent="0">
              <a:lnSpc>
                <a:spcPct val="100000"/>
              </a:lnSpc>
              <a:spcBef>
                <a:spcPts val="0"/>
              </a:spcBef>
              <a:spcAft>
                <a:spcPts val="0"/>
              </a:spcAft>
            </a:pPr>
            <a:r>
              <a:rPr lang="en-US" sz="4800" b="1" i="0" u="none" strike="noStrike">
                <a:solidFill>
                  <a:schemeClr val="tx1"/>
                </a:solidFill>
                <a:latin typeface="Elephant" charset="0"/>
                <a:ea typeface="+mn-ea"/>
                <a:cs typeface="+mn-cs"/>
              </a:rPr>
              <a:t>CROP PRODUCTION ANALYSIS</a:t>
            </a:r>
            <a:endParaRPr sz="4800" b="1" i="0" u="none" strike="noStrike">
              <a:solidFill>
                <a:schemeClr val="tx1"/>
              </a:solidFill>
              <a:latin typeface="Elephant" charset="0"/>
              <a:ea typeface="+mn-ea"/>
              <a:cs typeface="+mn-cs"/>
            </a:endParaRPr>
          </a:p>
          <a:p>
            <a:pPr marL="0" marR="0" indent="0">
              <a:lnSpc>
                <a:spcPct val="100000"/>
              </a:lnSpc>
              <a:spcBef>
                <a:spcPts val="0"/>
              </a:spcBef>
              <a:spcAft>
                <a:spcPts val="0"/>
              </a:spcAft>
            </a:pPr>
            <a:r>
              <a:rPr lang="en-US" sz="4800" b="1" i="0" u="none" strike="noStrike">
                <a:solidFill>
                  <a:schemeClr val="tx1"/>
                </a:solidFill>
                <a:latin typeface="Elephant" charset="0"/>
                <a:ea typeface="+mn-ea"/>
                <a:cs typeface="+mn-cs"/>
              </a:rPr>
              <a:t>COUNTRY: INDIA</a:t>
            </a:r>
            <a:endParaRPr sz="4800" b="1" i="0" u="none" strike="noStrike">
              <a:solidFill>
                <a:schemeClr val="tx1"/>
              </a:solidFill>
              <a:latin typeface="Elephant" charset="0"/>
              <a:ea typeface="+mn-ea"/>
              <a:cs typeface="+mn-cs"/>
            </a:endParaRPr>
          </a:p>
          <a:p>
            <a:pPr marL="0" marR="0" indent="0">
              <a:lnSpc>
                <a:spcPct val="100000"/>
              </a:lnSpc>
              <a:spcBef>
                <a:spcPts val="0"/>
              </a:spcBef>
              <a:spcAft>
                <a:spcPts val="0"/>
              </a:spcAft>
            </a:pPr>
            <a:r>
              <a:rPr lang="en-US" sz="4800" b="1" i="0" u="none" strike="noStrike">
                <a:solidFill>
                  <a:schemeClr val="tx1"/>
                </a:solidFill>
                <a:latin typeface="Elephant" charset="0"/>
                <a:ea typeface="+mn-ea"/>
                <a:cs typeface="+mn-cs"/>
              </a:rPr>
              <a:t>YEAR: 1997 - 2015</a:t>
            </a:r>
            <a:endParaRPr lang="bg-BG" sz="48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rcRect/>
          <a:stretch>
            <a:fillRect/>
          </a:stretch>
        </p:blipFill>
        <p:spPr>
          <a:xfrm>
            <a:off x="1442185" y="368166"/>
            <a:ext cx="9307630" cy="612166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noEditPoints="1"/>
          </p:cNvSpPr>
          <p:nvPr>
            <p:ph type="ctrTitle"/>
          </p:nvPr>
        </p:nvSpPr>
        <p:spPr/>
        <p:txBody>
          <a:bodyPr/>
          <a:lstStyle/>
          <a:p>
            <a:r>
              <a:rPr lang="en-US" sz="4000" dirty="0">
                <a:solidFill>
                  <a:srgbClr val="FF0000"/>
                </a:solidFill>
              </a:rPr>
              <a:t>Analysis</a:t>
            </a:r>
            <a:endParaRPr lang="bg-BG" sz="4000" dirty="0">
              <a:solidFill>
                <a:srgbClr val="FF0000"/>
              </a:solidFill>
            </a:endParaRPr>
          </a:p>
        </p:txBody>
      </p:sp>
      <p:sp>
        <p:nvSpPr>
          <p:cNvPr id="3" name="Подзаглавие 2"/>
          <p:cNvSpPr>
            <a:spLocks noGrp="1" noEditPoints="1"/>
          </p:cNvSpPr>
          <p:nvPr>
            <p:ph type="subTitle" idx="1"/>
          </p:nvPr>
        </p:nvSpPr>
        <p:spPr>
          <a:xfrm>
            <a:off x="554037" y="1653946"/>
            <a:ext cx="11555681" cy="4598611"/>
          </a:xfrm>
        </p:spPr>
        <p:txBody>
          <a:bodyPr/>
          <a:lstStyle/>
          <a:p>
            <a:pPr marL="914400" marR="0" indent="-228600" algn="l">
              <a:lnSpc>
                <a:spcPct val="115000"/>
              </a:lnSpc>
              <a:spcBef>
                <a:spcPts val="0"/>
              </a:spcBef>
              <a:spcAft>
                <a:spcPts val="1000"/>
              </a:spcAft>
              <a:buSzPts val="2800"/>
              <a:buFont typeface="Calibri" pitchFamily="34" charset="0" panose="020F0502020204030204"/>
              <a:buChar char="-"/>
            </a:pPr>
            <a:r>
              <a:rPr lang="en-US" sz="3600" b="1" i="0" u="none" strike="noStrike">
                <a:latin typeface="Times New Roman" pitchFamily="18" charset="0" panose="02020603050405020304"/>
                <a:ea typeface="+mn-ea"/>
                <a:cs typeface="Times New Roman" pitchFamily="18" charset="0" panose="02020603050405020304"/>
              </a:rPr>
              <a:t>Season with highest Crop Yield</a:t>
            </a:r>
            <a:endParaRPr sz="3600" b="0" i="0" u="none" strike="noStrike">
              <a:latin typeface="Times New Roman" pitchFamily="18" charset="0" panose="02020603050405020304"/>
              <a:ea typeface="+mn-ea"/>
              <a:cs typeface="Times New Roman" pitchFamily="18" charset="0" panose="02020603050405020304"/>
            </a:endParaRPr>
          </a:p>
          <a:p>
            <a:pPr marL="1100455" marR="0" indent="-228600" algn="l">
              <a:lnSpc>
                <a:spcPct val="115000"/>
              </a:lnSpc>
              <a:spcBef>
                <a:spcPts val="0"/>
              </a:spcBef>
              <a:spcAft>
                <a:spcPts val="1000"/>
              </a:spcAft>
              <a:buSzPts val="2800"/>
              <a:buFont typeface="Calibri" pitchFamily="34" charset="0" panose="020F0502020204030204"/>
              <a:buChar char="-"/>
            </a:pPr>
            <a:r>
              <a:rPr lang="en-US" sz="3600" b="1" i="0" u="none" strike="noStrike">
                <a:latin typeface="Times New Roman" pitchFamily="18" charset="0" panose="02020603050405020304"/>
                <a:ea typeface="+mn-ea"/>
                <a:cs typeface="Times New Roman" pitchFamily="18" charset="0" panose="02020603050405020304"/>
              </a:rPr>
              <a:t>Whole-Year Farming Season</a:t>
            </a:r>
            <a:r>
              <a:rPr lang="en-US" sz="3600" b="0" i="0" u="none" strike="noStrike">
                <a:latin typeface="Times New Roman" pitchFamily="18" charset="0" panose="02020603050405020304"/>
                <a:ea typeface="+mn-ea"/>
                <a:cs typeface="Times New Roman" pitchFamily="18" charset="0" panose="02020603050405020304"/>
              </a:rPr>
              <a:t>: Produced 134.42 billion units.</a:t>
            </a:r>
          </a:p>
          <a:p>
            <a:pPr marL="1134745" marR="0" indent="-228600" algn="l">
              <a:lnSpc>
                <a:spcPct val="115000"/>
              </a:lnSpc>
              <a:spcBef>
                <a:spcPts val="0"/>
              </a:spcBef>
              <a:spcAft>
                <a:spcPts val="1000"/>
              </a:spcAft>
              <a:buSzPts val="2800"/>
              <a:buFont typeface="Calibri" pitchFamily="34" charset="0" panose="020F0502020204030204"/>
              <a:buChar char="-"/>
            </a:pPr>
            <a:r>
              <a:rPr lang="en-US" sz="3600" b="1" i="0" u="none" strike="noStrike">
                <a:latin typeface="Times New Roman" pitchFamily="18" charset="0" panose="02020603050405020304"/>
                <a:ea typeface="+mn-ea"/>
                <a:cs typeface="Times New Roman" pitchFamily="18" charset="0" panose="02020603050405020304"/>
              </a:rPr>
              <a:t>Kharif Season:</a:t>
            </a:r>
            <a:r>
              <a:rPr lang="en-US" sz="3600" b="0" i="0" u="none" strike="noStrike">
                <a:latin typeface="Times New Roman" pitchFamily="18" charset="0" panose="02020603050405020304"/>
                <a:ea typeface="+mn-ea"/>
                <a:cs typeface="Times New Roman" pitchFamily="18" charset="0" panose="02020603050405020304"/>
              </a:rPr>
              <a:t> Produced 4.03 billion units.</a:t>
            </a:r>
          </a:p>
          <a:p>
            <a:pPr marL="1134745" marR="0" indent="-228600" algn="l">
              <a:lnSpc>
                <a:spcPct val="115000"/>
              </a:lnSpc>
              <a:spcBef>
                <a:spcPts val="0"/>
              </a:spcBef>
              <a:spcAft>
                <a:spcPts val="1000"/>
              </a:spcAft>
              <a:buSzPts val="2800"/>
              <a:buFont typeface="Calibri" pitchFamily="34" charset="0" panose="020F0502020204030204"/>
              <a:buChar char="-"/>
            </a:pPr>
            <a:r>
              <a:rPr lang="en-US" sz="3600" b="1" i="0" u="none" strike="noStrike">
                <a:latin typeface="Times New Roman" pitchFamily="18" charset="0" panose="02020603050405020304"/>
                <a:ea typeface="+mn-ea"/>
                <a:cs typeface="Times New Roman" pitchFamily="18" charset="0" panose="02020603050405020304"/>
              </a:rPr>
              <a:t>Rabi Season</a:t>
            </a:r>
            <a:r>
              <a:rPr lang="en-US" sz="3600" b="0" i="0" u="none" strike="noStrike">
                <a:latin typeface="Times New Roman" pitchFamily="18" charset="0" panose="02020603050405020304"/>
                <a:ea typeface="+mn-ea"/>
                <a:cs typeface="Times New Roman" pitchFamily="18" charset="0" panose="02020603050405020304"/>
              </a:rPr>
              <a:t>: Produced 2.05 billion units.</a:t>
            </a:r>
            <a:endParaRPr lang="en-US" sz="3600" b="0" i="0" u="none" strike="noStrike">
              <a:solidFill>
                <a:schemeClr val="tx1"/>
              </a:solidFill>
              <a:latin typeface="Times New Roman" pitchFamily="18" charset="0" panose="02020603050405020304"/>
              <a:ea typeface="+mn-ea"/>
              <a:cs typeface="Times New Roman" pitchFamily="18" charset="0" panose="020206030504050203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noEditPoints="1"/>
          </p:cNvSpPr>
          <p:nvPr>
            <p:ph type="ctrTitle"/>
          </p:nvPr>
        </p:nvSpPr>
        <p:spPr/>
        <p:txBody>
          <a:bodyPr/>
          <a:lstStyle/>
          <a:p>
            <a:r>
              <a:rPr lang="en-US" sz="4000" dirty="0">
                <a:solidFill>
                  <a:srgbClr val="FF0000"/>
                </a:solidFill>
              </a:rPr>
              <a:t>Analysis</a:t>
            </a:r>
            <a:endParaRPr lang="bg-BG" sz="4000" dirty="0">
              <a:solidFill>
                <a:srgbClr val="FF0000"/>
              </a:solidFill>
            </a:endParaRPr>
          </a:p>
        </p:txBody>
      </p:sp>
      <p:sp>
        <p:nvSpPr>
          <p:cNvPr id="3" name="Подзаглавие 2"/>
          <p:cNvSpPr>
            <a:spLocks noGrp="1" noEditPoints="1"/>
          </p:cNvSpPr>
          <p:nvPr>
            <p:ph type="subTitle" idx="1"/>
          </p:nvPr>
        </p:nvSpPr>
        <p:spPr>
          <a:xfrm>
            <a:off x="554037" y="1653946"/>
            <a:ext cx="11555681" cy="4598611"/>
          </a:xfrm>
        </p:spPr>
        <p:txBody>
          <a:bodyPr/>
          <a:lstStyle/>
          <a:p>
            <a:pPr marL="904875" marR="0" indent="-228600" algn="l">
              <a:lnSpc>
                <a:spcPct val="115000"/>
              </a:lnSpc>
              <a:spcBef>
                <a:spcPts val="0"/>
              </a:spcBef>
              <a:spcAft>
                <a:spcPts val="1000"/>
              </a:spcAft>
              <a:buSzPts val="3600"/>
              <a:buFont typeface="Calibri" pitchFamily="34" charset="0" panose="020F0502020204030204"/>
              <a:buChar char="-"/>
            </a:pPr>
            <a:r>
              <a:rPr lang="en-US" sz="4400" b="1" i="0" u="none" strike="noStrike">
                <a:latin typeface="Times New Roman" pitchFamily="18" charset="0" panose="02020603050405020304"/>
                <a:ea typeface="+mn-ea"/>
                <a:cs typeface="Times New Roman" pitchFamily="18" charset="0" panose="02020603050405020304"/>
              </a:rPr>
              <a:t>Season with the Lowest Crop Yield</a:t>
            </a:r>
            <a:endParaRPr sz="4400" b="0" i="0" u="none" strike="noStrike">
              <a:latin typeface="Times New Roman" pitchFamily="18" charset="0" panose="02020603050405020304"/>
              <a:ea typeface="+mn-ea"/>
              <a:cs typeface="Times New Roman" pitchFamily="18" charset="0" panose="02020603050405020304"/>
            </a:endParaRPr>
          </a:p>
          <a:p>
            <a:pPr marL="0" marR="0" indent="0" algn="l">
              <a:lnSpc>
                <a:spcPct val="115000"/>
              </a:lnSpc>
              <a:spcBef>
                <a:spcPts val="0"/>
              </a:spcBef>
              <a:spcAft>
                <a:spcPts val="1000"/>
              </a:spcAft>
            </a:pPr>
            <a:r>
              <a:rPr lang="en-US" sz="4400" b="1" i="0" u="none" strike="noStrike">
                <a:latin typeface="Times New Roman" pitchFamily="18" charset="0" panose="02020603050405020304"/>
                <a:ea typeface="+mn-ea"/>
                <a:cs typeface="Times New Roman" pitchFamily="18" charset="0" panose="02020603050405020304"/>
              </a:rPr>
              <a:t>Autumn </a:t>
            </a:r>
            <a:r>
              <a:rPr lang="en-US" sz="4400" b="0" i="0" u="none" strike="noStrike">
                <a:latin typeface="Times New Roman" pitchFamily="18" charset="0" panose="02020603050405020304"/>
                <a:ea typeface="+mn-ea"/>
                <a:cs typeface="Times New Roman" pitchFamily="18" charset="0" panose="02020603050405020304"/>
              </a:rPr>
              <a:t>Produced 64.41 million units, the lowest among all seasons.</a:t>
            </a:r>
            <a:endParaRPr lang="en-US" sz="4400" b="0" i="0" u="none" strike="noStrike">
              <a:solidFill>
                <a:schemeClr val="tx1"/>
              </a:solidFill>
              <a:latin typeface="Times New Roman" pitchFamily="18" charset="0" panose="02020603050405020304"/>
              <a:ea typeface="+mn-ea"/>
              <a:cs typeface="Times New Roman" pitchFamily="18" charset="0"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noEditPoints="1"/>
          </p:cNvSpPr>
          <p:nvPr>
            <p:ph type="ctrTitle"/>
          </p:nvPr>
        </p:nvSpPr>
        <p:spPr/>
        <p:txBody>
          <a:bodyPr/>
          <a:lstStyle/>
          <a:p>
            <a:r>
              <a:rPr lang="en-US" sz="4000" dirty="0">
                <a:solidFill>
                  <a:srgbClr val="FF0000"/>
                </a:solidFill>
              </a:rPr>
              <a:t>Analysis</a:t>
            </a:r>
            <a:endParaRPr lang="bg-BG" sz="4000" dirty="0">
              <a:solidFill>
                <a:srgbClr val="FF0000"/>
              </a:solidFill>
            </a:endParaRPr>
          </a:p>
        </p:txBody>
      </p:sp>
      <p:sp>
        <p:nvSpPr>
          <p:cNvPr id="3" name="Подзаглавие 2"/>
          <p:cNvSpPr>
            <a:spLocks noGrp="1" noEditPoints="1"/>
          </p:cNvSpPr>
          <p:nvPr>
            <p:ph type="subTitle" idx="1"/>
          </p:nvPr>
        </p:nvSpPr>
        <p:spPr>
          <a:xfrm>
            <a:off x="554038" y="1450746"/>
            <a:ext cx="11555681" cy="4743262"/>
          </a:xfrm>
        </p:spPr>
        <p:txBody>
          <a:bodyPr/>
          <a:lstStyle/>
          <a:p>
            <a:pPr marL="914400" marR="0" indent="0" algn="l">
              <a:lnSpc>
                <a:spcPct val="115000"/>
              </a:lnSpc>
              <a:spcBef>
                <a:spcPts val="0"/>
              </a:spcBef>
              <a:spcAft>
                <a:spcPts val="1000"/>
              </a:spcAft>
            </a:pPr>
            <a:r>
              <a:rPr lang="en-US" sz="2800" b="1" i="0" u="none" strike="noStrike">
                <a:latin typeface="Times New Roman" pitchFamily="18" charset="0" panose="02020603050405020304"/>
                <a:ea typeface="+mn-ea"/>
                <a:cs typeface="Times New Roman" pitchFamily="18" charset="0" panose="02020603050405020304"/>
              </a:rPr>
              <a:t>- Crops with the Highest Land use or Area</a:t>
            </a:r>
            <a:endParaRPr lang="en-US" sz="2800" b="1" i="0" u="none" strike="noStrike">
              <a:solidFill>
                <a:schemeClr val="tx1"/>
              </a:solidFill>
              <a:latin typeface="Times New Roman" pitchFamily="18" charset="0" panose="02020603050405020304"/>
              <a:ea typeface="+mn-ea"/>
              <a:cs typeface="Times New Roman" pitchFamily="18" charset="0" panose="02020603050405020304"/>
            </a:endParaRPr>
          </a:p>
          <a:p>
            <a:pPr marL="914400" marR="0" indent="0" algn="l">
              <a:lnSpc>
                <a:spcPct val="115000"/>
              </a:lnSpc>
              <a:spcBef>
                <a:spcPts val="0"/>
              </a:spcBef>
              <a:spcAft>
                <a:spcPts val="1000"/>
              </a:spcAft>
            </a:pPr>
            <a:r>
              <a:rPr lang="en-US" sz="2800" b="1" i="0" u="none" strike="noStrike">
                <a:solidFill>
                  <a:schemeClr val="tx1"/>
                </a:solidFill>
                <a:latin typeface="Times New Roman" pitchFamily="18" charset="0" panose="02020603050405020304"/>
                <a:ea typeface="+mn-ea"/>
                <a:cs typeface="Times New Roman" pitchFamily="18" charset="0" panose="02020603050405020304"/>
              </a:rPr>
              <a:t>Rice</a:t>
            </a:r>
            <a:r>
              <a:rPr lang="en-US" sz="2800" b="0" i="0" u="none" strike="noStrike">
                <a:solidFill>
                  <a:schemeClr val="tx1"/>
                </a:solidFill>
                <a:latin typeface="Times New Roman" pitchFamily="18" charset="0" panose="02020603050405020304"/>
                <a:ea typeface="+mn-ea"/>
                <a:cs typeface="Times New Roman" pitchFamily="18" charset="0" panose="02020603050405020304"/>
              </a:rPr>
              <a:t> Utilized 747 million square meters, yielding 1.61 billion units.</a:t>
            </a:r>
          </a:p>
          <a:p>
            <a:pPr marL="914400" marR="0" indent="0" algn="l">
              <a:lnSpc>
                <a:spcPct val="115000"/>
              </a:lnSpc>
              <a:spcBef>
                <a:spcPts val="0"/>
              </a:spcBef>
              <a:spcAft>
                <a:spcPts val="1000"/>
              </a:spcAft>
            </a:pPr>
            <a:r>
              <a:rPr lang="en-US" sz="2800" b="1" i="0" u="none" strike="noStrike">
                <a:solidFill>
                  <a:schemeClr val="tx1"/>
                </a:solidFill>
                <a:latin typeface="Times New Roman" pitchFamily="18" charset="0" panose="02020603050405020304"/>
                <a:ea typeface="+mn-ea"/>
                <a:cs typeface="Times New Roman" pitchFamily="18" charset="0" panose="02020603050405020304"/>
              </a:rPr>
              <a:t>Wheat</a:t>
            </a:r>
            <a:r>
              <a:rPr lang="en-US" sz="2800" b="0" i="0" u="none" strike="noStrike">
                <a:solidFill>
                  <a:schemeClr val="tx1"/>
                </a:solidFill>
                <a:latin typeface="Times New Roman" pitchFamily="18" charset="0" panose="02020603050405020304"/>
                <a:ea typeface="+mn-ea"/>
                <a:cs typeface="Times New Roman" pitchFamily="18" charset="0" panose="02020603050405020304"/>
              </a:rPr>
              <a:t> Utilized 470 million square meters, yielding 1.33 billion units. </a:t>
            </a:r>
            <a:endParaRPr sz="2800" b="0" i="0" u="none" strike="noStrike">
              <a:solidFill>
                <a:schemeClr val="tx1"/>
              </a:solidFill>
              <a:latin typeface="Times New Roman" pitchFamily="18" charset="0" panose="02020603050405020304"/>
              <a:ea typeface="+mn-ea"/>
              <a:cs typeface="Times New Roman" pitchFamily="18" charset="0" panose="02020603050405020304"/>
            </a:endParaRPr>
          </a:p>
          <a:p>
            <a:pPr marL="914400" marR="0" indent="0" algn="l">
              <a:lnSpc>
                <a:spcPct val="115000"/>
              </a:lnSpc>
              <a:spcBef>
                <a:spcPts val="0"/>
              </a:spcBef>
              <a:spcAft>
                <a:spcPts val="1000"/>
              </a:spcAft>
            </a:pPr>
            <a:r>
              <a:rPr lang="en-US" sz="2800" b="1" i="0" u="none" strike="noStrike">
                <a:solidFill>
                  <a:schemeClr val="tx1"/>
                </a:solidFill>
                <a:latin typeface="Times New Roman" pitchFamily="18" charset="0" panose="02020603050405020304"/>
                <a:ea typeface="+mn-ea"/>
                <a:cs typeface="Times New Roman" pitchFamily="18" charset="0" panose="02020603050405020304"/>
              </a:rPr>
              <a:t>Cotton (Lint)</a:t>
            </a:r>
            <a:r>
              <a:rPr lang="en-US" sz="2800" b="0" i="0" u="none" strike="noStrike">
                <a:solidFill>
                  <a:schemeClr val="tx1"/>
                </a:solidFill>
                <a:latin typeface="Times New Roman" pitchFamily="18" charset="0" panose="02020603050405020304"/>
                <a:ea typeface="+mn-ea"/>
                <a:cs typeface="Times New Roman" pitchFamily="18" charset="0" panose="02020603050405020304"/>
              </a:rPr>
              <a:t> Utilized 156 million square meters, yielding 297 million units.</a:t>
            </a:r>
            <a:endParaRPr sz="2800" b="0" i="0" u="none" strike="noStrike">
              <a:solidFill>
                <a:schemeClr val="tx1"/>
              </a:solidFill>
              <a:latin typeface="Times New Roman" pitchFamily="18" charset="0" panose="02020603050405020304"/>
              <a:ea typeface="+mn-ea"/>
              <a:cs typeface="Times New Roman" pitchFamily="18" charset="0" panose="02020603050405020304"/>
            </a:endParaRPr>
          </a:p>
          <a:p>
            <a:pPr marL="914400" marR="0" indent="0" algn="l">
              <a:lnSpc>
                <a:spcPct val="115000"/>
              </a:lnSpc>
              <a:spcBef>
                <a:spcPts val="0"/>
              </a:spcBef>
              <a:spcAft>
                <a:spcPts val="1000"/>
              </a:spcAft>
            </a:pPr>
            <a:r>
              <a:rPr lang="en-US" sz="2800" b="1" i="0" u="none" strike="noStrike">
                <a:solidFill>
                  <a:schemeClr val="tx1"/>
                </a:solidFill>
                <a:latin typeface="Times New Roman" pitchFamily="18" charset="0" panose="02020603050405020304"/>
                <a:ea typeface="+mn-ea"/>
                <a:cs typeface="Times New Roman" pitchFamily="18" charset="0" panose="02020603050405020304"/>
              </a:rPr>
              <a:t>Bajra</a:t>
            </a:r>
            <a:r>
              <a:rPr lang="en-US" sz="2800" b="0" i="0" u="none" strike="noStrike">
                <a:solidFill>
                  <a:schemeClr val="tx1"/>
                </a:solidFill>
                <a:latin typeface="Times New Roman" pitchFamily="18" charset="0" panose="02020603050405020304"/>
                <a:ea typeface="+mn-ea"/>
                <a:cs typeface="Times New Roman" pitchFamily="18" charset="0" panose="02020603050405020304"/>
              </a:rPr>
              <a:t> Utilized 141 million square meters, yielding 129.68 million units.</a:t>
            </a:r>
            <a:endParaRPr sz="2800" b="0" i="0" u="none" strike="noStrike">
              <a:solidFill>
                <a:schemeClr val="tx1"/>
              </a:solidFill>
              <a:latin typeface="Times New Roman" pitchFamily="18" charset="0" panose="02020603050405020304"/>
              <a:ea typeface="+mn-ea"/>
              <a:cs typeface="Times New Roman" pitchFamily="18" charset="0" panose="02020603050405020304"/>
            </a:endParaRPr>
          </a:p>
          <a:p>
            <a:pPr marL="914400" marR="0" indent="0" algn="l">
              <a:lnSpc>
                <a:spcPct val="115000"/>
              </a:lnSpc>
              <a:spcBef>
                <a:spcPts val="0"/>
              </a:spcBef>
              <a:spcAft>
                <a:spcPts val="1000"/>
              </a:spcAft>
            </a:pPr>
            <a:r>
              <a:rPr lang="en-US" sz="2800" b="1" i="0" u="none" strike="noStrike">
                <a:solidFill>
                  <a:schemeClr val="tx1"/>
                </a:solidFill>
                <a:latin typeface="Times New Roman" pitchFamily="18" charset="0" panose="02020603050405020304"/>
                <a:ea typeface="+mn-ea"/>
                <a:cs typeface="Times New Roman" pitchFamily="18" charset="0" panose="02020603050405020304"/>
              </a:rPr>
              <a:t>Jowar</a:t>
            </a:r>
            <a:r>
              <a:rPr lang="en-US" sz="2800" b="0" i="0" u="none" strike="noStrike">
                <a:solidFill>
                  <a:schemeClr val="tx1"/>
                </a:solidFill>
                <a:latin typeface="Times New Roman" pitchFamily="18" charset="0" panose="02020603050405020304"/>
                <a:ea typeface="+mn-ea"/>
                <a:cs typeface="Times New Roman" pitchFamily="18" charset="0" panose="02020603050405020304"/>
              </a:rPr>
              <a:t> Utilized 137 million square meters, yielding 114.60 million units.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rcRect/>
          <a:stretch>
            <a:fillRect/>
          </a:stretch>
        </p:blipFill>
        <p:spPr>
          <a:xfrm>
            <a:off x="1466248" y="372979"/>
            <a:ext cx="9259503" cy="611204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noEditPoints="1"/>
          </p:cNvSpPr>
          <p:nvPr>
            <p:ph type="ctrTitle"/>
          </p:nvPr>
        </p:nvSpPr>
        <p:spPr/>
        <p:txBody>
          <a:bodyPr/>
          <a:lstStyle/>
          <a:p>
            <a:r>
              <a:rPr lang="en-US" sz="4000" dirty="0">
                <a:solidFill>
                  <a:srgbClr val="FF0000"/>
                </a:solidFill>
              </a:rPr>
              <a:t>Analysis</a:t>
            </a:r>
            <a:endParaRPr lang="bg-BG" sz="4000" dirty="0">
              <a:solidFill>
                <a:srgbClr val="FF0000"/>
              </a:solidFill>
            </a:endParaRPr>
          </a:p>
        </p:txBody>
      </p:sp>
      <p:sp>
        <p:nvSpPr>
          <p:cNvPr id="3" name="Подзаглавие 2"/>
          <p:cNvSpPr>
            <a:spLocks noGrp="1" noEditPoints="1"/>
          </p:cNvSpPr>
          <p:nvPr>
            <p:ph type="subTitle" idx="1"/>
          </p:nvPr>
        </p:nvSpPr>
        <p:spPr>
          <a:xfrm>
            <a:off x="554038" y="1399946"/>
            <a:ext cx="11555681" cy="4908577"/>
          </a:xfrm>
        </p:spPr>
        <p:txBody>
          <a:bodyPr/>
          <a:lstStyle/>
          <a:p>
            <a:pPr marL="900430" marR="0" indent="-228600" algn="l">
              <a:lnSpc>
                <a:spcPct val="115000"/>
              </a:lnSpc>
              <a:spcBef>
                <a:spcPts val="0"/>
              </a:spcBef>
              <a:spcAft>
                <a:spcPts val="1000"/>
              </a:spcAft>
              <a:buSzPts val="2800"/>
              <a:buFont typeface="Calibri" pitchFamily="34" charset="0" panose="020F0502020204030204"/>
              <a:buChar char="-"/>
            </a:pPr>
            <a:r>
              <a:rPr lang="en-US" sz="2200" b="1" i="0" u="none" strike="noStrike">
                <a:solidFill>
                  <a:schemeClr val="tx1"/>
                </a:solidFill>
                <a:latin typeface="Times New Roman" pitchFamily="18" charset="0" panose="02020603050405020304"/>
                <a:ea typeface="+mn-ea"/>
                <a:cs typeface="Times New Roman" pitchFamily="18" charset="0" panose="02020603050405020304"/>
              </a:rPr>
              <a:t>The Lowest Yielding Crops</a:t>
            </a:r>
            <a:endParaRPr sz="2200" b="0" i="0" u="none" strike="noStrike">
              <a:solidFill>
                <a:schemeClr val="tx1"/>
              </a:solidFill>
              <a:latin typeface="Times New Roman" pitchFamily="18" charset="0" panose="02020603050405020304"/>
              <a:ea typeface="+mn-ea"/>
              <a:cs typeface="Times New Roman" pitchFamily="18" charset="0" panose="02020603050405020304"/>
            </a:endParaRPr>
          </a:p>
          <a:p>
            <a:pPr marL="900430" marR="0" indent="0" algn="l">
              <a:lnSpc>
                <a:spcPct val="115000"/>
              </a:lnSpc>
              <a:spcBef>
                <a:spcPts val="0"/>
              </a:spcBef>
              <a:spcAft>
                <a:spcPts val="1000"/>
              </a:spcAft>
            </a:pPr>
            <a:r>
              <a:rPr lang="en-US" sz="2200" b="0" i="0" u="none" strike="noStrike">
                <a:solidFill>
                  <a:schemeClr val="tx1"/>
                </a:solidFill>
                <a:latin typeface="Times New Roman" pitchFamily="18" charset="0" panose="02020603050405020304"/>
                <a:ea typeface="+mn-ea"/>
                <a:cs typeface="Times New Roman" pitchFamily="18" charset="0" panose="02020603050405020304"/>
              </a:rPr>
              <a:t>These are some of the lowest yielding crops:</a:t>
            </a:r>
            <a:endParaRPr sz="2200" b="0" i="0" u="none" strike="noStrike">
              <a:solidFill>
                <a:schemeClr val="tx1"/>
              </a:solidFill>
              <a:latin typeface="Times New Roman" pitchFamily="18" charset="0" panose="02020603050405020304"/>
              <a:ea typeface="+mn-ea"/>
              <a:cs typeface="Times New Roman" pitchFamily="18" charset="0" panose="02020603050405020304"/>
            </a:endParaRPr>
          </a:p>
          <a:p>
            <a:pPr marL="900430" marR="0" indent="0" algn="l">
              <a:lnSpc>
                <a:spcPct val="115000"/>
              </a:lnSpc>
              <a:spcBef>
                <a:spcPts val="0"/>
              </a:spcBef>
              <a:spcAft>
                <a:spcPts val="1000"/>
              </a:spcAft>
            </a:pPr>
            <a:r>
              <a:rPr lang="en-US" sz="2200" b="1" i="0" u="none" strike="noStrike">
                <a:solidFill>
                  <a:schemeClr val="tx1"/>
                </a:solidFill>
                <a:latin typeface="Times New Roman" pitchFamily="18" charset="0" panose="02020603050405020304"/>
                <a:ea typeface="+mn-ea"/>
                <a:cs typeface="Times New Roman" pitchFamily="18" charset="0" panose="02020603050405020304"/>
              </a:rPr>
              <a:t>Bitter gourd</a:t>
            </a:r>
            <a:r>
              <a:rPr lang="en-US" sz="2200" b="0" i="0" u="none" strike="noStrike">
                <a:solidFill>
                  <a:schemeClr val="tx1"/>
                </a:solidFill>
                <a:latin typeface="Times New Roman" pitchFamily="18" charset="0" panose="02020603050405020304"/>
                <a:ea typeface="+mn-ea"/>
                <a:cs typeface="Times New Roman" pitchFamily="18" charset="0" panose="02020603050405020304"/>
              </a:rPr>
              <a:t>: Total yield of 353 units, cultivated year-round in Tamil Nadu, Manipur, and Kerala.</a:t>
            </a:r>
            <a:endParaRPr sz="2200" b="0" i="0" u="none" strike="noStrike">
              <a:solidFill>
                <a:schemeClr val="tx1"/>
              </a:solidFill>
              <a:latin typeface="Times New Roman" pitchFamily="18" charset="0" panose="02020603050405020304"/>
              <a:ea typeface="+mn-ea"/>
              <a:cs typeface="Times New Roman" pitchFamily="18" charset="0" panose="02020603050405020304"/>
            </a:endParaRPr>
          </a:p>
          <a:p>
            <a:pPr marL="900430" marR="0" indent="0" algn="l">
              <a:lnSpc>
                <a:spcPct val="115000"/>
              </a:lnSpc>
              <a:spcBef>
                <a:spcPts val="0"/>
              </a:spcBef>
              <a:spcAft>
                <a:spcPts val="1000"/>
              </a:spcAft>
            </a:pPr>
            <a:r>
              <a:rPr lang="en-US" sz="2200" b="1" i="0" u="none" strike="noStrike">
                <a:solidFill>
                  <a:schemeClr val="tx1"/>
                </a:solidFill>
                <a:latin typeface="Times New Roman" pitchFamily="18" charset="0" panose="02020603050405020304"/>
                <a:ea typeface="+mn-ea"/>
                <a:cs typeface="Times New Roman" pitchFamily="18" charset="0" panose="02020603050405020304"/>
              </a:rPr>
              <a:t>Turnip</a:t>
            </a:r>
            <a:r>
              <a:rPr lang="en-US" sz="2200" b="0" i="0" u="none" strike="noStrike">
                <a:solidFill>
                  <a:schemeClr val="tx1"/>
                </a:solidFill>
                <a:latin typeface="Times New Roman" pitchFamily="18" charset="0" panose="02020603050405020304"/>
                <a:ea typeface="+mn-ea"/>
                <a:cs typeface="Times New Roman" pitchFamily="18" charset="0" panose="02020603050405020304"/>
              </a:rPr>
              <a:t>: Total yield of 363 units, cultivated year-round in Tamil Nadu and Jammu and Kashmir.</a:t>
            </a:r>
            <a:endParaRPr sz="2200" b="0" i="0" u="none" strike="noStrike">
              <a:solidFill>
                <a:schemeClr val="tx1"/>
              </a:solidFill>
              <a:latin typeface="Times New Roman" pitchFamily="18" charset="0" panose="02020603050405020304"/>
              <a:ea typeface="+mn-ea"/>
              <a:cs typeface="Times New Roman" pitchFamily="18" charset="0" panose="02020603050405020304"/>
            </a:endParaRPr>
          </a:p>
          <a:p>
            <a:pPr marL="900430" marR="0" indent="0" algn="l">
              <a:lnSpc>
                <a:spcPct val="115000"/>
              </a:lnSpc>
              <a:spcBef>
                <a:spcPts val="0"/>
              </a:spcBef>
              <a:spcAft>
                <a:spcPts val="1000"/>
              </a:spcAft>
            </a:pPr>
            <a:r>
              <a:rPr lang="en-US" sz="2200" b="1" i="0" u="none" strike="noStrike">
                <a:solidFill>
                  <a:schemeClr val="tx1"/>
                </a:solidFill>
                <a:latin typeface="Times New Roman" pitchFamily="18" charset="0" panose="02020603050405020304"/>
                <a:ea typeface="+mn-ea"/>
                <a:cs typeface="Times New Roman" pitchFamily="18" charset="0" panose="02020603050405020304"/>
              </a:rPr>
              <a:t>Bottle gourd</a:t>
            </a:r>
            <a:r>
              <a:rPr lang="en-US" sz="2200" b="0" i="0" u="none" strike="noStrike">
                <a:solidFill>
                  <a:schemeClr val="tx1"/>
                </a:solidFill>
                <a:latin typeface="Times New Roman" pitchFamily="18" charset="0" panose="02020603050405020304"/>
                <a:ea typeface="+mn-ea"/>
                <a:cs typeface="Times New Roman" pitchFamily="18" charset="0" panose="02020603050405020304"/>
              </a:rPr>
              <a:t>: Total yield of 598 units, cultivated year-round in Telangana, Tamil Nadu, Manipur, and Andhra Pradesh.</a:t>
            </a:r>
            <a:endParaRPr sz="2200" b="0" i="0" u="none" strike="noStrike">
              <a:solidFill>
                <a:schemeClr val="tx1"/>
              </a:solidFill>
              <a:latin typeface="Times New Roman" pitchFamily="18" charset="0" panose="02020603050405020304"/>
              <a:ea typeface="+mn-ea"/>
              <a:cs typeface="Times New Roman" pitchFamily="18" charset="0" panose="02020603050405020304"/>
            </a:endParaRPr>
          </a:p>
          <a:p>
            <a:pPr marL="900430" marR="0" indent="0" algn="l">
              <a:lnSpc>
                <a:spcPct val="115000"/>
              </a:lnSpc>
              <a:spcBef>
                <a:spcPts val="0"/>
              </a:spcBef>
              <a:spcAft>
                <a:spcPts val="1000"/>
              </a:spcAft>
            </a:pPr>
            <a:r>
              <a:rPr lang="en-US" sz="2200" b="1" i="0" u="none" strike="noStrike">
                <a:solidFill>
                  <a:schemeClr val="tx1"/>
                </a:solidFill>
                <a:latin typeface="Times New Roman" pitchFamily="18" charset="0" panose="02020603050405020304"/>
                <a:ea typeface="+mn-ea"/>
                <a:cs typeface="Times New Roman" pitchFamily="18" charset="0" panose="02020603050405020304"/>
              </a:rPr>
              <a:t>Jobster</a:t>
            </a:r>
            <a:r>
              <a:rPr lang="en-US" sz="2200" b="0" i="0" u="none" strike="noStrike">
                <a:solidFill>
                  <a:schemeClr val="tx1"/>
                </a:solidFill>
                <a:latin typeface="Times New Roman" pitchFamily="18" charset="0" panose="02020603050405020304"/>
                <a:ea typeface="+mn-ea"/>
                <a:cs typeface="Times New Roman" pitchFamily="18" charset="0" panose="02020603050405020304"/>
              </a:rPr>
              <a:t>: Gross yield of 1180 units, planted only in the Kharif season in Nagaland.</a:t>
            </a:r>
          </a:p>
          <a:p>
            <a:pPr marL="900430" marR="0" indent="0" algn="l">
              <a:lnSpc>
                <a:spcPct val="115000"/>
              </a:lnSpc>
              <a:spcBef>
                <a:spcPts val="0"/>
              </a:spcBef>
              <a:spcAft>
                <a:spcPts val="1000"/>
              </a:spcAft>
            </a:pPr>
            <a:r>
              <a:rPr lang="en-US" sz="2200" b="1" i="0" u="none" strike="noStrike">
                <a:solidFill>
                  <a:schemeClr val="tx1"/>
                </a:solidFill>
                <a:latin typeface="Times New Roman" pitchFamily="18" charset="0" panose="02020603050405020304"/>
                <a:ea typeface="+mn-ea"/>
                <a:cs typeface="Times New Roman" pitchFamily="18" charset="0" panose="02020603050405020304"/>
              </a:rPr>
              <a:t>Perilla</a:t>
            </a:r>
            <a:r>
              <a:rPr lang="en-US" sz="2200" b="0" i="0" u="none" strike="noStrike">
                <a:solidFill>
                  <a:schemeClr val="tx1"/>
                </a:solidFill>
                <a:latin typeface="Times New Roman" pitchFamily="18" charset="0" panose="02020603050405020304"/>
                <a:ea typeface="+mn-ea"/>
                <a:cs typeface="Times New Roman" pitchFamily="18" charset="0" panose="02020603050405020304"/>
              </a:rPr>
              <a:t>: Produced a total yield of 1410 units, planted only in the Kharif season in Nagaland.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rcRect/>
          <a:stretch>
            <a:fillRect/>
          </a:stretch>
        </p:blipFill>
        <p:spPr>
          <a:xfrm>
            <a:off x="1499937" y="329665"/>
            <a:ext cx="9192126" cy="619866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noEditPoints="1"/>
          </p:cNvSpPr>
          <p:nvPr>
            <p:ph type="ctrTitle"/>
          </p:nvPr>
        </p:nvSpPr>
        <p:spPr/>
        <p:txBody>
          <a:bodyPr/>
          <a:lstStyle/>
          <a:p>
            <a:r>
              <a:rPr lang="en-US" sz="4000" dirty="0">
                <a:solidFill>
                  <a:srgbClr val="FF0000"/>
                </a:solidFill>
              </a:rPr>
              <a:t>Analysis</a:t>
            </a:r>
            <a:endParaRPr lang="bg-BG" sz="4000" dirty="0">
              <a:solidFill>
                <a:srgbClr val="FF0000"/>
              </a:solidFill>
            </a:endParaRPr>
          </a:p>
        </p:txBody>
      </p:sp>
      <p:sp>
        <p:nvSpPr>
          <p:cNvPr id="3" name="Подзаглавие 2"/>
          <p:cNvSpPr>
            <a:spLocks noGrp="1" noEditPoints="1"/>
          </p:cNvSpPr>
          <p:nvPr>
            <p:ph type="subTitle" idx="1"/>
          </p:nvPr>
        </p:nvSpPr>
        <p:spPr>
          <a:xfrm>
            <a:off x="554038" y="1399946"/>
            <a:ext cx="11555681" cy="4908577"/>
          </a:xfrm>
        </p:spPr>
        <p:txBody>
          <a:bodyPr/>
          <a:lstStyle/>
          <a:p>
            <a:pPr marL="900430" marR="0" indent="0" algn="l">
              <a:lnSpc>
                <a:spcPct val="115000"/>
              </a:lnSpc>
              <a:spcBef>
                <a:spcPts val="0"/>
              </a:spcBef>
              <a:spcAft>
                <a:spcPts val="1000"/>
              </a:spcAft>
            </a:pPr>
            <a:r>
              <a:rPr lang="en-US" sz="2800" b="1" i="0" u="none" strike="noStrike">
                <a:solidFill>
                  <a:schemeClr val="tx1"/>
                </a:solidFill>
                <a:latin typeface="Times New Roman" pitchFamily="18" charset="0" panose="02020603050405020304"/>
                <a:ea typeface="+mn-ea"/>
                <a:cs typeface="Times New Roman" pitchFamily="18" charset="0" panose="02020603050405020304"/>
              </a:rPr>
              <a:t>- Lowest Crop Producing Districts</a:t>
            </a:r>
            <a:endParaRPr sz="2800" b="0" i="0" u="none" strike="noStrike">
              <a:solidFill>
                <a:schemeClr val="tx1"/>
              </a:solidFill>
              <a:latin typeface="Times New Roman" pitchFamily="18" charset="0" panose="02020603050405020304"/>
              <a:ea typeface="+mn-ea"/>
              <a:cs typeface="Times New Roman" pitchFamily="18" charset="0" panose="02020603050405020304"/>
            </a:endParaRPr>
          </a:p>
          <a:p>
            <a:pPr marL="900430" marR="0" indent="0" algn="l">
              <a:lnSpc>
                <a:spcPct val="115000"/>
              </a:lnSpc>
              <a:spcBef>
                <a:spcPts val="0"/>
              </a:spcBef>
              <a:spcAft>
                <a:spcPts val="1000"/>
              </a:spcAft>
            </a:pPr>
            <a:r>
              <a:rPr lang="en-US" sz="2800" b="0" i="0" u="none" strike="noStrike">
                <a:solidFill>
                  <a:schemeClr val="tx1"/>
                </a:solidFill>
                <a:latin typeface="Times New Roman" pitchFamily="18" charset="0" panose="02020603050405020304"/>
                <a:ea typeface="+mn-ea"/>
                <a:cs typeface="Times New Roman" pitchFamily="18" charset="0" panose="02020603050405020304"/>
              </a:rPr>
              <a:t>These are some the districts with the poorest crop production:</a:t>
            </a:r>
            <a:endParaRPr sz="2800" b="0" i="0" u="none" strike="noStrike">
              <a:solidFill>
                <a:schemeClr val="tx1"/>
              </a:solidFill>
              <a:latin typeface="Times New Roman" pitchFamily="18" charset="0" panose="02020603050405020304"/>
              <a:ea typeface="+mn-ea"/>
              <a:cs typeface="Times New Roman" pitchFamily="18" charset="0" panose="02020603050405020304"/>
            </a:endParaRPr>
          </a:p>
          <a:p>
            <a:pPr marL="900430" marR="0" indent="0" algn="l">
              <a:lnSpc>
                <a:spcPct val="115000"/>
              </a:lnSpc>
              <a:spcBef>
                <a:spcPts val="0"/>
              </a:spcBef>
              <a:spcAft>
                <a:spcPts val="1000"/>
              </a:spcAft>
            </a:pPr>
            <a:r>
              <a:rPr lang="en-US" sz="2800" b="1" i="0" u="none" strike="noStrike">
                <a:solidFill>
                  <a:schemeClr val="tx1"/>
                </a:solidFill>
                <a:latin typeface="Times New Roman" pitchFamily="18" charset="0" panose="02020603050405020304"/>
                <a:ea typeface="+mn-ea"/>
                <a:cs typeface="Times New Roman" pitchFamily="18" charset="0" panose="02020603050405020304"/>
              </a:rPr>
              <a:t>Gulbarga, Karnataka</a:t>
            </a:r>
            <a:r>
              <a:rPr lang="en-US" sz="2800" b="0" i="0" u="none" strike="noStrike">
                <a:solidFill>
                  <a:schemeClr val="tx1"/>
                </a:solidFill>
                <a:latin typeface="Times New Roman" pitchFamily="18" charset="0" panose="02020603050405020304"/>
                <a:ea typeface="+mn-ea"/>
                <a:cs typeface="Times New Roman" pitchFamily="18" charset="0" panose="02020603050405020304"/>
              </a:rPr>
              <a:t>: Contributed 0.02% to total crop production.</a:t>
            </a:r>
            <a:endParaRPr sz="2800" b="0" i="0" u="none" strike="noStrike">
              <a:solidFill>
                <a:schemeClr val="tx1"/>
              </a:solidFill>
              <a:latin typeface="Times New Roman" pitchFamily="18" charset="0" panose="02020603050405020304"/>
              <a:ea typeface="+mn-ea"/>
              <a:cs typeface="Times New Roman" pitchFamily="18" charset="0" panose="02020603050405020304"/>
            </a:endParaRPr>
          </a:p>
          <a:p>
            <a:pPr marL="900430" marR="0" indent="0" algn="l">
              <a:lnSpc>
                <a:spcPct val="115000"/>
              </a:lnSpc>
              <a:spcBef>
                <a:spcPts val="0"/>
              </a:spcBef>
              <a:spcAft>
                <a:spcPts val="1000"/>
              </a:spcAft>
            </a:pPr>
            <a:r>
              <a:rPr lang="en-US" sz="2800" b="1" i="0" u="none" strike="noStrike">
                <a:solidFill>
                  <a:schemeClr val="tx1"/>
                </a:solidFill>
                <a:latin typeface="Times New Roman" pitchFamily="18" charset="0" panose="02020603050405020304"/>
                <a:ea typeface="+mn-ea"/>
                <a:cs typeface="Times New Roman" pitchFamily="18" charset="0" panose="02020603050405020304"/>
              </a:rPr>
              <a:t>Bidar, Karnataka</a:t>
            </a:r>
            <a:r>
              <a:rPr lang="en-US" sz="2800" b="0" i="0" u="none" strike="noStrike">
                <a:solidFill>
                  <a:schemeClr val="tx1"/>
                </a:solidFill>
                <a:latin typeface="Times New Roman" pitchFamily="18" charset="0" panose="02020603050405020304"/>
                <a:ea typeface="+mn-ea"/>
                <a:cs typeface="Times New Roman" pitchFamily="18" charset="0" panose="02020603050405020304"/>
              </a:rPr>
              <a:t>: Contributed 0.02% to total crop production.</a:t>
            </a:r>
            <a:endParaRPr sz="2800" b="0" i="0" u="none" strike="noStrike">
              <a:solidFill>
                <a:schemeClr val="tx1"/>
              </a:solidFill>
              <a:latin typeface="Times New Roman" pitchFamily="18" charset="0" panose="02020603050405020304"/>
              <a:ea typeface="+mn-ea"/>
              <a:cs typeface="Times New Roman" pitchFamily="18" charset="0" panose="02020603050405020304"/>
            </a:endParaRPr>
          </a:p>
          <a:p>
            <a:pPr marL="900430" marR="0" indent="0" algn="l">
              <a:lnSpc>
                <a:spcPct val="115000"/>
              </a:lnSpc>
              <a:spcBef>
                <a:spcPts val="0"/>
              </a:spcBef>
              <a:spcAft>
                <a:spcPts val="1000"/>
              </a:spcAft>
            </a:pPr>
            <a:r>
              <a:rPr lang="en-US" sz="2800" b="1" i="0" u="none" strike="noStrike">
                <a:solidFill>
                  <a:schemeClr val="tx1"/>
                </a:solidFill>
                <a:latin typeface="Times New Roman" pitchFamily="18" charset="0" panose="02020603050405020304"/>
                <a:ea typeface="+mn-ea"/>
                <a:cs typeface="Times New Roman" pitchFamily="18" charset="0" panose="02020603050405020304"/>
              </a:rPr>
              <a:t>Barabanki, Uttar Pradesh</a:t>
            </a:r>
            <a:r>
              <a:rPr lang="en-US" sz="2800" b="0" i="0" u="none" strike="noStrike">
                <a:solidFill>
                  <a:schemeClr val="tx1"/>
                </a:solidFill>
                <a:latin typeface="Times New Roman" pitchFamily="18" charset="0" panose="02020603050405020304"/>
                <a:ea typeface="+mn-ea"/>
                <a:cs typeface="Times New Roman" pitchFamily="18" charset="0" panose="02020603050405020304"/>
              </a:rPr>
              <a:t>: Contributed 0.02% to total crop production.</a:t>
            </a:r>
            <a:endParaRPr sz="2800" b="0" i="0" u="none" strike="noStrike">
              <a:solidFill>
                <a:schemeClr val="tx1"/>
              </a:solidFill>
              <a:latin typeface="Times New Roman" pitchFamily="18" charset="0" panose="02020603050405020304"/>
              <a:ea typeface="+mn-ea"/>
              <a:cs typeface="Times New Roman" pitchFamily="18" charset="0" panose="02020603050405020304"/>
            </a:endParaRPr>
          </a:p>
          <a:p>
            <a:pPr marL="900430" marR="0" indent="0" algn="l">
              <a:lnSpc>
                <a:spcPct val="115000"/>
              </a:lnSpc>
              <a:spcBef>
                <a:spcPts val="0"/>
              </a:spcBef>
              <a:spcAft>
                <a:spcPts val="1000"/>
              </a:spcAft>
            </a:pPr>
            <a:r>
              <a:rPr lang="en-US" sz="2800" b="1" i="0" u="none" strike="noStrike">
                <a:solidFill>
                  <a:schemeClr val="tx1"/>
                </a:solidFill>
                <a:latin typeface="Times New Roman" pitchFamily="18" charset="0" panose="02020603050405020304"/>
                <a:ea typeface="+mn-ea"/>
                <a:cs typeface="Times New Roman" pitchFamily="18" charset="0" panose="02020603050405020304"/>
              </a:rPr>
              <a:t>Ambala, Haryana</a:t>
            </a:r>
            <a:r>
              <a:rPr lang="en-US" sz="2800" b="0" i="0" u="none" strike="noStrike">
                <a:solidFill>
                  <a:schemeClr val="tx1"/>
                </a:solidFill>
                <a:latin typeface="Times New Roman" pitchFamily="18" charset="0" panose="02020603050405020304"/>
                <a:ea typeface="+mn-ea"/>
                <a:cs typeface="Times New Roman" pitchFamily="18" charset="0" panose="02020603050405020304"/>
              </a:rPr>
              <a:t>: Contributed 0.02% to total crop production.</a:t>
            </a:r>
          </a:p>
          <a:p>
            <a:pPr marL="900430" marR="0" indent="0" algn="l">
              <a:lnSpc>
                <a:spcPct val="115000"/>
              </a:lnSpc>
              <a:spcBef>
                <a:spcPts val="0"/>
              </a:spcBef>
              <a:spcAft>
                <a:spcPts val="1000"/>
              </a:spcAft>
            </a:pPr>
            <a:r>
              <a:rPr lang="en-US" sz="2800" b="1" i="0" u="none" strike="noStrike">
                <a:solidFill>
                  <a:schemeClr val="tx1"/>
                </a:solidFill>
                <a:latin typeface="Times New Roman" pitchFamily="18" charset="0" panose="02020603050405020304"/>
                <a:ea typeface="+mn-ea"/>
                <a:cs typeface="Times New Roman" pitchFamily="18" charset="0" panose="02020603050405020304"/>
              </a:rPr>
              <a:t>Karnal, Haryana</a:t>
            </a:r>
            <a:r>
              <a:rPr lang="en-US" sz="2800" b="0" i="0" u="none" strike="noStrike">
                <a:solidFill>
                  <a:schemeClr val="tx1"/>
                </a:solidFill>
                <a:latin typeface="Times New Roman" pitchFamily="18" charset="0" panose="02020603050405020304"/>
                <a:ea typeface="+mn-ea"/>
                <a:cs typeface="Times New Roman" pitchFamily="18" charset="0" panose="02020603050405020304"/>
              </a:rPr>
              <a:t>: Contributed 0.02% to total crop production.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rcRect/>
          <a:stretch>
            <a:fillRect/>
          </a:stretch>
        </p:blipFill>
        <p:spPr>
          <a:xfrm>
            <a:off x="1480686" y="401854"/>
            <a:ext cx="9230628" cy="605429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noEditPoints="1"/>
          </p:cNvSpPr>
          <p:nvPr>
            <p:ph type="ctrTitle"/>
          </p:nvPr>
        </p:nvSpPr>
        <p:spPr/>
        <p:txBody>
          <a:bodyPr/>
          <a:lstStyle/>
          <a:p>
            <a:r>
              <a:rPr lang="en-US" sz="4000" dirty="0">
                <a:solidFill>
                  <a:srgbClr val="FF0000"/>
                </a:solidFill>
              </a:rPr>
              <a:t>Key Insights</a:t>
            </a:r>
            <a:endParaRPr lang="bg-BG" sz="4000" dirty="0">
              <a:solidFill>
                <a:srgbClr val="FF0000"/>
              </a:solidFill>
            </a:endParaRPr>
          </a:p>
        </p:txBody>
      </p:sp>
      <p:sp>
        <p:nvSpPr>
          <p:cNvPr id="3" name="Подзаглавие 2"/>
          <p:cNvSpPr>
            <a:spLocks noGrp="1" noEditPoints="1"/>
          </p:cNvSpPr>
          <p:nvPr>
            <p:ph type="subTitle" idx="1"/>
          </p:nvPr>
        </p:nvSpPr>
        <p:spPr>
          <a:xfrm>
            <a:off x="554038" y="1399946"/>
            <a:ext cx="11555681" cy="4908577"/>
          </a:xfrm>
        </p:spPr>
        <p:txBody>
          <a:bodyPr/>
          <a:lstStyle/>
          <a:p>
            <a:pPr marL="914400" marR="0" indent="-228600" algn="l">
              <a:lnSpc>
                <a:spcPct val="115000"/>
              </a:lnSpc>
              <a:spcBef>
                <a:spcPts val="0"/>
              </a:spcBef>
              <a:spcAft>
                <a:spcPts val="1000"/>
              </a:spcAft>
              <a:buSzPts val="2800"/>
              <a:buFont typeface="Calibri" pitchFamily="34" charset="0" panose="020F0502020204030204"/>
              <a:buChar char="-"/>
            </a:pPr>
            <a:r>
              <a:rPr lang="en-US" sz="4000" b="1" i="0" u="none" strike="noStrike">
                <a:latin typeface="Times New Roman" pitchFamily="18" charset="0" panose="02020603050405020304"/>
                <a:ea typeface="+mn-ea"/>
                <a:cs typeface="Times New Roman" pitchFamily="18" charset="0" panose="02020603050405020304"/>
              </a:rPr>
              <a:t>Kerala Dominates Crop Yields</a:t>
            </a:r>
            <a:r>
              <a:rPr lang="en-US" sz="4000" b="0" i="0" u="none" strike="noStrike">
                <a:latin typeface="Times New Roman" pitchFamily="18" charset="0" panose="02020603050405020304"/>
                <a:ea typeface="+mn-ea"/>
                <a:cs typeface="Times New Roman" pitchFamily="18" charset="0" panose="02020603050405020304"/>
              </a:rPr>
              <a:t> </a:t>
            </a:r>
          </a:p>
          <a:p>
            <a:pPr marL="0" marR="0" indent="0" algn="l">
              <a:lnSpc>
                <a:spcPct val="115000"/>
              </a:lnSpc>
              <a:spcBef>
                <a:spcPts val="0"/>
              </a:spcBef>
              <a:spcAft>
                <a:spcPts val="1000"/>
              </a:spcAft>
            </a:pPr>
            <a:r>
              <a:rPr sz="4000" b="0" i="0" u="none" strike="noStrike">
                <a:latin typeface="Times New Roman" pitchFamily="18" charset="0" panose="02020603050405020304"/>
                <a:ea typeface="+mn-ea"/>
                <a:cs typeface="Times New Roman" pitchFamily="18" charset="0" panose="02020603050405020304"/>
              </a:rPr>
              <a:t>The top five districts with the highest crop yields are all located within Kerala. This suggests that Kerala's agricultural practices, climate, or policies are particularly conducive to maximizing crop production.</a:t>
            </a:r>
            <a:endParaRPr lang="en-US" sz="4000" b="0" i="0" u="none" strike="noStrike">
              <a:solidFill>
                <a:schemeClr val="tx1"/>
              </a:solidFill>
              <a:latin typeface="Times New Roman" pitchFamily="18" charset="0" panose="02020603050405020304"/>
              <a:ea typeface="+mn-ea"/>
              <a:cs typeface="Times New Roman" pitchFamily="18" charset="0"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noEditPoints="1"/>
          </p:cNvSpPr>
          <p:nvPr>
            <p:ph type="ctrTitle"/>
          </p:nvPr>
        </p:nvSpPr>
        <p:spPr/>
        <p:txBody>
          <a:bodyPr/>
          <a:lstStyle/>
          <a:p>
            <a:r>
              <a:rPr lang="en-US" sz="4000" b="1" i="0" u="sng" strike="noStrike">
                <a:solidFill>
                  <a:schemeClr val="accent1">
                    <a:lumMod val="74901"/>
                  </a:schemeClr>
                </a:solidFill>
                <a:latin typeface="Times New Roman" pitchFamily="18" charset="0" panose="02020603050405020304"/>
                <a:ea typeface="+mn-ea"/>
                <a:cs typeface="Times New Roman" pitchFamily="18" charset="0" panose="02020603050405020304"/>
              </a:rPr>
              <a:t>Introduction</a:t>
            </a:r>
            <a:endParaRPr lang="bg-BG" sz="4000" dirty="0"/>
          </a:p>
        </p:txBody>
      </p:sp>
      <p:sp>
        <p:nvSpPr>
          <p:cNvPr id="3" name="Подзаглавие 2"/>
          <p:cNvSpPr>
            <a:spLocks noGrp="1" noEditPoints="1"/>
          </p:cNvSpPr>
          <p:nvPr>
            <p:ph type="subTitle" idx="1"/>
          </p:nvPr>
        </p:nvSpPr>
        <p:spPr>
          <a:xfrm>
            <a:off x="554037" y="1629626"/>
            <a:ext cx="11555681" cy="4254626"/>
          </a:xfrm>
        </p:spPr>
        <p:txBody>
          <a:bodyPr/>
          <a:lstStyle/>
          <a:p>
            <a:r>
              <a:rPr lang="en-US" sz="3600" b="1" i="0" u="none" strike="noStrike">
                <a:latin typeface="Times New Roman" pitchFamily="18" charset="0" panose="02020603050405020304"/>
                <a:ea typeface="+mn-ea"/>
                <a:cs typeface="Times New Roman" pitchFamily="18" charset="0" panose="02020603050405020304"/>
              </a:rPr>
              <a:t>Objective</a:t>
            </a:r>
            <a:r>
              <a:rPr lang="en-US" sz="3600" b="0" i="0" u="none" strike="noStrike">
                <a:latin typeface="Times New Roman" pitchFamily="18" charset="0" panose="02020603050405020304"/>
                <a:ea typeface="+mn-ea"/>
                <a:cs typeface="Times New Roman" pitchFamily="18" charset="0" panose="02020603050405020304"/>
              </a:rPr>
              <a:t>: This report provides an in-depth analysis of crop production in India from 1997 to 2015, covering a broad range of crops, their production areas, gross production, seasonal variations, and the specific states and districts where these crops were produced. The primary goal is to predict crop yields and extract key insights, identifying critical indicators that influence crop production.</a:t>
            </a:r>
            <a:endParaRPr lang="bg-BG" sz="3600" b="1" dirty="0">
              <a:solidFill>
                <a:schemeClr val="accent5">
                  <a:lumMod val="7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noEditPoints="1"/>
          </p:cNvSpPr>
          <p:nvPr>
            <p:ph type="ctrTitle"/>
          </p:nvPr>
        </p:nvSpPr>
        <p:spPr/>
        <p:txBody>
          <a:bodyPr/>
          <a:lstStyle/>
          <a:p>
            <a:r>
              <a:rPr lang="en-US" sz="4000" dirty="0">
                <a:solidFill>
                  <a:srgbClr val="FF0000"/>
                </a:solidFill>
              </a:rPr>
              <a:t>Key Insights</a:t>
            </a:r>
            <a:endParaRPr lang="bg-BG" sz="4000" dirty="0">
              <a:solidFill>
                <a:srgbClr val="FF0000"/>
              </a:solidFill>
            </a:endParaRPr>
          </a:p>
        </p:txBody>
      </p:sp>
      <p:sp>
        <p:nvSpPr>
          <p:cNvPr id="3" name="Подзаглавие 2"/>
          <p:cNvSpPr>
            <a:spLocks noGrp="1" noEditPoints="1"/>
          </p:cNvSpPr>
          <p:nvPr>
            <p:ph type="subTitle" idx="1"/>
          </p:nvPr>
        </p:nvSpPr>
        <p:spPr>
          <a:xfrm>
            <a:off x="554038" y="1399946"/>
            <a:ext cx="11555681" cy="4908577"/>
          </a:xfrm>
        </p:spPr>
        <p:txBody>
          <a:bodyPr/>
          <a:lstStyle/>
          <a:p>
            <a:pPr marL="948055" marR="0" indent="-263525" algn="l">
              <a:lnSpc>
                <a:spcPct val="115000"/>
              </a:lnSpc>
              <a:spcBef>
                <a:spcPts val="0"/>
              </a:spcBef>
              <a:spcAft>
                <a:spcPts val="1000"/>
              </a:spcAft>
              <a:buSzPts val="4000"/>
              <a:buFont typeface="Calibri" pitchFamily="34" charset="0" panose="020F0502020204030204"/>
              <a:buChar char="-"/>
            </a:pPr>
            <a:r>
              <a:rPr lang="en-US" sz="4000" b="1" i="0" u="none" strike="noStrike">
                <a:latin typeface="Times New Roman" pitchFamily="18" charset="0" panose="02020603050405020304"/>
                <a:ea typeface="+mn-ea"/>
                <a:cs typeface="Times New Roman" pitchFamily="18" charset="0" panose="02020603050405020304"/>
              </a:rPr>
              <a:t>Year-Round Farming Increases Yield</a:t>
            </a:r>
            <a:r>
              <a:rPr lang="en-US" sz="4000" b="0" i="0" u="none" strike="noStrike">
                <a:latin typeface="Times New Roman" pitchFamily="18" charset="0" panose="02020603050405020304"/>
                <a:ea typeface="+mn-ea"/>
                <a:cs typeface="Times New Roman" pitchFamily="18" charset="0" panose="02020603050405020304"/>
              </a:rPr>
              <a:t>  </a:t>
            </a:r>
          </a:p>
          <a:p>
            <a:pPr marL="0" marR="0" indent="0" algn="l">
              <a:lnSpc>
                <a:spcPct val="115000"/>
              </a:lnSpc>
              <a:spcBef>
                <a:spcPts val="0"/>
              </a:spcBef>
              <a:spcAft>
                <a:spcPts val="1000"/>
              </a:spcAft>
            </a:pPr>
            <a:r>
              <a:rPr sz="4000" b="0" i="0" u="none" strike="noStrike">
                <a:latin typeface="Times New Roman" pitchFamily="18" charset="0" panose="02020603050405020304"/>
                <a:ea typeface="+mn-ea"/>
                <a:cs typeface="Times New Roman" pitchFamily="18" charset="0" panose="02020603050405020304"/>
              </a:rPr>
              <a:t>Farms that engaged in year-round cultivation achieved the highest crop yields across all planting seasons. This indicates the importance of consistent agricultural activity and resource utilization throughout the year.</a:t>
            </a:r>
            <a:endParaRPr lang="en-US" sz="4000" b="0" i="0" u="none" strike="noStrike">
              <a:solidFill>
                <a:schemeClr val="tx1"/>
              </a:solidFill>
              <a:latin typeface="Times New Roman" pitchFamily="18" charset="0" panose="02020603050405020304"/>
              <a:ea typeface="+mn-ea"/>
              <a:cs typeface="Times New Roman" pitchFamily="18" charset="0" panose="020206030504050203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noEditPoints="1"/>
          </p:cNvSpPr>
          <p:nvPr>
            <p:ph type="ctrTitle"/>
          </p:nvPr>
        </p:nvSpPr>
        <p:spPr/>
        <p:txBody>
          <a:bodyPr/>
          <a:lstStyle/>
          <a:p>
            <a:r>
              <a:rPr lang="en-US" sz="4000" dirty="0">
                <a:solidFill>
                  <a:srgbClr val="FF0000"/>
                </a:solidFill>
              </a:rPr>
              <a:t>Key Insights</a:t>
            </a:r>
            <a:endParaRPr lang="bg-BG" sz="4000" dirty="0">
              <a:solidFill>
                <a:srgbClr val="FF0000"/>
              </a:solidFill>
            </a:endParaRPr>
          </a:p>
        </p:txBody>
      </p:sp>
      <p:sp>
        <p:nvSpPr>
          <p:cNvPr id="3" name="Подзаглавие 2"/>
          <p:cNvSpPr>
            <a:spLocks noGrp="1" noEditPoints="1"/>
          </p:cNvSpPr>
          <p:nvPr>
            <p:ph type="subTitle" idx="1"/>
          </p:nvPr>
        </p:nvSpPr>
        <p:spPr>
          <a:xfrm>
            <a:off x="554038" y="1399946"/>
            <a:ext cx="11555681" cy="4908577"/>
          </a:xfrm>
        </p:spPr>
        <p:txBody>
          <a:bodyPr/>
          <a:lstStyle/>
          <a:p>
            <a:pPr marL="966470" marR="0" indent="-228600" algn="l">
              <a:lnSpc>
                <a:spcPct val="115000"/>
              </a:lnSpc>
              <a:spcBef>
                <a:spcPts val="0"/>
              </a:spcBef>
              <a:spcAft>
                <a:spcPts val="1000"/>
              </a:spcAft>
              <a:buSzPts val="4000"/>
              <a:buFont typeface="Calibri" pitchFamily="34" charset="0" panose="020F0502020204030204"/>
              <a:buChar char="-"/>
            </a:pPr>
            <a:r>
              <a:rPr lang="en-US" sz="3600" b="1" i="0" u="none" strike="noStrike">
                <a:latin typeface="Times New Roman" pitchFamily="18" charset="0" panose="02020603050405020304"/>
                <a:ea typeface="+mn-ea"/>
                <a:cs typeface="Times New Roman" pitchFamily="18" charset="0" panose="02020603050405020304"/>
              </a:rPr>
              <a:t>Higher Yield Correlates with Larger Land Allocation</a:t>
            </a:r>
          </a:p>
          <a:p>
            <a:pPr marL="0" marR="0" indent="0" algn="l">
              <a:lnSpc>
                <a:spcPct val="115000"/>
              </a:lnSpc>
              <a:spcBef>
                <a:spcPts val="0"/>
              </a:spcBef>
              <a:spcAft>
                <a:spcPts val="1000"/>
              </a:spcAft>
            </a:pPr>
            <a:r>
              <a:rPr sz="3600" b="0" i="0" u="none" strike="noStrike">
                <a:latin typeface="Times New Roman" pitchFamily="18" charset="0" panose="02020603050405020304"/>
                <a:ea typeface="+mn-ea"/>
                <a:cs typeface="Times New Roman" pitchFamily="18" charset="0" panose="02020603050405020304"/>
              </a:rPr>
              <a:t>Crops that delivered the highest yields were generally planted on larger tracts of land. This suggests that larger-scale operations may have access to more resources, better technology, or optimized farming techniques that allow for higher output compared to smaller-scale operations.</a:t>
            </a:r>
            <a:endParaRPr lang="en-US" sz="3600" b="0" i="0" u="none" strike="noStrike">
              <a:solidFill>
                <a:schemeClr val="tx1"/>
              </a:solidFill>
              <a:latin typeface="Times New Roman" pitchFamily="18" charset="0" panose="02020603050405020304"/>
              <a:ea typeface="+mn-ea"/>
              <a:cs typeface="Times New Roman" pitchFamily="18" charset="0" panose="020206030504050203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noEditPoints="1"/>
          </p:cNvSpPr>
          <p:nvPr>
            <p:ph type="ctrTitle"/>
          </p:nvPr>
        </p:nvSpPr>
        <p:spPr/>
        <p:txBody>
          <a:bodyPr/>
          <a:lstStyle/>
          <a:p>
            <a:r>
              <a:rPr lang="en-US" sz="4000" dirty="0">
                <a:solidFill>
                  <a:srgbClr val="FF0000"/>
                </a:solidFill>
              </a:rPr>
              <a:t>Recommendations</a:t>
            </a:r>
            <a:endParaRPr lang="bg-BG" sz="4000" dirty="0">
              <a:solidFill>
                <a:srgbClr val="FF0000"/>
              </a:solidFill>
            </a:endParaRPr>
          </a:p>
        </p:txBody>
      </p:sp>
      <p:sp>
        <p:nvSpPr>
          <p:cNvPr id="3" name="Подзаглавие 2"/>
          <p:cNvSpPr>
            <a:spLocks noGrp="1" noEditPoints="1"/>
          </p:cNvSpPr>
          <p:nvPr>
            <p:ph type="subTitle" idx="1"/>
          </p:nvPr>
        </p:nvSpPr>
        <p:spPr>
          <a:xfrm>
            <a:off x="554038" y="1399946"/>
            <a:ext cx="11555681" cy="4908577"/>
          </a:xfrm>
        </p:spPr>
        <p:txBody>
          <a:bodyPr/>
          <a:lstStyle/>
          <a:p>
            <a:pPr marL="960755" marR="0" indent="-228600" algn="l">
              <a:lnSpc>
                <a:spcPct val="115000"/>
              </a:lnSpc>
              <a:spcBef>
                <a:spcPts val="0"/>
              </a:spcBef>
              <a:spcAft>
                <a:spcPts val="1000"/>
              </a:spcAft>
              <a:buSzPts val="3600"/>
              <a:buFont typeface="Calibri" pitchFamily="34" charset="0" panose="020F0502020204030204"/>
              <a:buChar char="-"/>
            </a:pPr>
            <a:r>
              <a:rPr lang="en-US" sz="3600" b="1" i="0" u="none" strike="noStrike">
                <a:latin typeface="Times New Roman" pitchFamily="18" charset="0" panose="02020603050405020304"/>
                <a:ea typeface="+mn-ea"/>
                <a:cs typeface="Times New Roman" pitchFamily="18" charset="0" panose="02020603050405020304"/>
              </a:rPr>
              <a:t>Expand Successful Practices Across Kerala</a:t>
            </a:r>
            <a:r>
              <a:rPr lang="en-US" sz="3600" b="0" i="0" u="none" strike="noStrike">
                <a:latin typeface="Times New Roman" pitchFamily="18" charset="0" panose="02020603050405020304"/>
                <a:ea typeface="+mn-ea"/>
                <a:cs typeface="Times New Roman" pitchFamily="18" charset="0" panose="02020603050405020304"/>
              </a:rPr>
              <a:t> </a:t>
            </a:r>
          </a:p>
          <a:p>
            <a:pPr marL="0" marR="0" indent="0" algn="l">
              <a:lnSpc>
                <a:spcPct val="115000"/>
              </a:lnSpc>
              <a:spcBef>
                <a:spcPts val="0"/>
              </a:spcBef>
              <a:spcAft>
                <a:spcPts val="1000"/>
              </a:spcAft>
            </a:pPr>
            <a:r>
              <a:rPr sz="3600" b="0" i="0" u="none" strike="noStrike">
                <a:latin typeface="Times New Roman" pitchFamily="18" charset="0" panose="02020603050405020304"/>
                <a:ea typeface="+mn-ea"/>
                <a:cs typeface="Times New Roman" pitchFamily="18" charset="0" panose="02020603050405020304"/>
              </a:rPr>
              <a:t>Agricultural strategies and practices from the top-performing districts in Kerala should be studied and potentially implemented in other regions to boost crop yields across the board. This could involve knowledge sharing, improved access to better seeds, modern farming techniques, and climate-specific adaptations.</a:t>
            </a:r>
            <a:endParaRPr lang="en-US" sz="3600" b="0" i="0" u="none" strike="noStrike">
              <a:solidFill>
                <a:schemeClr val="tx1"/>
              </a:solidFill>
              <a:latin typeface="Times New Roman" pitchFamily="18" charset="0" panose="02020603050405020304"/>
              <a:ea typeface="+mn-ea"/>
              <a:cs typeface="Times New Roman" pitchFamily="18" charset="0" panose="020206030504050203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noEditPoints="1"/>
          </p:cNvSpPr>
          <p:nvPr>
            <p:ph type="ctrTitle"/>
          </p:nvPr>
        </p:nvSpPr>
        <p:spPr/>
        <p:txBody>
          <a:bodyPr/>
          <a:lstStyle/>
          <a:p>
            <a:r>
              <a:rPr lang="en-US" sz="4000" dirty="0">
                <a:solidFill>
                  <a:srgbClr val="FF0000"/>
                </a:solidFill>
              </a:rPr>
              <a:t>Recommendations</a:t>
            </a:r>
            <a:endParaRPr lang="bg-BG" sz="4000" dirty="0">
              <a:solidFill>
                <a:srgbClr val="FF0000"/>
              </a:solidFill>
            </a:endParaRPr>
          </a:p>
        </p:txBody>
      </p:sp>
      <p:sp>
        <p:nvSpPr>
          <p:cNvPr id="3" name="Подзаглавие 2"/>
          <p:cNvSpPr>
            <a:spLocks noGrp="1" noEditPoints="1"/>
          </p:cNvSpPr>
          <p:nvPr>
            <p:ph type="subTitle" idx="1"/>
          </p:nvPr>
        </p:nvSpPr>
        <p:spPr>
          <a:xfrm>
            <a:off x="554038" y="1151973"/>
            <a:ext cx="11555681" cy="5280537"/>
          </a:xfrm>
        </p:spPr>
        <p:txBody>
          <a:bodyPr/>
          <a:lstStyle/>
          <a:p>
            <a:pPr marL="955040" marR="0" indent="-228600" algn="l">
              <a:lnSpc>
                <a:spcPct val="115000"/>
              </a:lnSpc>
              <a:spcBef>
                <a:spcPts val="0"/>
              </a:spcBef>
              <a:spcAft>
                <a:spcPts val="1000"/>
              </a:spcAft>
              <a:buSzPts val="3600"/>
              <a:buFont typeface="Calibri" pitchFamily="34" charset="0" panose="020F0502020204030204"/>
              <a:buChar char="-"/>
            </a:pPr>
            <a:r>
              <a:rPr lang="en-US" sz="3600" b="1" i="0" u="none" strike="noStrike">
                <a:latin typeface="Times New Roman" pitchFamily="18" charset="0" panose="02020603050405020304"/>
                <a:ea typeface="+mn-ea"/>
                <a:cs typeface="Times New Roman" pitchFamily="18" charset="0" panose="02020603050405020304"/>
              </a:rPr>
              <a:t>Encourage and Support Year-Round Farming</a:t>
            </a:r>
            <a:r>
              <a:rPr lang="en-US" sz="3600" b="0" i="0" u="none" strike="noStrike">
                <a:latin typeface="Times New Roman" pitchFamily="18" charset="0" panose="02020603050405020304"/>
                <a:ea typeface="+mn-ea"/>
                <a:cs typeface="Times New Roman" pitchFamily="18" charset="0" panose="02020603050405020304"/>
              </a:rPr>
              <a:t> </a:t>
            </a:r>
          </a:p>
          <a:p>
            <a:pPr marL="0" marR="0" indent="0" algn="l">
              <a:lnSpc>
                <a:spcPct val="115000"/>
              </a:lnSpc>
              <a:spcBef>
                <a:spcPts val="0"/>
              </a:spcBef>
              <a:spcAft>
                <a:spcPts val="1000"/>
              </a:spcAft>
            </a:pPr>
            <a:r>
              <a:rPr sz="3600" b="0" i="0" u="none" strike="noStrike">
                <a:latin typeface="Times New Roman" pitchFamily="18" charset="0" panose="02020603050405020304"/>
                <a:ea typeface="+mn-ea"/>
                <a:cs typeface="Times New Roman" pitchFamily="18" charset="0" panose="02020603050405020304"/>
              </a:rPr>
              <a:t>Promote policies and programs that encourage year-round farming. Providing subsidies for irrigation, infrastructure, and access to farming technologies can help sustain this practice, increasing overall crop production. Additionally, research into optimal crop rotations and farming techniques should be prioritized to enhance the efficiency and sustainability of year-long farming.</a:t>
            </a:r>
            <a:endParaRPr lang="en-US" sz="3600" b="0" i="0" u="none" strike="noStrike">
              <a:solidFill>
                <a:schemeClr val="tx1"/>
              </a:solidFill>
              <a:latin typeface="Times New Roman" pitchFamily="18" charset="0" panose="02020603050405020304"/>
              <a:ea typeface="+mn-ea"/>
              <a:cs typeface="Times New Roman" pitchFamily="18" charset="0" panose="020206030504050203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noEditPoints="1"/>
          </p:cNvSpPr>
          <p:nvPr>
            <p:ph type="ctrTitle"/>
          </p:nvPr>
        </p:nvSpPr>
        <p:spPr/>
        <p:txBody>
          <a:bodyPr/>
          <a:lstStyle/>
          <a:p>
            <a:r>
              <a:rPr lang="en-US" sz="4000" dirty="0">
                <a:solidFill>
                  <a:srgbClr val="FF0000"/>
                </a:solidFill>
              </a:rPr>
              <a:t>Recommendations</a:t>
            </a:r>
            <a:endParaRPr lang="bg-BG" sz="4000" dirty="0">
              <a:solidFill>
                <a:srgbClr val="FF0000"/>
              </a:solidFill>
            </a:endParaRPr>
          </a:p>
        </p:txBody>
      </p:sp>
      <p:sp>
        <p:nvSpPr>
          <p:cNvPr id="3" name="Подзаглавие 2"/>
          <p:cNvSpPr>
            <a:spLocks noGrp="1" noEditPoints="1"/>
          </p:cNvSpPr>
          <p:nvPr>
            <p:ph type="subTitle" idx="1"/>
          </p:nvPr>
        </p:nvSpPr>
        <p:spPr>
          <a:xfrm>
            <a:off x="554038" y="1151973"/>
            <a:ext cx="11555681" cy="5280537"/>
          </a:xfrm>
        </p:spPr>
        <p:txBody>
          <a:bodyPr/>
          <a:lstStyle/>
          <a:p>
            <a:pPr marL="984250" marR="0" indent="-228600" algn="l">
              <a:lnSpc>
                <a:spcPct val="115000"/>
              </a:lnSpc>
              <a:spcBef>
                <a:spcPts val="0"/>
              </a:spcBef>
              <a:spcAft>
                <a:spcPts val="1000"/>
              </a:spcAft>
              <a:buSzPts val="3600"/>
              <a:buFont typeface="Calibri" pitchFamily="34" charset="0" panose="020F0502020204030204"/>
              <a:buChar char="-"/>
            </a:pPr>
            <a:r>
              <a:rPr lang="en-US" sz="3600" b="1" i="0" u="none" strike="noStrike">
                <a:latin typeface="Times New Roman" pitchFamily="18" charset="0" panose="02020603050405020304"/>
                <a:ea typeface="+mn-ea"/>
                <a:cs typeface="Times New Roman" pitchFamily="18" charset="0" panose="02020603050405020304"/>
              </a:rPr>
              <a:t>Optimize Land Use for Higher Yields</a:t>
            </a:r>
            <a:r>
              <a:rPr lang="en-US" sz="3600" b="0" i="0" u="none" strike="noStrike">
                <a:latin typeface="Times New Roman" pitchFamily="18" charset="0" panose="02020603050405020304"/>
                <a:ea typeface="+mn-ea"/>
                <a:cs typeface="Times New Roman" pitchFamily="18" charset="0" panose="02020603050405020304"/>
              </a:rPr>
              <a:t>  </a:t>
            </a:r>
          </a:p>
          <a:p>
            <a:pPr marL="0" marR="0" indent="0" algn="l">
              <a:lnSpc>
                <a:spcPct val="115000"/>
              </a:lnSpc>
              <a:spcBef>
                <a:spcPts val="0"/>
              </a:spcBef>
              <a:spcAft>
                <a:spcPts val="1000"/>
              </a:spcAft>
            </a:pPr>
            <a:r>
              <a:rPr sz="3600" b="0" i="0" u="none" strike="noStrike">
                <a:latin typeface="Times New Roman" pitchFamily="18" charset="0" panose="02020603050405020304"/>
                <a:ea typeface="+mn-ea"/>
                <a:cs typeface="Times New Roman" pitchFamily="18" charset="0" panose="02020603050405020304"/>
              </a:rPr>
              <a:t>Larger land areas appear to yield more crops, potentially due to better access to resources or economies of scale. Encouraging smaller farmers to collaborate in cooperatives or providing access to pooled resources (like irrigation systems or farming equipment) could help smaller plots increase their yield. Similarly, policies that support land consolidation for higher productivity should be considered.</a:t>
            </a:r>
            <a:endParaRPr lang="en-US" sz="3600" b="0" i="0" u="none" strike="noStrike">
              <a:solidFill>
                <a:schemeClr val="tx1"/>
              </a:solidFill>
              <a:latin typeface="Times New Roman" pitchFamily="18" charset="0" panose="02020603050405020304"/>
              <a:ea typeface="+mn-ea"/>
              <a:cs typeface="Times New Roman" pitchFamily="18" charset="0" panose="020206030504050203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noEditPoints="1"/>
          </p:cNvSpPr>
          <p:nvPr>
            <p:ph type="ctrTitle"/>
          </p:nvPr>
        </p:nvSpPr>
        <p:spPr/>
        <p:txBody>
          <a:bodyPr/>
          <a:lstStyle/>
          <a:p>
            <a:r>
              <a:rPr lang="en-US" sz="4000" dirty="0">
                <a:solidFill>
                  <a:srgbClr val="FF0000"/>
                </a:solidFill>
              </a:rPr>
              <a:t>Recommendations</a:t>
            </a:r>
            <a:endParaRPr lang="bg-BG" sz="4000" dirty="0">
              <a:solidFill>
                <a:srgbClr val="FF0000"/>
              </a:solidFill>
            </a:endParaRPr>
          </a:p>
        </p:txBody>
      </p:sp>
      <p:sp>
        <p:nvSpPr>
          <p:cNvPr id="3" name="Подзаглавие 2"/>
          <p:cNvSpPr>
            <a:spLocks noGrp="1" noEditPoints="1"/>
          </p:cNvSpPr>
          <p:nvPr>
            <p:ph type="subTitle" idx="1"/>
          </p:nvPr>
        </p:nvSpPr>
        <p:spPr>
          <a:xfrm>
            <a:off x="554038" y="1419427"/>
            <a:ext cx="11555681" cy="4577947"/>
          </a:xfrm>
        </p:spPr>
        <p:txBody>
          <a:bodyPr/>
          <a:lstStyle/>
          <a:p>
            <a:pPr marL="978535" marR="0" indent="-228600" algn="l">
              <a:lnSpc>
                <a:spcPct val="115000"/>
              </a:lnSpc>
              <a:spcBef>
                <a:spcPts val="0"/>
              </a:spcBef>
              <a:spcAft>
                <a:spcPts val="1000"/>
              </a:spcAft>
              <a:buSzPts val="3600"/>
              <a:buFont typeface="Calibri" pitchFamily="34" charset="0" panose="020F0502020204030204"/>
              <a:buChar char="-"/>
            </a:pPr>
            <a:r>
              <a:rPr lang="en-US" sz="3600" b="1" i="0" u="none" strike="noStrike">
                <a:latin typeface="Times New Roman" pitchFamily="18" charset="0" panose="02020603050405020304"/>
                <a:ea typeface="+mn-ea"/>
                <a:cs typeface="Times New Roman" pitchFamily="18" charset="0" panose="02020603050405020304"/>
              </a:rPr>
              <a:t>Investment in Technology and Innovation</a:t>
            </a:r>
            <a:r>
              <a:rPr lang="en-US" sz="3600" b="0" i="0" u="none" strike="noStrike">
                <a:latin typeface="Times New Roman" pitchFamily="18" charset="0" panose="02020603050405020304"/>
                <a:ea typeface="+mn-ea"/>
                <a:cs typeface="Times New Roman" pitchFamily="18" charset="0" panose="02020603050405020304"/>
              </a:rPr>
              <a:t>  </a:t>
            </a:r>
          </a:p>
          <a:p>
            <a:pPr marL="0" marR="0" indent="0" algn="l">
              <a:lnSpc>
                <a:spcPct val="115000"/>
              </a:lnSpc>
              <a:spcBef>
                <a:spcPts val="0"/>
              </a:spcBef>
              <a:spcAft>
                <a:spcPts val="1000"/>
              </a:spcAft>
            </a:pPr>
            <a:r>
              <a:rPr sz="3600" b="0" i="0" u="none" strike="noStrike">
                <a:latin typeface="Times New Roman" pitchFamily="18" charset="0" panose="02020603050405020304"/>
                <a:ea typeface="+mn-ea"/>
                <a:cs typeface="Times New Roman" pitchFamily="18" charset="0" panose="02020603050405020304"/>
              </a:rPr>
              <a:t>Investment in agricultural technology, such as precision farming, better irrigation methods, and high-yield crop varieties, could help maximize yield even on smaller plots of land. Promoting research and development in this area could make a significant difference in overall productivity.</a:t>
            </a:r>
            <a:endParaRPr lang="en-US" sz="3600" b="0" i="0" u="none" strike="noStrike">
              <a:solidFill>
                <a:schemeClr val="tx1"/>
              </a:solidFill>
              <a:latin typeface="Times New Roman" pitchFamily="18" charset="0" panose="02020603050405020304"/>
              <a:ea typeface="+mn-ea"/>
              <a:cs typeface="Times New Roman" pitchFamily="18" charset="0" panose="020206030504050203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noEditPoints="1"/>
          </p:cNvSpPr>
          <p:nvPr>
            <p:ph type="ctrTitle"/>
          </p:nvPr>
        </p:nvSpPr>
        <p:spPr/>
        <p:txBody>
          <a:bodyPr/>
          <a:lstStyle/>
          <a:p>
            <a:r>
              <a:rPr lang="en-US" sz="4000" dirty="0">
                <a:solidFill>
                  <a:srgbClr val="FF0000"/>
                </a:solidFill>
              </a:rPr>
              <a:t>Conclusion</a:t>
            </a:r>
            <a:endParaRPr lang="bg-BG" sz="4000" dirty="0">
              <a:solidFill>
                <a:srgbClr val="FF0000"/>
              </a:solidFill>
            </a:endParaRPr>
          </a:p>
        </p:txBody>
      </p:sp>
      <p:sp>
        <p:nvSpPr>
          <p:cNvPr id="3" name="Подзаглавие 2"/>
          <p:cNvSpPr>
            <a:spLocks noGrp="1" noEditPoints="1"/>
          </p:cNvSpPr>
          <p:nvPr>
            <p:ph type="subTitle" idx="1"/>
          </p:nvPr>
        </p:nvSpPr>
        <p:spPr>
          <a:xfrm>
            <a:off x="554038" y="1222588"/>
            <a:ext cx="11555681" cy="5073893"/>
          </a:xfrm>
        </p:spPr>
        <p:txBody>
          <a:bodyPr/>
          <a:lstStyle/>
          <a:p>
            <a:pPr marL="749935" marR="0" indent="0" algn="l">
              <a:lnSpc>
                <a:spcPct val="115000"/>
              </a:lnSpc>
              <a:spcBef>
                <a:spcPts val="0"/>
              </a:spcBef>
              <a:spcAft>
                <a:spcPts val="1000"/>
              </a:spcAft>
              <a:buFont typeface="Calibri" pitchFamily="34" charset="0" panose="020F0502020204030204"/>
              <a:buNone/>
            </a:pPr>
            <a:r>
              <a:rPr lang="en-US" sz="2800" b="0" i="0" u="none" strike="noStrike">
                <a:latin typeface="Times New Roman" pitchFamily="18" charset="0" panose="02020603050405020304"/>
                <a:ea typeface="+mn-ea"/>
                <a:cs typeface="Times New Roman" pitchFamily="18" charset="0" panose="02020603050405020304"/>
              </a:rPr>
              <a:t>Kerala has set a high standard for crop yields, demonstrating the potential for productivity when the right conditions are met. Year-round farming and the correlation between larger land areas and higher yields emphasize the importance of sustained effort and resource optimization in agriculture. By implementing strategies that replicate Kerala's success, encouraging continuous farming practices, and improving access to land and technology, crop yields can be significantly enhanced across other regions as well. These recommendations will not only improve overall productivity but also contribute to greater food security and agricultural sustainability.</a:t>
            </a:r>
            <a:endParaRPr lang="en-US" sz="2800" b="0" i="0" u="none" strike="noStrike">
              <a:solidFill>
                <a:schemeClr val="tx1"/>
              </a:solidFill>
              <a:latin typeface="Times New Roman" pitchFamily="18" charset="0" panose="02020603050405020304"/>
              <a:ea typeface="+mn-ea"/>
              <a:cs typeface="Times New Roman" pitchFamily="18" charset="0"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noEditPoints="1"/>
          </p:cNvSpPr>
          <p:nvPr>
            <p:ph type="ctrTitle"/>
          </p:nvPr>
        </p:nvSpPr>
        <p:spPr/>
        <p:txBody>
          <a:bodyPr/>
          <a:lstStyle/>
          <a:p>
            <a:r>
              <a:rPr lang="en-US" sz="4000" b="1" i="0" u="none" strike="noStrike">
                <a:solidFill>
                  <a:srgbClr val="FF0000"/>
                </a:solidFill>
                <a:latin typeface="Times New Roman" pitchFamily="18" charset="0" panose="02020603050405020304"/>
                <a:ea typeface="+mn-ea"/>
                <a:cs typeface="Times New Roman" pitchFamily="18" charset="0" panose="02020603050405020304"/>
              </a:rPr>
              <a:t>Data Constituents</a:t>
            </a:r>
            <a:endParaRPr lang="bg-BG" sz="4000" dirty="0">
              <a:solidFill>
                <a:srgbClr val="FF0000"/>
              </a:solidFill>
            </a:endParaRPr>
          </a:p>
        </p:txBody>
      </p:sp>
      <p:sp>
        <p:nvSpPr>
          <p:cNvPr id="3" name="Подзаглавие 2"/>
          <p:cNvSpPr>
            <a:spLocks noGrp="1" noEditPoints="1"/>
          </p:cNvSpPr>
          <p:nvPr>
            <p:ph type="subTitle" idx="1"/>
          </p:nvPr>
        </p:nvSpPr>
        <p:spPr>
          <a:xfrm>
            <a:off x="554037" y="1629626"/>
            <a:ext cx="11555681" cy="4626586"/>
          </a:xfrm>
        </p:spPr>
        <p:txBody>
          <a:bodyPr/>
          <a:lstStyle/>
          <a:p>
            <a:pPr marL="457200" marR="0" indent="0" algn="l">
              <a:lnSpc>
                <a:spcPct val="115000"/>
              </a:lnSpc>
              <a:spcBef>
                <a:spcPts val="0"/>
              </a:spcBef>
              <a:spcAft>
                <a:spcPts val="1000"/>
              </a:spcAft>
            </a:pPr>
            <a:r>
              <a:rPr lang="en-US" sz="2400" b="0" i="0" u="none" strike="noStrike">
                <a:solidFill>
                  <a:schemeClr val="tx1"/>
                </a:solidFill>
                <a:latin typeface="Times New Roman" pitchFamily="18" charset="0" panose="02020603050405020304"/>
                <a:ea typeface="+mn-ea"/>
                <a:cs typeface="Times New Roman" pitchFamily="18" charset="0" panose="02020603050405020304"/>
              </a:rPr>
              <a:t>The dataset consists of these fields:</a:t>
            </a:r>
          </a:p>
          <a:p>
            <a:pPr marL="914400" marR="0" indent="-228600" algn="l">
              <a:lnSpc>
                <a:spcPct val="115000"/>
              </a:lnSpc>
              <a:spcBef>
                <a:spcPts val="0"/>
              </a:spcBef>
              <a:spcAft>
                <a:spcPts val="1000"/>
              </a:spcAft>
              <a:buSzPts val="3600"/>
              <a:buFont typeface="Calibri" pitchFamily="34" charset="0" panose="020F0502020204030204"/>
              <a:buChar char="-"/>
            </a:pPr>
            <a:r>
              <a:rPr lang="en-US" sz="2400" b="0" i="0" u="none" strike="noStrike">
                <a:solidFill>
                  <a:schemeClr val="tx1"/>
                </a:solidFill>
                <a:latin typeface="Times New Roman" pitchFamily="18" charset="0" panose="02020603050405020304"/>
                <a:ea typeface="+mn-ea"/>
                <a:cs typeface="Times New Roman" pitchFamily="18" charset="0" panose="02020603050405020304"/>
              </a:rPr>
              <a:t>District Name</a:t>
            </a:r>
            <a:endParaRPr sz="2400" b="0" i="0" u="none" strike="noStrike">
              <a:solidFill>
                <a:schemeClr val="tx1"/>
              </a:solidFill>
              <a:latin typeface="Times New Roman" pitchFamily="18" charset="0" panose="02020603050405020304"/>
              <a:ea typeface="+mn-ea"/>
              <a:cs typeface="Times New Roman" pitchFamily="18" charset="0" panose="02020603050405020304"/>
            </a:endParaRPr>
          </a:p>
          <a:p>
            <a:pPr marL="914400" marR="0" indent="-228600" algn="l">
              <a:lnSpc>
                <a:spcPct val="115000"/>
              </a:lnSpc>
              <a:spcBef>
                <a:spcPts val="0"/>
              </a:spcBef>
              <a:spcAft>
                <a:spcPts val="1000"/>
              </a:spcAft>
              <a:buSzPts val="3600"/>
              <a:buFont typeface="Calibri" pitchFamily="34" charset="0" panose="020F0502020204030204"/>
              <a:buChar char="-"/>
            </a:pPr>
            <a:r>
              <a:rPr lang="en-US" sz="2400" b="0" i="0" u="none" strike="noStrike">
                <a:latin typeface="Times New Roman" pitchFamily="18" charset="0" panose="02020603050405020304"/>
                <a:ea typeface="+mn-ea"/>
                <a:cs typeface="Times New Roman" pitchFamily="18" charset="0" panose="02020603050405020304"/>
              </a:rPr>
              <a:t>State Name</a:t>
            </a:r>
            <a:endParaRPr sz="2400" b="0" i="0" u="none" strike="noStrike">
              <a:latin typeface="Times New Roman" pitchFamily="18" charset="0" panose="02020603050405020304"/>
              <a:ea typeface="+mn-ea"/>
              <a:cs typeface="Times New Roman" pitchFamily="18" charset="0" panose="02020603050405020304"/>
            </a:endParaRPr>
          </a:p>
          <a:p>
            <a:pPr marL="914400" marR="0" indent="-228600" algn="l">
              <a:lnSpc>
                <a:spcPct val="115000"/>
              </a:lnSpc>
              <a:spcBef>
                <a:spcPts val="0"/>
              </a:spcBef>
              <a:spcAft>
                <a:spcPts val="1000"/>
              </a:spcAft>
              <a:buSzPts val="3600"/>
              <a:buFont typeface="Calibri" pitchFamily="34" charset="0" panose="020F0502020204030204"/>
              <a:buChar char="-"/>
            </a:pPr>
            <a:r>
              <a:rPr lang="en-US" sz="2400" b="0" i="0" u="none" strike="noStrike">
                <a:latin typeface="Times New Roman" pitchFamily="18" charset="0" panose="02020603050405020304"/>
                <a:ea typeface="+mn-ea"/>
                <a:cs typeface="Times New Roman" pitchFamily="18" charset="0" panose="02020603050405020304"/>
              </a:rPr>
              <a:t>Crop</a:t>
            </a:r>
            <a:endParaRPr sz="2400" b="0" i="0" u="none" strike="noStrike">
              <a:latin typeface="Times New Roman" pitchFamily="18" charset="0" panose="02020603050405020304"/>
              <a:ea typeface="+mn-ea"/>
              <a:cs typeface="Times New Roman" pitchFamily="18" charset="0" panose="02020603050405020304"/>
            </a:endParaRPr>
          </a:p>
          <a:p>
            <a:pPr marL="914400" marR="0" indent="-228600" algn="l">
              <a:lnSpc>
                <a:spcPct val="115000"/>
              </a:lnSpc>
              <a:spcBef>
                <a:spcPts val="0"/>
              </a:spcBef>
              <a:spcAft>
                <a:spcPts val="1000"/>
              </a:spcAft>
              <a:buSzPts val="3600"/>
              <a:buFont typeface="Calibri" pitchFamily="34" charset="0" panose="020F0502020204030204"/>
              <a:buChar char="-"/>
            </a:pPr>
            <a:r>
              <a:rPr lang="en-US" sz="2400" b="0" i="0" u="none" strike="noStrike">
                <a:latin typeface="Times New Roman" pitchFamily="18" charset="0" panose="02020603050405020304"/>
                <a:ea typeface="+mn-ea"/>
                <a:cs typeface="Times New Roman" pitchFamily="18" charset="0" panose="02020603050405020304"/>
              </a:rPr>
              <a:t>Season </a:t>
            </a:r>
            <a:endParaRPr sz="2400" b="0" i="0" u="none" strike="noStrike">
              <a:latin typeface="Times New Roman" pitchFamily="18" charset="0" panose="02020603050405020304"/>
              <a:ea typeface="+mn-ea"/>
              <a:cs typeface="Times New Roman" pitchFamily="18" charset="0" panose="02020603050405020304"/>
            </a:endParaRPr>
          </a:p>
          <a:p>
            <a:pPr marL="914400" marR="0" indent="-228600" algn="l">
              <a:lnSpc>
                <a:spcPct val="115000"/>
              </a:lnSpc>
              <a:spcBef>
                <a:spcPts val="0"/>
              </a:spcBef>
              <a:spcAft>
                <a:spcPts val="1000"/>
              </a:spcAft>
              <a:buSzPts val="3600"/>
              <a:buFont typeface="Calibri" pitchFamily="34" charset="0" panose="020F0502020204030204"/>
              <a:buChar char="-"/>
            </a:pPr>
            <a:r>
              <a:rPr lang="en-US" sz="2400" b="0" i="0" u="none" strike="noStrike">
                <a:latin typeface="Times New Roman" pitchFamily="18" charset="0" panose="02020603050405020304"/>
                <a:ea typeface="+mn-ea"/>
                <a:cs typeface="Times New Roman" pitchFamily="18" charset="0" panose="02020603050405020304"/>
              </a:rPr>
              <a:t>Crop Year</a:t>
            </a:r>
            <a:endParaRPr sz="2400" b="0" i="0" u="none" strike="noStrike">
              <a:latin typeface="Times New Roman" pitchFamily="18" charset="0" panose="02020603050405020304"/>
              <a:ea typeface="+mn-ea"/>
              <a:cs typeface="Times New Roman" pitchFamily="18" charset="0" panose="02020603050405020304"/>
            </a:endParaRPr>
          </a:p>
          <a:p>
            <a:pPr marL="914400" marR="0" indent="-228600" algn="l">
              <a:lnSpc>
                <a:spcPct val="115000"/>
              </a:lnSpc>
              <a:spcBef>
                <a:spcPts val="0"/>
              </a:spcBef>
              <a:spcAft>
                <a:spcPts val="1000"/>
              </a:spcAft>
              <a:buSzPts val="3600"/>
              <a:buFont typeface="Calibri" pitchFamily="34" charset="0" panose="020F0502020204030204"/>
              <a:buChar char="-"/>
            </a:pPr>
            <a:r>
              <a:rPr lang="en-US" sz="2400" b="0" i="0" u="none" strike="noStrike">
                <a:latin typeface="Times New Roman" pitchFamily="18" charset="0" panose="02020603050405020304"/>
                <a:ea typeface="+mn-ea"/>
                <a:cs typeface="Times New Roman" pitchFamily="18" charset="0" panose="02020603050405020304"/>
              </a:rPr>
              <a:t>Area and</a:t>
            </a:r>
          </a:p>
          <a:p>
            <a:pPr marL="914400" marR="0" indent="-228600" algn="l">
              <a:lnSpc>
                <a:spcPct val="115000"/>
              </a:lnSpc>
              <a:spcBef>
                <a:spcPts val="0"/>
              </a:spcBef>
              <a:spcAft>
                <a:spcPts val="1000"/>
              </a:spcAft>
              <a:buSzPts val="3600"/>
              <a:buFont typeface="Calibri" pitchFamily="34" charset="0" panose="020F0502020204030204"/>
              <a:buChar char="-"/>
            </a:pPr>
            <a:r>
              <a:rPr lang="en-US" sz="2400" b="0" i="0" u="none" strike="noStrike">
                <a:latin typeface="Times New Roman" pitchFamily="18" charset="0" panose="02020603050405020304"/>
                <a:ea typeface="+mn-ea"/>
                <a:cs typeface="Times New Roman" pitchFamily="18" charset="0" panose="02020603050405020304"/>
              </a:rPr>
              <a:t>Production</a:t>
            </a:r>
            <a:endParaRPr lang="bg-BG" sz="2400" b="1" dirty="0">
              <a:solidFill>
                <a:schemeClr val="accent5">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noEditPoints="1"/>
          </p:cNvSpPr>
          <p:nvPr>
            <p:ph type="ctrTitle"/>
          </p:nvPr>
        </p:nvSpPr>
        <p:spPr/>
        <p:txBody>
          <a:bodyPr/>
          <a:lstStyle/>
          <a:p>
            <a:r>
              <a:rPr lang="en-US" sz="4000" b="1" i="0" u="none" strike="noStrike">
                <a:solidFill>
                  <a:srgbClr val="FF0000"/>
                </a:solidFill>
                <a:latin typeface="Times New Roman" pitchFamily="18" charset="0" panose="02020603050405020304"/>
                <a:ea typeface="+mn-ea"/>
                <a:cs typeface="Times New Roman" pitchFamily="18" charset="0" panose="02020603050405020304"/>
              </a:rPr>
              <a:t>Tools</a:t>
            </a:r>
            <a:endParaRPr lang="bg-BG" sz="4000" dirty="0">
              <a:solidFill>
                <a:srgbClr val="FF0000"/>
              </a:solidFill>
            </a:endParaRPr>
          </a:p>
        </p:txBody>
      </p:sp>
      <p:sp>
        <p:nvSpPr>
          <p:cNvPr id="3" name="Подзаглавие 2"/>
          <p:cNvSpPr>
            <a:spLocks noGrp="1" noEditPoints="1"/>
          </p:cNvSpPr>
          <p:nvPr>
            <p:ph type="subTitle" idx="1"/>
          </p:nvPr>
        </p:nvSpPr>
        <p:spPr>
          <a:xfrm>
            <a:off x="554037" y="1629626"/>
            <a:ext cx="11555681" cy="4626586"/>
          </a:xfrm>
        </p:spPr>
        <p:txBody>
          <a:bodyPr/>
          <a:lstStyle/>
          <a:p>
            <a:pPr marL="457200" marR="0" indent="0" algn="l">
              <a:lnSpc>
                <a:spcPct val="115000"/>
              </a:lnSpc>
              <a:spcBef>
                <a:spcPts val="0"/>
              </a:spcBef>
              <a:spcAft>
                <a:spcPts val="1000"/>
              </a:spcAft>
            </a:pPr>
            <a:r>
              <a:rPr lang="en-US" sz="4800" b="0" i="0" u="none" strike="noStrike">
                <a:latin typeface="Times New Roman" pitchFamily="18" charset="0" panose="02020603050405020304"/>
                <a:ea typeface="+mn-ea"/>
                <a:cs typeface="Times New Roman" pitchFamily="18" charset="0" panose="02020603050405020304"/>
              </a:rPr>
              <a:t>The data was cleaned with Excel and analyzed and visualized with Power BI.</a:t>
            </a:r>
            <a:endParaRPr lang="bg-BG" sz="4800" b="1" dirty="0">
              <a:solidFill>
                <a:schemeClr val="accent5">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noEditPoints="1"/>
          </p:cNvSpPr>
          <p:nvPr>
            <p:ph type="ctrTitle"/>
          </p:nvPr>
        </p:nvSpPr>
        <p:spPr/>
        <p:txBody>
          <a:bodyPr/>
          <a:lstStyle/>
          <a:p>
            <a:r>
              <a:rPr lang="en-US" sz="4000" dirty="0">
                <a:solidFill>
                  <a:srgbClr val="FF0000"/>
                </a:solidFill>
              </a:rPr>
              <a:t>Data Overview</a:t>
            </a:r>
            <a:endParaRPr lang="bg-BG" sz="4000" dirty="0">
              <a:solidFill>
                <a:srgbClr val="FF0000"/>
              </a:solidFill>
            </a:endParaRPr>
          </a:p>
        </p:txBody>
      </p:sp>
      <p:sp>
        <p:nvSpPr>
          <p:cNvPr id="3" name="Подзаглавие 2"/>
          <p:cNvSpPr>
            <a:spLocks noGrp="1" noEditPoints="1"/>
          </p:cNvSpPr>
          <p:nvPr>
            <p:ph type="subTitle" idx="1"/>
          </p:nvPr>
        </p:nvSpPr>
        <p:spPr>
          <a:xfrm>
            <a:off x="554037" y="1323315"/>
            <a:ext cx="11555681" cy="4929242"/>
          </a:xfrm>
        </p:spPr>
        <p:txBody>
          <a:bodyPr/>
          <a:lstStyle/>
          <a:p>
            <a:pPr marL="457200" marR="0" indent="0" algn="l">
              <a:lnSpc>
                <a:spcPct val="115000"/>
              </a:lnSpc>
              <a:spcBef>
                <a:spcPts val="0"/>
              </a:spcBef>
              <a:spcAft>
                <a:spcPts val="1000"/>
              </a:spcAft>
            </a:pPr>
            <a:r>
              <a:rPr lang="en-US" sz="2000" b="1" i="0" u="none" strike="noStrike">
                <a:latin typeface="Times New Roman" pitchFamily="18" charset="0" panose="02020603050405020304"/>
                <a:ea typeface="+mn-ea"/>
                <a:cs typeface="Times New Roman" pitchFamily="18" charset="0" panose="02020603050405020304"/>
              </a:rPr>
              <a:t>Dataset Description:</a:t>
            </a:r>
            <a:r>
              <a:rPr lang="en-US" sz="2000" b="0" i="0" u="none" strike="noStrike">
                <a:latin typeface="Times New Roman" pitchFamily="18" charset="0" panose="02020603050405020304"/>
                <a:ea typeface="+mn-ea"/>
                <a:cs typeface="Times New Roman" pitchFamily="18" charset="0" panose="02020603050405020304"/>
              </a:rPr>
              <a:t> The dataset contains 246,091 records and each record represents the production of specific crops over many years and in different regions. The key fields are:</a:t>
            </a:r>
            <a:endParaRPr sz="2000" b="0" i="0" u="none" strike="noStrike">
              <a:latin typeface="Times New Roman" pitchFamily="18" charset="0" panose="02020603050405020304"/>
              <a:ea typeface="+mn-ea"/>
              <a:cs typeface="Times New Roman" pitchFamily="18" charset="0" panose="02020603050405020304"/>
            </a:endParaRPr>
          </a:p>
          <a:p>
            <a:pPr marL="914400" marR="0" indent="-228600" algn="l">
              <a:lnSpc>
                <a:spcPct val="115000"/>
              </a:lnSpc>
              <a:spcBef>
                <a:spcPts val="0"/>
              </a:spcBef>
              <a:spcAft>
                <a:spcPts val="1000"/>
              </a:spcAft>
              <a:buSzPts val="4800"/>
              <a:buFont typeface="Calibri" pitchFamily="34" charset="0" panose="020F0502020204030204"/>
              <a:buChar char="-"/>
            </a:pPr>
            <a:r>
              <a:rPr lang="en-US" sz="2000" b="1" i="0" u="none" strike="noStrike">
                <a:latin typeface="Times New Roman" pitchFamily="18" charset="0" panose="02020603050405020304"/>
                <a:ea typeface="+mn-ea"/>
                <a:cs typeface="Times New Roman" pitchFamily="18" charset="0" panose="02020603050405020304"/>
              </a:rPr>
              <a:t>State Name</a:t>
            </a:r>
            <a:r>
              <a:rPr lang="en-US" sz="2000" b="0" i="0" u="none" strike="noStrike">
                <a:latin typeface="Times New Roman" pitchFamily="18" charset="0" panose="02020603050405020304"/>
                <a:ea typeface="+mn-ea"/>
                <a:cs typeface="Times New Roman" pitchFamily="18" charset="0" panose="02020603050405020304"/>
              </a:rPr>
              <a:t>: Crop production states such as Kerala, Sikkim, Tamil Nadu etc</a:t>
            </a:r>
            <a:endParaRPr sz="2000" b="0" i="0" u="none" strike="noStrike">
              <a:latin typeface="Times New Roman" pitchFamily="18" charset="0" panose="02020603050405020304"/>
              <a:ea typeface="+mn-ea"/>
              <a:cs typeface="Times New Roman" pitchFamily="18" charset="0" panose="02020603050405020304"/>
            </a:endParaRPr>
          </a:p>
          <a:p>
            <a:pPr marL="914400" marR="0" indent="-228600" algn="l">
              <a:lnSpc>
                <a:spcPct val="115000"/>
              </a:lnSpc>
              <a:spcBef>
                <a:spcPts val="0"/>
              </a:spcBef>
              <a:spcAft>
                <a:spcPts val="1000"/>
              </a:spcAft>
              <a:buSzPts val="4800"/>
              <a:buFont typeface="Calibri" pitchFamily="34" charset="0" panose="020F0502020204030204"/>
              <a:buChar char="-"/>
            </a:pPr>
            <a:r>
              <a:rPr lang="en-US" sz="2000" b="1" i="0" u="none" strike="noStrike">
                <a:latin typeface="Times New Roman" pitchFamily="18" charset="0" panose="02020603050405020304"/>
                <a:ea typeface="+mn-ea"/>
                <a:cs typeface="Times New Roman" pitchFamily="18" charset="0" panose="02020603050405020304"/>
              </a:rPr>
              <a:t>District Name</a:t>
            </a:r>
            <a:r>
              <a:rPr lang="en-US" sz="2000" b="0" i="0" u="none" strike="noStrike">
                <a:latin typeface="Times New Roman" pitchFamily="18" charset="0" panose="02020603050405020304"/>
                <a:ea typeface="+mn-ea"/>
                <a:cs typeface="Times New Roman" pitchFamily="18" charset="0" panose="02020603050405020304"/>
              </a:rPr>
              <a:t>: Production districts such as Kozhikode, Mumbai, Namsai etc</a:t>
            </a:r>
            <a:endParaRPr sz="2000" b="0" i="0" u="none" strike="noStrike">
              <a:latin typeface="Times New Roman" pitchFamily="18" charset="0" panose="02020603050405020304"/>
              <a:ea typeface="+mn-ea"/>
              <a:cs typeface="Times New Roman" pitchFamily="18" charset="0" panose="02020603050405020304"/>
            </a:endParaRPr>
          </a:p>
          <a:p>
            <a:pPr marL="914400" marR="0" indent="-228600" algn="l">
              <a:lnSpc>
                <a:spcPct val="115000"/>
              </a:lnSpc>
              <a:spcBef>
                <a:spcPts val="0"/>
              </a:spcBef>
              <a:spcAft>
                <a:spcPts val="1000"/>
              </a:spcAft>
              <a:buSzPts val="4800"/>
              <a:buFont typeface="Calibri" pitchFamily="34" charset="0" panose="020F0502020204030204"/>
              <a:buChar char="-"/>
            </a:pPr>
            <a:r>
              <a:rPr lang="en-US" sz="2000" b="1" i="0" u="none" strike="noStrike">
                <a:latin typeface="Times New Roman" pitchFamily="18" charset="0" panose="02020603050405020304"/>
                <a:ea typeface="+mn-ea"/>
                <a:cs typeface="Times New Roman" pitchFamily="18" charset="0" panose="02020603050405020304"/>
              </a:rPr>
              <a:t>Crop</a:t>
            </a:r>
            <a:r>
              <a:rPr lang="en-US" sz="2000" b="0" i="0" u="none" strike="noStrike">
                <a:latin typeface="Times New Roman" pitchFamily="18" charset="0" panose="02020603050405020304"/>
                <a:ea typeface="+mn-ea"/>
                <a:cs typeface="Times New Roman" pitchFamily="18" charset="0" panose="02020603050405020304"/>
              </a:rPr>
              <a:t>: The name of crops produced such as Rice, Coconut, sugarcane, etc.</a:t>
            </a:r>
            <a:endParaRPr sz="2000" b="0" i="0" u="none" strike="noStrike">
              <a:latin typeface="Times New Roman" pitchFamily="18" charset="0" panose="02020603050405020304"/>
              <a:ea typeface="+mn-ea"/>
              <a:cs typeface="Times New Roman" pitchFamily="18" charset="0" panose="02020603050405020304"/>
            </a:endParaRPr>
          </a:p>
          <a:p>
            <a:pPr marL="914400" marR="0" indent="-228600" algn="l">
              <a:lnSpc>
                <a:spcPct val="115000"/>
              </a:lnSpc>
              <a:spcBef>
                <a:spcPts val="0"/>
              </a:spcBef>
              <a:spcAft>
                <a:spcPts val="1000"/>
              </a:spcAft>
              <a:buSzPts val="4800"/>
              <a:buFont typeface="Calibri" pitchFamily="34" charset="0" panose="020F0502020204030204"/>
              <a:buChar char="-"/>
            </a:pPr>
            <a:r>
              <a:rPr lang="en-US" sz="2000" b="1" i="0" u="none" strike="noStrike">
                <a:latin typeface="Times New Roman" pitchFamily="18" charset="0" panose="02020603050405020304"/>
                <a:ea typeface="+mn-ea"/>
                <a:cs typeface="Times New Roman" pitchFamily="18" charset="0" panose="02020603050405020304"/>
              </a:rPr>
              <a:t>Crop year</a:t>
            </a:r>
            <a:r>
              <a:rPr lang="en-US" sz="2000" b="0" i="0" u="none" strike="noStrike">
                <a:latin typeface="Times New Roman" pitchFamily="18" charset="0" panose="02020603050405020304"/>
                <a:ea typeface="+mn-ea"/>
                <a:cs typeface="Times New Roman" pitchFamily="18" charset="0" panose="02020603050405020304"/>
              </a:rPr>
              <a:t>: The year(s) of crop production such as 1997, 2001, 2015 etc.</a:t>
            </a:r>
          </a:p>
          <a:p>
            <a:pPr marL="914400" marR="0" indent="-228600" algn="l">
              <a:lnSpc>
                <a:spcPct val="115000"/>
              </a:lnSpc>
              <a:spcBef>
                <a:spcPts val="0"/>
              </a:spcBef>
              <a:spcAft>
                <a:spcPts val="1000"/>
              </a:spcAft>
              <a:buSzPts val="4800"/>
              <a:buFont typeface="Calibri" pitchFamily="34" charset="0" panose="020F0502020204030204"/>
              <a:buChar char="-"/>
            </a:pPr>
            <a:r>
              <a:rPr lang="en-US" sz="2000" b="1" i="0" u="none" strike="noStrike">
                <a:latin typeface="Times New Roman" pitchFamily="18" charset="0" panose="02020603050405020304"/>
                <a:ea typeface="+mn-ea"/>
                <a:cs typeface="Times New Roman" pitchFamily="18" charset="0" panose="02020603050405020304"/>
              </a:rPr>
              <a:t>Season</a:t>
            </a:r>
            <a:r>
              <a:rPr lang="en-US" sz="2000" b="0" i="0" u="none" strike="noStrike">
                <a:latin typeface="Times New Roman" pitchFamily="18" charset="0" panose="02020603050405020304"/>
                <a:ea typeface="+mn-ea"/>
                <a:cs typeface="Times New Roman" pitchFamily="18" charset="0" panose="02020603050405020304"/>
              </a:rPr>
              <a:t>: The season(s) of crop production such as Kharif, Rabi, etc.</a:t>
            </a:r>
          </a:p>
          <a:p>
            <a:pPr marL="914400" marR="0" indent="-228600" algn="l">
              <a:lnSpc>
                <a:spcPct val="115000"/>
              </a:lnSpc>
              <a:spcBef>
                <a:spcPts val="0"/>
              </a:spcBef>
              <a:spcAft>
                <a:spcPts val="1000"/>
              </a:spcAft>
              <a:buSzPts val="2000"/>
              <a:buFont typeface="Calibri" pitchFamily="34" charset="0" panose="020F0502020204030204"/>
              <a:buChar char="-"/>
            </a:pPr>
            <a:r>
              <a:rPr lang="en-US" sz="2000" b="1" i="0" u="none" strike="noStrike">
                <a:latin typeface="Times New Roman" pitchFamily="18" charset="0" panose="02020603050405020304"/>
                <a:ea typeface="+mn-ea"/>
                <a:cs typeface="Times New Roman" pitchFamily="18" charset="0" panose="02020603050405020304"/>
              </a:rPr>
              <a:t>Area</a:t>
            </a:r>
            <a:r>
              <a:rPr lang="en-US" sz="2000" b="0" i="0" u="none" strike="noStrike">
                <a:latin typeface="Times New Roman" pitchFamily="18" charset="0" panose="02020603050405020304"/>
                <a:ea typeface="+mn-ea"/>
                <a:cs typeface="Times New Roman" pitchFamily="18" charset="0" panose="02020603050405020304"/>
              </a:rPr>
              <a:t>: Land area dedicated to crop production.</a:t>
            </a:r>
            <a:endParaRPr sz="2000" b="0" i="0" u="none" strike="noStrike">
              <a:latin typeface="Times New Roman" pitchFamily="18" charset="0" panose="02020603050405020304"/>
              <a:ea typeface="+mn-ea"/>
              <a:cs typeface="Times New Roman" pitchFamily="18" charset="0" panose="02020603050405020304"/>
            </a:endParaRPr>
          </a:p>
          <a:p>
            <a:pPr marL="914400" marR="0" indent="-228600" algn="l">
              <a:lnSpc>
                <a:spcPct val="115000"/>
              </a:lnSpc>
              <a:spcBef>
                <a:spcPts val="0"/>
              </a:spcBef>
              <a:spcAft>
                <a:spcPts val="1000"/>
              </a:spcAft>
              <a:buSzPts val="2000"/>
              <a:buFont typeface="Calibri" pitchFamily="34" charset="0" panose="020F0502020204030204"/>
              <a:buChar char="-"/>
            </a:pPr>
            <a:r>
              <a:rPr lang="en-US" sz="2000" b="1" i="0" u="none" strike="noStrike">
                <a:latin typeface="Times New Roman" pitchFamily="18" charset="0" panose="02020603050405020304"/>
                <a:ea typeface="+mn-ea"/>
                <a:cs typeface="Times New Roman" pitchFamily="18" charset="0" panose="02020603050405020304"/>
              </a:rPr>
              <a:t>Production</a:t>
            </a:r>
            <a:r>
              <a:rPr lang="en-US" sz="2000" b="0" i="0" u="none" strike="noStrike">
                <a:latin typeface="Times New Roman" pitchFamily="18" charset="0" panose="02020603050405020304"/>
                <a:ea typeface="+mn-ea"/>
                <a:cs typeface="Times New Roman" pitchFamily="18" charset="0" panose="02020603050405020304"/>
              </a:rPr>
              <a:t>: The quantity of each crop produced.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noEditPoints="1"/>
          </p:cNvSpPr>
          <p:nvPr>
            <p:ph type="ctrTitle"/>
          </p:nvPr>
        </p:nvSpPr>
        <p:spPr/>
        <p:txBody>
          <a:bodyPr/>
          <a:lstStyle/>
          <a:p>
            <a:r>
              <a:rPr lang="en-US" sz="4000" dirty="0">
                <a:solidFill>
                  <a:srgbClr val="FF0000"/>
                </a:solidFill>
              </a:rPr>
              <a:t>Data Cleaning</a:t>
            </a:r>
            <a:endParaRPr lang="bg-BG" sz="4000" dirty="0">
              <a:solidFill>
                <a:srgbClr val="FF0000"/>
              </a:solidFill>
            </a:endParaRPr>
          </a:p>
        </p:txBody>
      </p:sp>
      <p:sp>
        <p:nvSpPr>
          <p:cNvPr id="3" name="Подзаглавие 2"/>
          <p:cNvSpPr>
            <a:spLocks noGrp="1" noEditPoints="1"/>
          </p:cNvSpPr>
          <p:nvPr>
            <p:ph type="subTitle" idx="1"/>
          </p:nvPr>
        </p:nvSpPr>
        <p:spPr>
          <a:xfrm>
            <a:off x="554037" y="1323315"/>
            <a:ext cx="11555681" cy="4929242"/>
          </a:xfrm>
        </p:spPr>
        <p:txBody>
          <a:bodyPr/>
          <a:lstStyle/>
          <a:p>
            <a:pPr marL="0" marR="0" indent="0" algn="l">
              <a:lnSpc>
                <a:spcPct val="115000"/>
              </a:lnSpc>
              <a:spcBef>
                <a:spcPts val="0"/>
              </a:spcBef>
              <a:spcAft>
                <a:spcPts val="1000"/>
              </a:spcAft>
            </a:pPr>
            <a:r>
              <a:rPr lang="en-US" sz="4000" b="1" i="0" u="none" strike="noStrike">
                <a:latin typeface="Times New Roman" pitchFamily="18" charset="0" panose="02020603050405020304"/>
                <a:ea typeface="+mn-ea"/>
                <a:cs typeface="Times New Roman" pitchFamily="18" charset="0" panose="02020603050405020304"/>
              </a:rPr>
              <a:t>Overall Crop Production Summary</a:t>
            </a:r>
            <a:endParaRPr sz="4000" b="1" i="0" u="none" strike="noStrike">
              <a:latin typeface="Times New Roman" pitchFamily="18" charset="0" panose="02020603050405020304"/>
              <a:ea typeface="+mn-ea"/>
              <a:cs typeface="Times New Roman" pitchFamily="18" charset="0" panose="02020603050405020304"/>
            </a:endParaRPr>
          </a:p>
          <a:p>
            <a:pPr marL="914400" marR="0" indent="-228600" algn="l">
              <a:lnSpc>
                <a:spcPct val="115000"/>
              </a:lnSpc>
              <a:spcBef>
                <a:spcPts val="0"/>
              </a:spcBef>
              <a:spcAft>
                <a:spcPts val="1000"/>
              </a:spcAft>
              <a:buSzPts val="2000"/>
              <a:buFont typeface="Calibri" pitchFamily="34" charset="0" panose="020F0502020204030204"/>
              <a:buChar char="-"/>
            </a:pPr>
            <a:r>
              <a:rPr lang="en-US" sz="4000" b="1" i="0" u="none" strike="noStrike">
                <a:solidFill>
                  <a:schemeClr val="tx1"/>
                </a:solidFill>
                <a:latin typeface="Times New Roman" pitchFamily="18" charset="0" panose="02020603050405020304"/>
                <a:ea typeface="+mn-ea"/>
                <a:cs typeface="Times New Roman" pitchFamily="18" charset="0" panose="02020603050405020304"/>
              </a:rPr>
              <a:t>Total Production Area</a:t>
            </a:r>
            <a:r>
              <a:rPr lang="en-US" sz="4000" b="0" i="0" u="none" strike="noStrike">
                <a:solidFill>
                  <a:schemeClr val="tx1"/>
                </a:solidFill>
                <a:latin typeface="Times New Roman" pitchFamily="18" charset="0" panose="02020603050405020304"/>
                <a:ea typeface="+mn-ea"/>
                <a:cs typeface="Times New Roman" pitchFamily="18" charset="0" panose="02020603050405020304"/>
              </a:rPr>
              <a:t>: </a:t>
            </a:r>
            <a:r>
              <a:rPr sz="3600" b="0" i="0" u="none" strike="noStrike">
                <a:solidFill>
                  <a:schemeClr val="tx1"/>
                </a:solidFill>
                <a:latin typeface="Calibri" pitchFamily="34" charset="0" panose="020F0502020204030204"/>
                <a:ea typeface="+mn-ea"/>
                <a:cs typeface="+mn-cs"/>
              </a:rPr>
              <a:t>2,953,703,409.23</a:t>
            </a:r>
            <a:r>
              <a:rPr lang="en-US" sz="4000" b="0" i="0" u="none" strike="noStrike">
                <a:solidFill>
                  <a:schemeClr val="tx1"/>
                </a:solidFill>
                <a:latin typeface="Times New Roman" pitchFamily="18" charset="0" panose="02020603050405020304"/>
                <a:ea typeface="+mn-ea"/>
                <a:cs typeface="Times New Roman" pitchFamily="18" charset="0" panose="02020603050405020304"/>
              </a:rPr>
              <a:t> billion square meters</a:t>
            </a:r>
            <a:endParaRPr sz="4000" b="1" i="0" u="none" strike="noStrike">
              <a:solidFill>
                <a:schemeClr val="tx1"/>
              </a:solidFill>
              <a:latin typeface="Times New Roman" pitchFamily="18" charset="0" panose="02020603050405020304"/>
              <a:ea typeface="+mn-ea"/>
              <a:cs typeface="Times New Roman" pitchFamily="18" charset="0" panose="02020603050405020304"/>
            </a:endParaRPr>
          </a:p>
          <a:p>
            <a:pPr marL="914400" marR="0" indent="-228600" algn="l">
              <a:lnSpc>
                <a:spcPct val="115000"/>
              </a:lnSpc>
              <a:spcBef>
                <a:spcPts val="0"/>
              </a:spcBef>
              <a:spcAft>
                <a:spcPts val="1000"/>
              </a:spcAft>
              <a:buSzPts val="2000"/>
              <a:buFont typeface="Calibri" pitchFamily="34" charset="0" panose="020F0502020204030204"/>
              <a:buChar char="-"/>
            </a:pPr>
            <a:r>
              <a:rPr lang="en-US" sz="4000" b="1" i="0" u="none" strike="noStrike">
                <a:solidFill>
                  <a:schemeClr val="tx1"/>
                </a:solidFill>
                <a:latin typeface="Times New Roman" pitchFamily="18" charset="0" panose="02020603050405020304"/>
                <a:ea typeface="+mn-ea"/>
                <a:cs typeface="Times New Roman" pitchFamily="18" charset="0" panose="02020603050405020304"/>
              </a:rPr>
              <a:t>Gross Production</a:t>
            </a:r>
            <a:r>
              <a:rPr lang="en-US" sz="4000" b="0" i="0" u="none" strike="noStrike">
                <a:solidFill>
                  <a:schemeClr val="tx1"/>
                </a:solidFill>
                <a:latin typeface="Times New Roman" pitchFamily="18" charset="0" panose="02020603050405020304"/>
                <a:ea typeface="+mn-ea"/>
                <a:cs typeface="Times New Roman" pitchFamily="18" charset="0" panose="02020603050405020304"/>
              </a:rPr>
              <a:t>: </a:t>
            </a:r>
            <a:r>
              <a:rPr sz="3600" b="0" i="0" u="none" strike="noStrike">
                <a:solidFill>
                  <a:schemeClr val="tx1"/>
                </a:solidFill>
                <a:latin typeface="Calibri" pitchFamily="34" charset="0" panose="020F0502020204030204"/>
                <a:ea typeface="+mn-ea"/>
                <a:cs typeface="+mn-cs"/>
              </a:rPr>
              <a:t>141,000,000,000.00</a:t>
            </a:r>
            <a:r>
              <a:rPr lang="en-US" sz="4000" b="0" i="0" u="none" strike="noStrike">
                <a:solidFill>
                  <a:schemeClr val="tx1"/>
                </a:solidFill>
                <a:latin typeface="Times New Roman" pitchFamily="18" charset="0" panose="02020603050405020304"/>
                <a:ea typeface="+mn-ea"/>
                <a:cs typeface="Times New Roman" pitchFamily="18" charset="0" panose="02020603050405020304"/>
              </a:rPr>
              <a:t> billion units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noEditPoints="1"/>
          </p:cNvSpPr>
          <p:nvPr>
            <p:ph type="ctrTitle"/>
          </p:nvPr>
        </p:nvSpPr>
        <p:spPr/>
        <p:txBody>
          <a:bodyPr/>
          <a:lstStyle/>
          <a:p>
            <a:r>
              <a:rPr lang="en-US" sz="4000" dirty="0">
                <a:solidFill>
                  <a:srgbClr val="FF0000"/>
                </a:solidFill>
              </a:rPr>
              <a:t>Analysis</a:t>
            </a:r>
            <a:endParaRPr lang="bg-BG" sz="4000" dirty="0">
              <a:solidFill>
                <a:srgbClr val="FF0000"/>
              </a:solidFill>
            </a:endParaRPr>
          </a:p>
        </p:txBody>
      </p:sp>
      <p:sp>
        <p:nvSpPr>
          <p:cNvPr id="3" name="Подзаглавие 2"/>
          <p:cNvSpPr>
            <a:spLocks noGrp="1" noEditPoints="1"/>
          </p:cNvSpPr>
          <p:nvPr>
            <p:ph type="subTitle" idx="1"/>
          </p:nvPr>
        </p:nvSpPr>
        <p:spPr>
          <a:xfrm>
            <a:off x="554037" y="1323315"/>
            <a:ext cx="11555681" cy="4929242"/>
          </a:xfrm>
        </p:spPr>
        <p:txBody>
          <a:bodyPr/>
          <a:lstStyle/>
          <a:p>
            <a:pPr marL="914400" marR="0" indent="-228600" algn="l">
              <a:lnSpc>
                <a:spcPct val="115000"/>
              </a:lnSpc>
              <a:spcBef>
                <a:spcPts val="0"/>
              </a:spcBef>
              <a:spcAft>
                <a:spcPts val="1000"/>
              </a:spcAft>
              <a:buSzPts val="4000"/>
              <a:buFont typeface="Calibri" pitchFamily="34" charset="0" panose="020F0502020204030204"/>
              <a:buChar char="-"/>
            </a:pPr>
            <a:r>
              <a:rPr lang="en-US" sz="2000" b="1" i="0" u="none" strike="noStrike">
                <a:solidFill>
                  <a:schemeClr val="tx1"/>
                </a:solidFill>
                <a:latin typeface="Times New Roman" pitchFamily="18" charset="0" panose="02020603050405020304"/>
                <a:ea typeface="+mn-ea"/>
                <a:cs typeface="Times New Roman" pitchFamily="18" charset="0" panose="02020603050405020304"/>
              </a:rPr>
              <a:t>Top Producing Districts</a:t>
            </a:r>
            <a:endParaRPr sz="2000" b="1" i="0" u="none" strike="noStrike">
              <a:solidFill>
                <a:schemeClr val="tx1"/>
              </a:solidFill>
              <a:latin typeface="Times New Roman" pitchFamily="18" charset="0" panose="02020603050405020304"/>
              <a:ea typeface="+mn-ea"/>
              <a:cs typeface="Times New Roman" pitchFamily="18" charset="0" panose="02020603050405020304"/>
            </a:endParaRPr>
          </a:p>
          <a:p>
            <a:pPr marL="914400" marR="0" indent="0" algn="l">
              <a:lnSpc>
                <a:spcPct val="115000"/>
              </a:lnSpc>
              <a:spcBef>
                <a:spcPts val="0"/>
              </a:spcBef>
              <a:spcAft>
                <a:spcPts val="1000"/>
              </a:spcAft>
            </a:pPr>
            <a:r>
              <a:rPr lang="en-US" sz="2000" b="1" i="0" u="none" strike="noStrike">
                <a:solidFill>
                  <a:schemeClr val="tx1"/>
                </a:solidFill>
                <a:latin typeface="Times New Roman" pitchFamily="18" charset="0" panose="02020603050405020304"/>
                <a:ea typeface="+mn-ea"/>
                <a:cs typeface="Times New Roman" pitchFamily="18" charset="0" panose="02020603050405020304"/>
              </a:rPr>
              <a:t>Kozhikode</a:t>
            </a:r>
            <a:r>
              <a:rPr lang="en-US" sz="2000" b="0" i="0" u="none" strike="noStrike">
                <a:solidFill>
                  <a:schemeClr val="tx1"/>
                </a:solidFill>
                <a:latin typeface="Times New Roman" pitchFamily="18" charset="0" panose="02020603050405020304"/>
                <a:ea typeface="+mn-ea"/>
                <a:cs typeface="Times New Roman" pitchFamily="18" charset="0" panose="02020603050405020304"/>
              </a:rPr>
              <a:t> Utilized 3 million square meters of land and produced 15 billion units (10.82% of total gross crop production).</a:t>
            </a:r>
            <a:endParaRPr sz="2000" b="0" i="0" u="none" strike="noStrike">
              <a:solidFill>
                <a:schemeClr val="tx1"/>
              </a:solidFill>
              <a:latin typeface="Times New Roman" pitchFamily="18" charset="0" panose="02020603050405020304"/>
              <a:ea typeface="+mn-ea"/>
              <a:cs typeface="Times New Roman" pitchFamily="18" charset="0" panose="02020603050405020304"/>
            </a:endParaRPr>
          </a:p>
          <a:p>
            <a:pPr marL="914400" marR="0" indent="0" algn="l">
              <a:lnSpc>
                <a:spcPct val="115000"/>
              </a:lnSpc>
              <a:spcBef>
                <a:spcPts val="0"/>
              </a:spcBef>
              <a:spcAft>
                <a:spcPts val="1000"/>
              </a:spcAft>
            </a:pPr>
            <a:r>
              <a:rPr lang="en-US" sz="2000" b="1" i="0" u="none" strike="noStrike">
                <a:solidFill>
                  <a:schemeClr val="tx1"/>
                </a:solidFill>
                <a:latin typeface="Times New Roman" pitchFamily="18" charset="0" panose="02020603050405020304"/>
                <a:ea typeface="+mn-ea"/>
                <a:cs typeface="Times New Roman" pitchFamily="18" charset="0" panose="02020603050405020304"/>
              </a:rPr>
              <a:t>Malappuram</a:t>
            </a:r>
            <a:r>
              <a:rPr lang="en-US" sz="2000" b="0" i="0" u="none" strike="noStrike">
                <a:solidFill>
                  <a:schemeClr val="tx1"/>
                </a:solidFill>
                <a:latin typeface="Times New Roman" pitchFamily="18" charset="0" panose="02020603050405020304"/>
                <a:ea typeface="+mn-ea"/>
                <a:cs typeface="Times New Roman" pitchFamily="18" charset="0" panose="02020603050405020304"/>
              </a:rPr>
              <a:t> Utilized 3.21 million square meters and produced 14 billion units (10.28% of total crop production).</a:t>
            </a:r>
            <a:endParaRPr sz="2000" b="0" i="0" u="none" strike="noStrike">
              <a:solidFill>
                <a:schemeClr val="tx1"/>
              </a:solidFill>
              <a:latin typeface="Times New Roman" pitchFamily="18" charset="0" panose="02020603050405020304"/>
              <a:ea typeface="+mn-ea"/>
              <a:cs typeface="Times New Roman" pitchFamily="18" charset="0" panose="02020603050405020304"/>
            </a:endParaRPr>
          </a:p>
          <a:p>
            <a:pPr marL="914400" marR="0" indent="0" algn="l">
              <a:lnSpc>
                <a:spcPct val="115000"/>
              </a:lnSpc>
              <a:spcBef>
                <a:spcPts val="0"/>
              </a:spcBef>
              <a:spcAft>
                <a:spcPts val="1000"/>
              </a:spcAft>
            </a:pPr>
            <a:r>
              <a:rPr lang="en-US" sz="2000" b="1" i="0" u="none" strike="noStrike">
                <a:solidFill>
                  <a:schemeClr val="tx1"/>
                </a:solidFill>
                <a:latin typeface="Times New Roman" pitchFamily="18" charset="0" panose="02020603050405020304"/>
                <a:ea typeface="+mn-ea"/>
                <a:cs typeface="Times New Roman" pitchFamily="18" charset="0" panose="02020603050405020304"/>
              </a:rPr>
              <a:t>Thiruvananthapuram</a:t>
            </a:r>
            <a:r>
              <a:rPr lang="en-US" sz="2000" b="0" i="0" u="none" strike="noStrike">
                <a:solidFill>
                  <a:schemeClr val="tx1"/>
                </a:solidFill>
                <a:latin typeface="Times New Roman" pitchFamily="18" charset="0" panose="02020603050405020304"/>
                <a:ea typeface="+mn-ea"/>
                <a:cs typeface="Times New Roman" pitchFamily="18" charset="0" panose="02020603050405020304"/>
              </a:rPr>
              <a:t> Utilized 2.22 million square meters and produced 10 billion units (7.1% of total crop production).</a:t>
            </a:r>
            <a:endParaRPr sz="2000" b="0" i="0" u="none" strike="noStrike">
              <a:solidFill>
                <a:schemeClr val="tx1"/>
              </a:solidFill>
              <a:latin typeface="Times New Roman" pitchFamily="18" charset="0" panose="02020603050405020304"/>
              <a:ea typeface="+mn-ea"/>
              <a:cs typeface="Times New Roman" pitchFamily="18" charset="0" panose="02020603050405020304"/>
            </a:endParaRPr>
          </a:p>
          <a:p>
            <a:pPr marL="914400" marR="0" indent="0" algn="l">
              <a:lnSpc>
                <a:spcPct val="115000"/>
              </a:lnSpc>
              <a:spcBef>
                <a:spcPts val="0"/>
              </a:spcBef>
              <a:spcAft>
                <a:spcPts val="1000"/>
              </a:spcAft>
            </a:pPr>
            <a:r>
              <a:rPr lang="en-US" sz="2000" b="1" i="0" u="none" strike="noStrike">
                <a:solidFill>
                  <a:schemeClr val="tx1"/>
                </a:solidFill>
                <a:latin typeface="Times New Roman" pitchFamily="18" charset="0" panose="02020603050405020304"/>
                <a:ea typeface="+mn-ea"/>
                <a:cs typeface="Times New Roman" pitchFamily="18" charset="0" panose="02020603050405020304"/>
              </a:rPr>
              <a:t>Thissur</a:t>
            </a:r>
            <a:r>
              <a:rPr lang="en-US" sz="2000" b="0" i="0" u="none" strike="noStrike">
                <a:solidFill>
                  <a:schemeClr val="tx1"/>
                </a:solidFill>
                <a:latin typeface="Times New Roman" pitchFamily="18" charset="0" panose="02020603050405020304"/>
                <a:ea typeface="+mn-ea"/>
                <a:cs typeface="Times New Roman" pitchFamily="18" charset="0" panose="02020603050405020304"/>
              </a:rPr>
              <a:t> Utilized 2.45 million square meters and produced 9.9 billion units (7.03% of total crop production).</a:t>
            </a:r>
          </a:p>
          <a:p>
            <a:pPr marL="914400" marR="0" indent="0" algn="l">
              <a:lnSpc>
                <a:spcPct val="115000"/>
              </a:lnSpc>
              <a:spcBef>
                <a:spcPts val="0"/>
              </a:spcBef>
              <a:spcAft>
                <a:spcPts val="1000"/>
              </a:spcAft>
            </a:pPr>
            <a:r>
              <a:rPr lang="en-US" sz="2000" b="1" i="0" u="none" strike="noStrike">
                <a:solidFill>
                  <a:schemeClr val="tx1"/>
                </a:solidFill>
                <a:latin typeface="Times New Roman" pitchFamily="18" charset="0" panose="02020603050405020304"/>
                <a:ea typeface="+mn-ea"/>
                <a:cs typeface="Times New Roman" pitchFamily="18" charset="0" panose="02020603050405020304"/>
              </a:rPr>
              <a:t>Kannur</a:t>
            </a:r>
            <a:r>
              <a:rPr lang="en-US" sz="2000" b="0" i="0" u="none" strike="noStrike">
                <a:solidFill>
                  <a:schemeClr val="tx1"/>
                </a:solidFill>
                <a:latin typeface="Times New Roman" pitchFamily="18" charset="0" panose="02020603050405020304"/>
                <a:ea typeface="+mn-ea"/>
                <a:cs typeface="Times New Roman" pitchFamily="18" charset="0" panose="02020603050405020304"/>
              </a:rPr>
              <a:t> Utilized 3.01 million square meters and produced 9.7 billion units (6.93% of total crop yield)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rcRect/>
          <a:stretch>
            <a:fillRect/>
          </a:stretch>
        </p:blipFill>
        <p:spPr>
          <a:xfrm>
            <a:off x="1504749" y="344103"/>
            <a:ext cx="9182501" cy="616979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noEditPoints="1"/>
          </p:cNvSpPr>
          <p:nvPr>
            <p:ph type="ctrTitle"/>
          </p:nvPr>
        </p:nvSpPr>
        <p:spPr/>
        <p:txBody>
          <a:bodyPr/>
          <a:lstStyle/>
          <a:p>
            <a:r>
              <a:rPr lang="en-US" sz="4000" dirty="0">
                <a:solidFill>
                  <a:srgbClr val="FF0000"/>
                </a:solidFill>
              </a:rPr>
              <a:t>Analysis</a:t>
            </a:r>
            <a:endParaRPr lang="bg-BG" sz="4000" dirty="0">
              <a:solidFill>
                <a:srgbClr val="FF0000"/>
              </a:solidFill>
            </a:endParaRPr>
          </a:p>
        </p:txBody>
      </p:sp>
      <p:sp>
        <p:nvSpPr>
          <p:cNvPr id="3" name="Подзаглавие 2"/>
          <p:cNvSpPr>
            <a:spLocks noGrp="1" noEditPoints="1"/>
          </p:cNvSpPr>
          <p:nvPr>
            <p:ph type="subTitle" idx="1"/>
          </p:nvPr>
        </p:nvSpPr>
        <p:spPr>
          <a:xfrm>
            <a:off x="554037" y="1653946"/>
            <a:ext cx="11555681" cy="4598611"/>
          </a:xfrm>
        </p:spPr>
        <p:txBody>
          <a:bodyPr/>
          <a:lstStyle/>
          <a:p>
            <a:pPr marL="914400" marR="0" indent="-228600" algn="l">
              <a:lnSpc>
                <a:spcPct val="115000"/>
              </a:lnSpc>
              <a:spcBef>
                <a:spcPts val="0"/>
              </a:spcBef>
              <a:spcAft>
                <a:spcPts val="1000"/>
              </a:spcAft>
              <a:buSzPts val="2000"/>
              <a:buFont typeface="Calibri" pitchFamily="34" charset="0" panose="020F0502020204030204"/>
              <a:buChar char="-"/>
            </a:pPr>
            <a:r>
              <a:rPr lang="en-US" sz="2800" b="1" i="0" u="none" strike="noStrike">
                <a:solidFill>
                  <a:schemeClr val="tx1"/>
                </a:solidFill>
                <a:latin typeface="Times New Roman" pitchFamily="18" charset="0" panose="02020603050405020304"/>
                <a:ea typeface="+mn-ea"/>
                <a:cs typeface="Times New Roman" pitchFamily="18" charset="0" panose="02020603050405020304"/>
              </a:rPr>
              <a:t>Top Yielding Crops</a:t>
            </a:r>
            <a:endParaRPr sz="2800" b="0" i="0" u="none" strike="noStrike">
              <a:solidFill>
                <a:schemeClr val="tx1"/>
              </a:solidFill>
              <a:latin typeface="Times New Roman" pitchFamily="18" charset="0" panose="02020603050405020304"/>
              <a:ea typeface="+mn-ea"/>
              <a:cs typeface="Times New Roman" pitchFamily="18" charset="0" panose="02020603050405020304"/>
            </a:endParaRPr>
          </a:p>
          <a:p>
            <a:pPr marL="914400" marR="0" indent="0" algn="l">
              <a:lnSpc>
                <a:spcPct val="115000"/>
              </a:lnSpc>
              <a:spcBef>
                <a:spcPts val="0"/>
              </a:spcBef>
              <a:spcAft>
                <a:spcPts val="1000"/>
              </a:spcAft>
            </a:pPr>
            <a:r>
              <a:rPr lang="en-US" sz="2800" b="1" i="0" u="none" strike="noStrike">
                <a:solidFill>
                  <a:schemeClr val="tx1"/>
                </a:solidFill>
                <a:latin typeface="Times New Roman" pitchFamily="18" charset="0" panose="02020603050405020304"/>
                <a:ea typeface="+mn-ea"/>
                <a:cs typeface="Times New Roman" pitchFamily="18" charset="0" panose="02020603050405020304"/>
              </a:rPr>
              <a:t>Coconut</a:t>
            </a:r>
            <a:r>
              <a:rPr lang="en-US" sz="2800" b="0" i="0" u="none" strike="noStrike">
                <a:solidFill>
                  <a:schemeClr val="tx1"/>
                </a:solidFill>
                <a:latin typeface="Times New Roman" pitchFamily="18" charset="0" panose="02020603050405020304"/>
                <a:ea typeface="+mn-ea"/>
                <a:cs typeface="Times New Roman" pitchFamily="18" charset="0" panose="02020603050405020304"/>
              </a:rPr>
              <a:t>: 28.38 million square meters produced 129 billion units.</a:t>
            </a:r>
            <a:endParaRPr sz="2800" b="0" i="0" u="none" strike="noStrike">
              <a:solidFill>
                <a:schemeClr val="tx1"/>
              </a:solidFill>
              <a:latin typeface="Times New Roman" pitchFamily="18" charset="0" panose="02020603050405020304"/>
              <a:ea typeface="+mn-ea"/>
              <a:cs typeface="Times New Roman" pitchFamily="18" charset="0" panose="02020603050405020304"/>
            </a:endParaRPr>
          </a:p>
          <a:p>
            <a:pPr marL="914400" marR="0" indent="0" algn="l">
              <a:lnSpc>
                <a:spcPct val="115000"/>
              </a:lnSpc>
              <a:spcBef>
                <a:spcPts val="0"/>
              </a:spcBef>
              <a:spcAft>
                <a:spcPts val="1000"/>
              </a:spcAft>
            </a:pPr>
            <a:r>
              <a:rPr lang="en-US" sz="2800" b="1" i="0" u="none" strike="noStrike">
                <a:solidFill>
                  <a:schemeClr val="tx1"/>
                </a:solidFill>
                <a:latin typeface="Times New Roman" pitchFamily="18" charset="0" panose="02020603050405020304"/>
                <a:ea typeface="+mn-ea"/>
                <a:cs typeface="Times New Roman" pitchFamily="18" charset="0" panose="02020603050405020304"/>
              </a:rPr>
              <a:t>Sugarcane</a:t>
            </a:r>
            <a:r>
              <a:rPr lang="en-US" sz="2800" b="0" i="0" u="none" strike="noStrike">
                <a:solidFill>
                  <a:schemeClr val="tx1"/>
                </a:solidFill>
                <a:latin typeface="Times New Roman" pitchFamily="18" charset="0" panose="02020603050405020304"/>
                <a:ea typeface="+mn-ea"/>
                <a:cs typeface="Times New Roman" pitchFamily="18" charset="0" panose="02020603050405020304"/>
              </a:rPr>
              <a:t>: 76.68 million square meters produced 5.5 billion units.</a:t>
            </a:r>
            <a:endParaRPr sz="2800" b="0" i="0" u="none" strike="noStrike">
              <a:solidFill>
                <a:schemeClr val="tx1"/>
              </a:solidFill>
              <a:latin typeface="Times New Roman" pitchFamily="18" charset="0" panose="02020603050405020304"/>
              <a:ea typeface="+mn-ea"/>
              <a:cs typeface="Times New Roman" pitchFamily="18" charset="0" panose="02020603050405020304"/>
            </a:endParaRPr>
          </a:p>
          <a:p>
            <a:pPr marL="914400" marR="0" indent="0" algn="l">
              <a:lnSpc>
                <a:spcPct val="115000"/>
              </a:lnSpc>
              <a:spcBef>
                <a:spcPts val="0"/>
              </a:spcBef>
              <a:spcAft>
                <a:spcPts val="1000"/>
              </a:spcAft>
            </a:pPr>
            <a:r>
              <a:rPr lang="en-US" sz="2800" b="1" i="0" u="none" strike="noStrike">
                <a:solidFill>
                  <a:schemeClr val="tx1"/>
                </a:solidFill>
                <a:latin typeface="Times New Roman" pitchFamily="18" charset="0" panose="02020603050405020304"/>
                <a:ea typeface="+mn-ea"/>
                <a:cs typeface="Times New Roman" pitchFamily="18" charset="0" panose="02020603050405020304"/>
              </a:rPr>
              <a:t>Rice</a:t>
            </a:r>
            <a:r>
              <a:rPr lang="en-US" sz="2800" b="0" i="0" u="none" strike="noStrike">
                <a:solidFill>
                  <a:schemeClr val="tx1"/>
                </a:solidFill>
                <a:latin typeface="Times New Roman" pitchFamily="18" charset="0" panose="02020603050405020304"/>
                <a:ea typeface="+mn-ea"/>
                <a:cs typeface="Times New Roman" pitchFamily="18" charset="0" panose="02020603050405020304"/>
              </a:rPr>
              <a:t>: 747.13 million square meters produced 1.6 billion units.</a:t>
            </a:r>
            <a:endParaRPr sz="2800" b="0" i="0" u="none" strike="noStrike">
              <a:solidFill>
                <a:schemeClr val="tx1"/>
              </a:solidFill>
              <a:latin typeface="Times New Roman" pitchFamily="18" charset="0" panose="02020603050405020304"/>
              <a:ea typeface="+mn-ea"/>
              <a:cs typeface="Times New Roman" pitchFamily="18" charset="0" panose="02020603050405020304"/>
            </a:endParaRPr>
          </a:p>
          <a:p>
            <a:pPr marL="914400" marR="0" indent="0" algn="l">
              <a:lnSpc>
                <a:spcPct val="115000"/>
              </a:lnSpc>
              <a:spcBef>
                <a:spcPts val="0"/>
              </a:spcBef>
              <a:spcAft>
                <a:spcPts val="1000"/>
              </a:spcAft>
            </a:pPr>
            <a:r>
              <a:rPr lang="en-US" sz="2800" b="1" i="0" u="none" strike="noStrike">
                <a:solidFill>
                  <a:schemeClr val="tx1"/>
                </a:solidFill>
                <a:latin typeface="Times New Roman" pitchFamily="18" charset="0" panose="02020603050405020304"/>
                <a:ea typeface="+mn-ea"/>
                <a:cs typeface="Times New Roman" pitchFamily="18" charset="0" panose="02020603050405020304"/>
              </a:rPr>
              <a:t>Wheat</a:t>
            </a:r>
            <a:r>
              <a:rPr lang="en-US" sz="2800" b="0" i="0" u="none" strike="noStrike">
                <a:solidFill>
                  <a:schemeClr val="tx1"/>
                </a:solidFill>
                <a:latin typeface="Times New Roman" pitchFamily="18" charset="0" panose="02020603050405020304"/>
                <a:ea typeface="+mn-ea"/>
                <a:cs typeface="Times New Roman" pitchFamily="18" charset="0" panose="02020603050405020304"/>
              </a:rPr>
              <a:t>: 470.71 million square meters produced 1.3 billion units.</a:t>
            </a:r>
          </a:p>
          <a:p>
            <a:pPr marL="914400" marR="0" indent="0" algn="l">
              <a:lnSpc>
                <a:spcPct val="115000"/>
              </a:lnSpc>
              <a:spcBef>
                <a:spcPts val="0"/>
              </a:spcBef>
              <a:spcAft>
                <a:spcPts val="1000"/>
              </a:spcAft>
            </a:pPr>
            <a:r>
              <a:rPr lang="en-US" sz="2800" b="1" i="0" u="none" strike="noStrike">
                <a:solidFill>
                  <a:schemeClr val="tx1"/>
                </a:solidFill>
                <a:latin typeface="Times New Roman" pitchFamily="18" charset="0" panose="02020603050405020304"/>
                <a:ea typeface="+mn-ea"/>
                <a:cs typeface="Times New Roman" pitchFamily="18" charset="0" panose="02020603050405020304"/>
              </a:rPr>
              <a:t>Potato</a:t>
            </a:r>
            <a:r>
              <a:rPr lang="en-US" sz="2800" b="0" i="0" u="none" strike="noStrike">
                <a:solidFill>
                  <a:schemeClr val="tx1"/>
                </a:solidFill>
                <a:latin typeface="Times New Roman" pitchFamily="18" charset="0" panose="02020603050405020304"/>
                <a:ea typeface="+mn-ea"/>
                <a:cs typeface="Times New Roman" pitchFamily="18" charset="0" panose="02020603050405020304"/>
              </a:rPr>
              <a:t>: 170.66 million square meters produced 424.8 million units.</a:t>
            </a:r>
          </a:p>
        </p:txBody>
      </p:sp>
    </p:spTree>
  </p:cSld>
  <p:clrMapOvr>
    <a:masterClrMapping/>
  </p:clrMapOvr>
</p:sld>
</file>

<file path=ppt/theme/theme1.xml><?xml version="1.0" encoding="utf-8"?>
<a:theme xmlns:a="http://schemas.openxmlformats.org/drawingml/2006/main" name="Midnight Neon">
  <a:themeElements>
    <a:clrScheme name="Midnight Neon Color">
      <a:dk1>
        <a:srgbClr val="FFFFFF"/>
      </a:dk1>
      <a:lt1>
        <a:srgbClr val="52FCE0"/>
      </a:lt1>
      <a:dk2>
        <a:srgbClr val="6B31C1"/>
      </a:dk2>
      <a:lt2>
        <a:srgbClr val="FF5FBA"/>
      </a:lt2>
      <a:accent1>
        <a:srgbClr val="FF9A8F"/>
      </a:accent1>
      <a:accent2>
        <a:srgbClr val="2C324E"/>
      </a:accent2>
      <a:accent3>
        <a:srgbClr val="2D2DC5"/>
      </a:accent3>
      <a:accent4>
        <a:srgbClr val="FF5F98"/>
      </a:accent4>
      <a:accent5>
        <a:srgbClr val="FFD28F"/>
      </a:accent5>
      <a:accent6>
        <a:srgbClr val="4FFFA3"/>
      </a:accent6>
      <a:hlink>
        <a:srgbClr val="FFFFFF"/>
      </a:hlink>
      <a:folHlink>
        <a:srgbClr val="0097A7"/>
      </a:folHlink>
    </a:clrScheme>
    <a:fontScheme name="По избор 9">
      <a:majorFont>
        <a:latin typeface="Gill Sans MT"/>
        <a:ea typeface=""/>
        <a:cs typeface=""/>
      </a:majorFont>
      <a:minorFont>
        <a:latin typeface="Arial"/>
        <a:ea typeface=""/>
        <a:cs typeface=""/>
      </a:minorFont>
    </a:fontScheme>
    <a:fmtScheme name="О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Тема на Office">
  <a:themeElements>
    <a:clrScheme name="О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ffice">
      <a:majorFont>
        <a:latin typeface="Calibri Light" panose="020F0302020204030204"/>
        <a:ea typeface=""/>
        <a:cs typeface=""/>
        <a:font script="Arab" typeface="Times New Roman"/>
        <a:font script="Armn" typeface="Arial"/>
        <a:font script="Beng" typeface="Vrinda"/>
        <a:font script="Bopo" typeface="Microsoft JhengHei"/>
        <a:font script="Cher" typeface="Plantagenet Cherokee"/>
        <a:font script="Deva" typeface="Mangal"/>
        <a:font script="Ethi" typeface="Nyala"/>
        <a:font script="Geor" typeface="Sylfaen"/>
        <a:font script="Gujr" typeface="Shruti"/>
        <a:font script="Guru" typeface="Raavi"/>
        <a:font script="Hang" typeface="맑은 고딕"/>
        <a:font script="Hebr" typeface="Times New Roman"/>
        <a:font script="Knda" typeface="Tunga"/>
        <a:font script="Khmr" typeface="MoolBoran"/>
        <a:font script="Laoo" typeface="DokChampa"/>
        <a:font script="Mlym" typeface="Kartika"/>
        <a:font script="Mong" typeface="Mongolian Baiti"/>
        <a:font script="Mymr" typeface="Myanmar Text"/>
        <a:font script="Orya" typeface="Kalinga"/>
        <a:font script="Sinh" typeface="Iskoola Pota"/>
        <a:font script="Syrc" typeface="Estrangelo Edessa"/>
        <a:font script="Taml" typeface="Latha"/>
        <a:font script="Telu" typeface="Gautami"/>
        <a:font script="Thaa" typeface="MV Boli"/>
        <a:font script="Thai" typeface="Angsana New"/>
        <a:font script="Tibt" typeface="Microsoft Himalaya"/>
        <a:font script="Cans" typeface="Euphemia"/>
        <a:font script="Yiii" typeface="Microsoft Yi Baiti"/>
        <a:font script="Osma" typeface="Ebrima"/>
        <a:font script="Tale" typeface="Microsoft Tai Le"/>
        <a:font script="Bugi" typeface="Leelawadee UI"/>
        <a:font script="Talu" typeface="Microsoft New Tai Lue"/>
        <a:font script="Tfng" typeface="Ebrima"/>
        <a:font script="Hans" typeface="等线 Light"/>
        <a:font script="Hant" typeface="新細明體"/>
        <a:font script="Java" typeface="Javanese Text"/>
        <a:font script="Nkoo" typeface="Ebrima"/>
        <a:font script="Phag" typeface="Phagspa"/>
        <a:font script="Syre" typeface="Estrangelo Edessa"/>
        <a:font script="Syrj" typeface="Estrangelo Edessa"/>
        <a:font script="Syrn" typeface="Estrangelo Edessa"/>
        <a:font script="Jpan" typeface="游ゴシック Light"/>
        <a:font script="Olck" typeface="Nirmala UI"/>
        <a:font script="Lisu" typeface="Segoe UI"/>
        <a:font script="Sora" typeface="Nirmala UI"/>
      </a:majorFont>
      <a:minorFont>
        <a:latin typeface="Calibri" panose="020F0502020204030204"/>
        <a:ea typeface=""/>
        <a:cs typeface=""/>
        <a:font script="Arab" typeface="Arial"/>
        <a:font script="Armn" typeface="Arial"/>
        <a:font script="Beng" typeface="Vrinda"/>
        <a:font script="Bopo" typeface="Microsoft JhengHei"/>
        <a:font script="Cher" typeface="Plantagenet Cherokee"/>
        <a:font script="Deva" typeface="Mangal"/>
        <a:font script="Ethi" typeface="Nyala"/>
        <a:font script="Geor" typeface="Sylfaen"/>
        <a:font script="Gujr" typeface="Shruti"/>
        <a:font script="Guru" typeface="Raavi"/>
        <a:font script="Hang" typeface="맑은 고딕"/>
        <a:font script="Hebr" typeface="Arial"/>
        <a:font script="Knda" typeface="Tunga"/>
        <a:font script="Khmr" typeface="DaunPenh"/>
        <a:font script="Laoo" typeface="DokChampa"/>
        <a:font script="Mlym" typeface="Kartika"/>
        <a:font script="Mong" typeface="Mongolian Baiti"/>
        <a:font script="Mymr" typeface="Myanmar Text"/>
        <a:font script="Orya" typeface="Kalinga"/>
        <a:font script="Sinh" typeface="Iskoola Pota"/>
        <a:font script="Syrc" typeface="Estrangelo Edessa"/>
        <a:font script="Taml" typeface="Latha"/>
        <a:font script="Telu" typeface="Gautami"/>
        <a:font script="Thaa" typeface="MV Boli"/>
        <a:font script="Thai" typeface="Cordia New"/>
        <a:font script="Tibt" typeface="Microsoft Himalaya"/>
        <a:font script="Cans" typeface="Euphemia"/>
        <a:font script="Yiii" typeface="Microsoft Yi Baiti"/>
        <a:font script="Osma" typeface="Ebrima"/>
        <a:font script="Tale" typeface="Microsoft Tai Le"/>
        <a:font script="Bugi" typeface="Leelawadee UI"/>
        <a:font script="Talu" typeface="Microsoft New Tai Lue"/>
        <a:font script="Tfng" typeface="Ebrima"/>
        <a:font script="Hans" typeface="等线"/>
        <a:font script="Hant" typeface="新細明體"/>
        <a:font script="Java" typeface="Javanese Text"/>
        <a:font script="Nkoo" typeface="Ebrima"/>
        <a:font script="Phag" typeface="Phagspa"/>
        <a:font script="Syre" typeface="Estrangelo Edessa"/>
        <a:font script="Syrj" typeface="Estrangelo Edessa"/>
        <a:font script="Syrn" typeface="Estrangelo Edessa"/>
        <a:font script="Jpan" typeface="游ゴシック"/>
        <a:font script="Olck" typeface="Nirmala UI"/>
        <a:font script="Lisu" typeface="Segoe UI"/>
        <a:font script="Sora" typeface="Nirmala UI"/>
      </a:minorFont>
    </a:fontScheme>
    <a:fmtScheme name="О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TotalTime>
  <Words>270</Words>
  <Application>Microsoft Macintosh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Gill Sans MT</vt:lpstr>
      <vt:lpstr>Midnight Neon</vt:lpstr>
      <vt:lpstr>Presentation Title</vt:lpstr>
      <vt:lpstr>Presentation Content</vt:lpstr>
      <vt:lpstr>Name of the Slide</vt:lpstr>
      <vt:lpstr>Name of the Slide</vt:lpstr>
      <vt:lpstr>Name of the Slide</vt:lpstr>
      <vt:lpstr>Name of the Slide</vt:lpstr>
      <vt:lpstr>Name of the Slide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Egbosimba Chinenye</dc:creator>
  <cp:lastModifiedBy>Egbosimba Chinenye</cp:lastModifiedBy>
  <cp:revision>3</cp:revision>
  <dcterms:created xsi:type="dcterms:W3CDTF">2020-11-27T09:24:16Z</dcterms:created>
  <dcterms:modified xsi:type="dcterms:W3CDTF">2024-09-02T13:48:25Z</dcterms:modified>
</cp:coreProperties>
</file>