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86" r:id="rId7"/>
    <p:sldId id="322" r:id="rId8"/>
    <p:sldId id="308" r:id="rId9"/>
    <p:sldId id="260" r:id="rId10"/>
    <p:sldId id="341" r:id="rId11"/>
    <p:sldId id="288" r:id="rId12"/>
    <p:sldId id="323" r:id="rId13"/>
    <p:sldId id="289" r:id="rId14"/>
    <p:sldId id="299" r:id="rId15"/>
    <p:sldId id="344" r:id="rId16"/>
    <p:sldId id="343" r:id="rId17"/>
    <p:sldId id="337" r:id="rId18"/>
    <p:sldId id="338" r:id="rId19"/>
    <p:sldId id="290" r:id="rId20"/>
    <p:sldId id="298" r:id="rId21"/>
    <p:sldId id="261" r:id="rId22"/>
    <p:sldId id="292" r:id="rId23"/>
    <p:sldId id="339" r:id="rId24"/>
    <p:sldId id="320" r:id="rId25"/>
    <p:sldId id="287" r:id="rId26"/>
    <p:sldId id="306" r:id="rId27"/>
    <p:sldId id="307" r:id="rId28"/>
  </p:sldIdLst>
  <p:sldSz cx="10691495" cy="7559675"/>
  <p:notesSz cx="7559675" cy="10691495"/>
  <p:embeddedFontLst>
    <p:embeddedFont>
      <p:font typeface="Quicksand"/>
      <p:regular r:id="rId32"/>
    </p:embeddedFont>
    <p:embeddedFont>
      <p:font typeface="Archivo"/>
      <p:regular r:id="rId33"/>
    </p:embeddedFont>
    <p:embeddedFont>
      <p:font typeface="Bebas Neue" panose="020B0606020202050201"/>
      <p:regular r:id="rId34"/>
    </p:embeddedFont>
    <p:embeddedFont>
      <p:font typeface="Cambria" panose="0204050305040603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E9FE"/>
    <a:srgbClr val="D963D0"/>
    <a:srgbClr val="1C98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72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notes"/>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2b62d9dfdb_0_27397:notes"/>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b62d9dfdb_0_273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209e76f48e8_0_199:notes"/>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09e76f48e8_0_1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209e76f48e8_0_225:notes"/>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09e76f48e8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22b62d9dfdb_0_1:notes"/>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b62d9dfdb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22b62d9dfdb_0_27387:notes"/>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b62d9dfdb_0_27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56400" y="2004044"/>
            <a:ext cx="8179200" cy="2490000"/>
          </a:xfrm>
          <a:prstGeom prst="rect">
            <a:avLst/>
          </a:prstGeom>
        </p:spPr>
        <p:txBody>
          <a:bodyPr spcFirstLastPara="1" wrap="square" lIns="116050" tIns="116050" rIns="116050" bIns="116050" anchor="t" anchorCtr="0">
            <a:noAutofit/>
          </a:bodyPr>
          <a:lstStyle>
            <a:lvl1pPr lvl="0" algn="ctr">
              <a:spcBef>
                <a:spcPts val="0"/>
              </a:spcBef>
              <a:spcAft>
                <a:spcPts val="0"/>
              </a:spcAft>
              <a:buSzPts val="6600"/>
              <a:buNone/>
              <a:defRPr sz="73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0" name="Google Shape;10;p2"/>
          <p:cNvSpPr/>
          <p:nvPr/>
        </p:nvSpPr>
        <p:spPr>
          <a:xfrm>
            <a:off x="-597836" y="-609073"/>
            <a:ext cx="4427456" cy="1211205"/>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59770" y="-154379"/>
            <a:ext cx="1502233" cy="1196591"/>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9957874" y="399175"/>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15303" y="1148152"/>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322897">
            <a:off x="3355578" y="7163809"/>
            <a:ext cx="4996503" cy="907527"/>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476278" y="6941480"/>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337927" y="6013688"/>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9445750" y="710225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9949885" y="6737965"/>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1079696">
            <a:off x="5175701" y="6676496"/>
            <a:ext cx="6124084" cy="1150903"/>
          </a:xfrm>
          <a:custGeom>
            <a:avLst/>
            <a:gdLst/>
            <a:ahLst/>
            <a:cxnLst/>
            <a:rect l="l" t="t" r="r" b="b"/>
            <a:pathLst>
              <a:path w="186489" h="35047" extrusionOk="0">
                <a:moveTo>
                  <a:pt x="155823" y="1"/>
                </a:moveTo>
                <a:cubicBezTo>
                  <a:pt x="141897" y="1"/>
                  <a:pt x="128283" y="5467"/>
                  <a:pt x="115989" y="10404"/>
                </a:cubicBezTo>
                <a:lnTo>
                  <a:pt x="114539" y="10985"/>
                </a:lnTo>
                <a:cubicBezTo>
                  <a:pt x="96772" y="18115"/>
                  <a:pt x="79990" y="24849"/>
                  <a:pt x="61524" y="27523"/>
                </a:cubicBezTo>
                <a:cubicBezTo>
                  <a:pt x="54535" y="28535"/>
                  <a:pt x="47566" y="29038"/>
                  <a:pt x="40710" y="29038"/>
                </a:cubicBezTo>
                <a:cubicBezTo>
                  <a:pt x="27961" y="29038"/>
                  <a:pt x="15599" y="27299"/>
                  <a:pt x="4214" y="23859"/>
                </a:cubicBezTo>
                <a:cubicBezTo>
                  <a:pt x="3925" y="23771"/>
                  <a:pt x="3632" y="23730"/>
                  <a:pt x="3345" y="23730"/>
                </a:cubicBezTo>
                <a:cubicBezTo>
                  <a:pt x="2059" y="23730"/>
                  <a:pt x="872" y="24565"/>
                  <a:pt x="479" y="25859"/>
                </a:cubicBezTo>
                <a:cubicBezTo>
                  <a:pt x="1" y="27444"/>
                  <a:pt x="897" y="29115"/>
                  <a:pt x="2481" y="29594"/>
                </a:cubicBezTo>
                <a:cubicBezTo>
                  <a:pt x="11914" y="32445"/>
                  <a:pt x="21932" y="34197"/>
                  <a:pt x="32256" y="34803"/>
                </a:cubicBezTo>
                <a:cubicBezTo>
                  <a:pt x="35007" y="34965"/>
                  <a:pt x="37785" y="35046"/>
                  <a:pt x="40581" y="35046"/>
                </a:cubicBezTo>
                <a:cubicBezTo>
                  <a:pt x="42706" y="35046"/>
                  <a:pt x="44843" y="34999"/>
                  <a:pt x="46987" y="34906"/>
                </a:cubicBezTo>
                <a:cubicBezTo>
                  <a:pt x="52085" y="34684"/>
                  <a:pt x="57228" y="34199"/>
                  <a:pt x="62382" y="33453"/>
                </a:cubicBezTo>
                <a:cubicBezTo>
                  <a:pt x="81557" y="30677"/>
                  <a:pt x="99458" y="23493"/>
                  <a:pt x="116770" y="16547"/>
                </a:cubicBezTo>
                <a:lnTo>
                  <a:pt x="118221" y="15964"/>
                </a:lnTo>
                <a:cubicBezTo>
                  <a:pt x="130487" y="11039"/>
                  <a:pt x="143090" y="5979"/>
                  <a:pt x="155719" y="5979"/>
                </a:cubicBezTo>
                <a:cubicBezTo>
                  <a:pt x="158722" y="5979"/>
                  <a:pt x="161726" y="6265"/>
                  <a:pt x="164727" y="6907"/>
                </a:cubicBezTo>
                <a:cubicBezTo>
                  <a:pt x="171814" y="8423"/>
                  <a:pt x="177542" y="11401"/>
                  <a:pt x="180852" y="15293"/>
                </a:cubicBezTo>
                <a:cubicBezTo>
                  <a:pt x="181445" y="15989"/>
                  <a:pt x="182287" y="16347"/>
                  <a:pt x="183135" y="16347"/>
                </a:cubicBezTo>
                <a:cubicBezTo>
                  <a:pt x="183822" y="16347"/>
                  <a:pt x="184511" y="16113"/>
                  <a:pt x="185075" y="15634"/>
                </a:cubicBezTo>
                <a:cubicBezTo>
                  <a:pt x="186336" y="14561"/>
                  <a:pt x="186488" y="12670"/>
                  <a:pt x="185416" y="11410"/>
                </a:cubicBezTo>
                <a:cubicBezTo>
                  <a:pt x="180081" y="5141"/>
                  <a:pt x="171902" y="2315"/>
                  <a:pt x="165980" y="1048"/>
                </a:cubicBezTo>
                <a:cubicBezTo>
                  <a:pt x="162585" y="321"/>
                  <a:pt x="159195" y="1"/>
                  <a:pt x="15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9" name="Shape 59"/>
        <p:cNvGrpSpPr/>
        <p:nvPr/>
      </p:nvGrpSpPr>
      <p:grpSpPr>
        <a:xfrm>
          <a:off x="0" y="0"/>
          <a:ext cx="0" cy="0"/>
          <a:chOff x="0" y="0"/>
          <a:chExt cx="0" cy="0"/>
        </a:xfrm>
      </p:grpSpPr>
      <p:sp>
        <p:nvSpPr>
          <p:cNvPr id="60" name="Google Shape;60;p11"/>
          <p:cNvSpPr txBox="1"/>
          <p:nvPr>
            <p:ph type="title" hasCustomPrompt="1"/>
          </p:nvPr>
        </p:nvSpPr>
        <p:spPr>
          <a:xfrm>
            <a:off x="364468" y="1625801"/>
            <a:ext cx="9963000" cy="28860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61" name="Google Shape;61;p11"/>
          <p:cNvSpPr txBox="1"/>
          <p:nvPr>
            <p:ph type="body" idx="1"/>
          </p:nvPr>
        </p:nvSpPr>
        <p:spPr>
          <a:xfrm>
            <a:off x="364468" y="4633192"/>
            <a:ext cx="9963000" cy="1911900"/>
          </a:xfrm>
          <a:prstGeom prst="rect">
            <a:avLst/>
          </a:prstGeom>
        </p:spPr>
        <p:txBody>
          <a:bodyPr spcFirstLastPara="1" wrap="square" lIns="116050" tIns="116050" rIns="116050" bIns="116050"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1"/>
        </a:solidFill>
        <a:effectLst/>
      </p:bgPr>
    </p:bg>
    <p:spTree>
      <p:nvGrpSpPr>
        <p:cNvPr id="62" name="Shape 62"/>
        <p:cNvGrpSpPr/>
        <p:nvPr/>
      </p:nvGrpSpPr>
      <p:grpSpPr>
        <a:xfrm>
          <a:off x="0" y="0"/>
          <a:ext cx="0" cy="0"/>
          <a:chOff x="0" y="0"/>
          <a:chExt cx="0" cy="0"/>
        </a:xfrm>
      </p:grpSpPr>
      <p:sp>
        <p:nvSpPr>
          <p:cNvPr id="63" name="Google Shape;63;p12"/>
          <p:cNvSpPr txBox="1"/>
          <p:nvPr>
            <p:ph type="sldNum" idx="12"/>
          </p:nvPr>
        </p:nvSpPr>
        <p:spPr>
          <a:xfrm>
            <a:off x="9906772" y="6854072"/>
            <a:ext cx="641700" cy="578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64" name="Shape 64"/>
        <p:cNvGrpSpPr/>
        <p:nvPr/>
      </p:nvGrpSpPr>
      <p:grpSpPr>
        <a:xfrm>
          <a:off x="0" y="0"/>
          <a:ext cx="0" cy="0"/>
          <a:chOff x="0" y="0"/>
          <a:chExt cx="0" cy="0"/>
        </a:xfrm>
      </p:grpSpPr>
      <p:sp>
        <p:nvSpPr>
          <p:cNvPr id="65" name="Google Shape;65;p13"/>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6" name="Google Shape;66;p13"/>
          <p:cNvSpPr txBox="1"/>
          <p:nvPr>
            <p:ph type="subTitle" idx="1"/>
          </p:nvPr>
        </p:nvSpPr>
        <p:spPr>
          <a:xfrm>
            <a:off x="1630957" y="2086125"/>
            <a:ext cx="3542400" cy="1121100"/>
          </a:xfrm>
          <a:prstGeom prst="rect">
            <a:avLst/>
          </a:prstGeom>
        </p:spPr>
        <p:txBody>
          <a:bodyPr spcFirstLastPara="1" wrap="square" lIns="116050" tIns="116050" rIns="116050" bIns="116050" anchor="ctr" anchorCtr="0">
            <a:noAutofit/>
          </a:bodyPr>
          <a:lstStyle>
            <a:lvl1pPr lvl="0" rtl="0">
              <a:spcBef>
                <a:spcPts val="0"/>
              </a:spcBef>
              <a:spcAft>
                <a:spcPts val="0"/>
              </a:spcAft>
              <a:buSzPts val="1600"/>
              <a:buNone/>
              <a:defRPr sz="2400" b="1">
                <a:latin typeface="Quicksand"/>
                <a:ea typeface="Quicksand"/>
                <a:cs typeface="Quicksand"/>
                <a:sym typeface="Quicksan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7" name="Google Shape;67;p13"/>
          <p:cNvSpPr txBox="1"/>
          <p:nvPr>
            <p:ph type="subTitle" idx="2"/>
          </p:nvPr>
        </p:nvSpPr>
        <p:spPr>
          <a:xfrm>
            <a:off x="1630957" y="3346303"/>
            <a:ext cx="3542400" cy="1121100"/>
          </a:xfrm>
          <a:prstGeom prst="rect">
            <a:avLst/>
          </a:prstGeom>
        </p:spPr>
        <p:txBody>
          <a:bodyPr spcFirstLastPara="1" wrap="square" lIns="116050" tIns="116050" rIns="116050" bIns="116050" anchor="ctr" anchorCtr="0">
            <a:noAutofit/>
          </a:bodyPr>
          <a:lstStyle>
            <a:lvl1pPr lvl="0" rtl="0">
              <a:spcBef>
                <a:spcPts val="0"/>
              </a:spcBef>
              <a:spcAft>
                <a:spcPts val="0"/>
              </a:spcAft>
              <a:buSzPts val="1600"/>
              <a:buNone/>
              <a:defRPr sz="2400" b="1">
                <a:latin typeface="Quicksand"/>
                <a:ea typeface="Quicksand"/>
                <a:cs typeface="Quicksand"/>
                <a:sym typeface="Quicksan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8" name="Google Shape;68;p13"/>
          <p:cNvSpPr txBox="1"/>
          <p:nvPr>
            <p:ph type="subTitle" idx="3"/>
          </p:nvPr>
        </p:nvSpPr>
        <p:spPr>
          <a:xfrm>
            <a:off x="1630957" y="4606481"/>
            <a:ext cx="3542400" cy="1121100"/>
          </a:xfrm>
          <a:prstGeom prst="rect">
            <a:avLst/>
          </a:prstGeom>
        </p:spPr>
        <p:txBody>
          <a:bodyPr spcFirstLastPara="1" wrap="square" lIns="116050" tIns="116050" rIns="116050" bIns="116050" anchor="ctr" anchorCtr="0">
            <a:noAutofit/>
          </a:bodyPr>
          <a:lstStyle>
            <a:lvl1pPr lvl="0" rtl="0">
              <a:spcBef>
                <a:spcPts val="0"/>
              </a:spcBef>
              <a:spcAft>
                <a:spcPts val="0"/>
              </a:spcAft>
              <a:buSzPts val="1600"/>
              <a:buNone/>
              <a:defRPr sz="2400" b="1">
                <a:latin typeface="Quicksand"/>
                <a:ea typeface="Quicksand"/>
                <a:cs typeface="Quicksand"/>
                <a:sym typeface="Quicksan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9" name="Google Shape;69;p13"/>
          <p:cNvSpPr txBox="1"/>
          <p:nvPr>
            <p:ph type="subTitle" idx="4"/>
          </p:nvPr>
        </p:nvSpPr>
        <p:spPr>
          <a:xfrm>
            <a:off x="6450343" y="2086125"/>
            <a:ext cx="3542400" cy="1121100"/>
          </a:xfrm>
          <a:prstGeom prst="rect">
            <a:avLst/>
          </a:prstGeom>
        </p:spPr>
        <p:txBody>
          <a:bodyPr spcFirstLastPara="1" wrap="square" lIns="116050" tIns="116050" rIns="116050" bIns="116050" anchor="ctr" anchorCtr="0">
            <a:noAutofit/>
          </a:bodyPr>
          <a:lstStyle>
            <a:lvl1pPr lvl="0" rtl="0">
              <a:spcBef>
                <a:spcPts val="0"/>
              </a:spcBef>
              <a:spcAft>
                <a:spcPts val="0"/>
              </a:spcAft>
              <a:buSzPts val="1600"/>
              <a:buNone/>
              <a:defRPr sz="2400" b="1">
                <a:latin typeface="Quicksand"/>
                <a:ea typeface="Quicksand"/>
                <a:cs typeface="Quicksand"/>
                <a:sym typeface="Quicksan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0" name="Google Shape;70;p13"/>
          <p:cNvSpPr txBox="1"/>
          <p:nvPr>
            <p:ph type="subTitle" idx="5"/>
          </p:nvPr>
        </p:nvSpPr>
        <p:spPr>
          <a:xfrm>
            <a:off x="6450343" y="3346303"/>
            <a:ext cx="3542400" cy="1121100"/>
          </a:xfrm>
          <a:prstGeom prst="rect">
            <a:avLst/>
          </a:prstGeom>
        </p:spPr>
        <p:txBody>
          <a:bodyPr spcFirstLastPara="1" wrap="square" lIns="116050" tIns="116050" rIns="116050" bIns="116050" anchor="ctr" anchorCtr="0">
            <a:noAutofit/>
          </a:bodyPr>
          <a:lstStyle>
            <a:lvl1pPr lvl="0" rtl="0">
              <a:spcBef>
                <a:spcPts val="0"/>
              </a:spcBef>
              <a:spcAft>
                <a:spcPts val="0"/>
              </a:spcAft>
              <a:buSzPts val="1600"/>
              <a:buNone/>
              <a:defRPr sz="2400" b="1">
                <a:latin typeface="Quicksand"/>
                <a:ea typeface="Quicksand"/>
                <a:cs typeface="Quicksand"/>
                <a:sym typeface="Quicksan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1" name="Google Shape;71;p13"/>
          <p:cNvSpPr txBox="1"/>
          <p:nvPr>
            <p:ph type="title" idx="6" hasCustomPrompt="1"/>
          </p:nvPr>
        </p:nvSpPr>
        <p:spPr>
          <a:xfrm>
            <a:off x="683200" y="2442468"/>
            <a:ext cx="887100" cy="408300"/>
          </a:xfrm>
          <a:prstGeom prst="rect">
            <a:avLst/>
          </a:prstGeom>
        </p:spPr>
        <p:txBody>
          <a:bodyPr spcFirstLastPara="1" wrap="square" lIns="116050" tIns="116050" rIns="116050" bIns="11605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t>xx%</a:t>
            </a:r>
          </a:p>
        </p:txBody>
      </p:sp>
      <p:sp>
        <p:nvSpPr>
          <p:cNvPr id="72" name="Google Shape;72;p13"/>
          <p:cNvSpPr txBox="1"/>
          <p:nvPr>
            <p:ph type="title" idx="7" hasCustomPrompt="1"/>
          </p:nvPr>
        </p:nvSpPr>
        <p:spPr>
          <a:xfrm>
            <a:off x="691311" y="3702646"/>
            <a:ext cx="887100" cy="408300"/>
          </a:xfrm>
          <a:prstGeom prst="rect">
            <a:avLst/>
          </a:prstGeom>
        </p:spPr>
        <p:txBody>
          <a:bodyPr spcFirstLastPara="1" wrap="square" lIns="116050" tIns="116050" rIns="116050" bIns="11605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t>xx%</a:t>
            </a:r>
          </a:p>
        </p:txBody>
      </p:sp>
      <p:sp>
        <p:nvSpPr>
          <p:cNvPr id="73" name="Google Shape;73;p13"/>
          <p:cNvSpPr txBox="1"/>
          <p:nvPr>
            <p:ph type="title" idx="8" hasCustomPrompt="1"/>
          </p:nvPr>
        </p:nvSpPr>
        <p:spPr>
          <a:xfrm>
            <a:off x="691311" y="4962824"/>
            <a:ext cx="887100" cy="408300"/>
          </a:xfrm>
          <a:prstGeom prst="rect">
            <a:avLst/>
          </a:prstGeom>
        </p:spPr>
        <p:txBody>
          <a:bodyPr spcFirstLastPara="1" wrap="square" lIns="116050" tIns="116050" rIns="116050" bIns="11605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t>xx%</a:t>
            </a:r>
          </a:p>
        </p:txBody>
      </p:sp>
      <p:sp>
        <p:nvSpPr>
          <p:cNvPr id="74" name="Google Shape;74;p13"/>
          <p:cNvSpPr txBox="1"/>
          <p:nvPr>
            <p:ph type="title" idx="9" hasCustomPrompt="1"/>
          </p:nvPr>
        </p:nvSpPr>
        <p:spPr>
          <a:xfrm>
            <a:off x="5507663" y="2442468"/>
            <a:ext cx="887100" cy="408300"/>
          </a:xfrm>
          <a:prstGeom prst="rect">
            <a:avLst/>
          </a:prstGeom>
        </p:spPr>
        <p:txBody>
          <a:bodyPr spcFirstLastPara="1" wrap="square" lIns="116050" tIns="116050" rIns="116050" bIns="11605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t>xx%</a:t>
            </a:r>
          </a:p>
        </p:txBody>
      </p:sp>
      <p:sp>
        <p:nvSpPr>
          <p:cNvPr id="75" name="Google Shape;75;p13"/>
          <p:cNvSpPr txBox="1"/>
          <p:nvPr>
            <p:ph type="title" idx="13" hasCustomPrompt="1"/>
          </p:nvPr>
        </p:nvSpPr>
        <p:spPr>
          <a:xfrm>
            <a:off x="5507663" y="3702646"/>
            <a:ext cx="887100" cy="408300"/>
          </a:xfrm>
          <a:prstGeom prst="rect">
            <a:avLst/>
          </a:prstGeom>
        </p:spPr>
        <p:txBody>
          <a:bodyPr spcFirstLastPara="1" wrap="square" lIns="116050" tIns="116050" rIns="116050" bIns="11605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t>xx%</a:t>
            </a:r>
          </a:p>
        </p:txBody>
      </p:sp>
      <p:sp>
        <p:nvSpPr>
          <p:cNvPr id="76" name="Google Shape;76;p13"/>
          <p:cNvSpPr/>
          <p:nvPr/>
        </p:nvSpPr>
        <p:spPr>
          <a:xfrm rot="9899934">
            <a:off x="5492768" y="6300843"/>
            <a:ext cx="6124136" cy="1150913"/>
          </a:xfrm>
          <a:custGeom>
            <a:avLst/>
            <a:gdLst/>
            <a:ahLst/>
            <a:cxnLst/>
            <a:rect l="l" t="t" r="r" b="b"/>
            <a:pathLst>
              <a:path w="186489" h="35047" extrusionOk="0">
                <a:moveTo>
                  <a:pt x="155823" y="1"/>
                </a:moveTo>
                <a:cubicBezTo>
                  <a:pt x="141897" y="1"/>
                  <a:pt x="128283" y="5467"/>
                  <a:pt x="115989" y="10404"/>
                </a:cubicBezTo>
                <a:lnTo>
                  <a:pt x="114539" y="10985"/>
                </a:lnTo>
                <a:cubicBezTo>
                  <a:pt x="96772" y="18115"/>
                  <a:pt x="79990" y="24849"/>
                  <a:pt x="61524" y="27523"/>
                </a:cubicBezTo>
                <a:cubicBezTo>
                  <a:pt x="54535" y="28535"/>
                  <a:pt x="47566" y="29038"/>
                  <a:pt x="40710" y="29038"/>
                </a:cubicBezTo>
                <a:cubicBezTo>
                  <a:pt x="27961" y="29038"/>
                  <a:pt x="15599" y="27299"/>
                  <a:pt x="4214" y="23859"/>
                </a:cubicBezTo>
                <a:cubicBezTo>
                  <a:pt x="3925" y="23771"/>
                  <a:pt x="3632" y="23730"/>
                  <a:pt x="3345" y="23730"/>
                </a:cubicBezTo>
                <a:cubicBezTo>
                  <a:pt x="2059" y="23730"/>
                  <a:pt x="872" y="24565"/>
                  <a:pt x="479" y="25859"/>
                </a:cubicBezTo>
                <a:cubicBezTo>
                  <a:pt x="1" y="27444"/>
                  <a:pt x="897" y="29115"/>
                  <a:pt x="2481" y="29594"/>
                </a:cubicBezTo>
                <a:cubicBezTo>
                  <a:pt x="11914" y="32445"/>
                  <a:pt x="21932" y="34197"/>
                  <a:pt x="32256" y="34803"/>
                </a:cubicBezTo>
                <a:cubicBezTo>
                  <a:pt x="35007" y="34965"/>
                  <a:pt x="37785" y="35046"/>
                  <a:pt x="40581" y="35046"/>
                </a:cubicBezTo>
                <a:cubicBezTo>
                  <a:pt x="42706" y="35046"/>
                  <a:pt x="44843" y="34999"/>
                  <a:pt x="46987" y="34906"/>
                </a:cubicBezTo>
                <a:cubicBezTo>
                  <a:pt x="52085" y="34684"/>
                  <a:pt x="57228" y="34199"/>
                  <a:pt x="62382" y="33453"/>
                </a:cubicBezTo>
                <a:cubicBezTo>
                  <a:pt x="81557" y="30677"/>
                  <a:pt x="99458" y="23493"/>
                  <a:pt x="116770" y="16547"/>
                </a:cubicBezTo>
                <a:lnTo>
                  <a:pt x="118221" y="15964"/>
                </a:lnTo>
                <a:cubicBezTo>
                  <a:pt x="130487" y="11039"/>
                  <a:pt x="143090" y="5979"/>
                  <a:pt x="155719" y="5979"/>
                </a:cubicBezTo>
                <a:cubicBezTo>
                  <a:pt x="158722" y="5979"/>
                  <a:pt x="161726" y="6265"/>
                  <a:pt x="164727" y="6907"/>
                </a:cubicBezTo>
                <a:cubicBezTo>
                  <a:pt x="171814" y="8423"/>
                  <a:pt x="177542" y="11401"/>
                  <a:pt x="180852" y="15293"/>
                </a:cubicBezTo>
                <a:cubicBezTo>
                  <a:pt x="181445" y="15989"/>
                  <a:pt x="182287" y="16347"/>
                  <a:pt x="183135" y="16347"/>
                </a:cubicBezTo>
                <a:cubicBezTo>
                  <a:pt x="183822" y="16347"/>
                  <a:pt x="184511" y="16113"/>
                  <a:pt x="185075" y="15634"/>
                </a:cubicBezTo>
                <a:cubicBezTo>
                  <a:pt x="186336" y="14561"/>
                  <a:pt x="186488" y="12670"/>
                  <a:pt x="185416" y="11410"/>
                </a:cubicBezTo>
                <a:cubicBezTo>
                  <a:pt x="180081" y="5141"/>
                  <a:pt x="171902" y="2315"/>
                  <a:pt x="165980" y="1048"/>
                </a:cubicBezTo>
                <a:cubicBezTo>
                  <a:pt x="162585" y="321"/>
                  <a:pt x="159195" y="1"/>
                  <a:pt x="15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3"/>
          <p:cNvSpPr/>
          <p:nvPr/>
        </p:nvSpPr>
        <p:spPr>
          <a:xfrm rot="-9899934">
            <a:off x="6640606" y="232050"/>
            <a:ext cx="4996408" cy="907509"/>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3"/>
          <p:cNvSpPr/>
          <p:nvPr/>
        </p:nvSpPr>
        <p:spPr>
          <a:xfrm rot="10402104" flipH="1">
            <a:off x="5735644" y="6930834"/>
            <a:ext cx="4427419" cy="1211195"/>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3"/>
          <p:cNvSpPr/>
          <p:nvPr/>
        </p:nvSpPr>
        <p:spPr>
          <a:xfrm rot="4499934">
            <a:off x="9417027" y="-179104"/>
            <a:ext cx="1502193" cy="1196559"/>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3"/>
          <p:cNvSpPr/>
          <p:nvPr/>
        </p:nvSpPr>
        <p:spPr>
          <a:xfrm>
            <a:off x="10168178" y="6679230"/>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3"/>
          <p:cNvSpPr/>
          <p:nvPr/>
        </p:nvSpPr>
        <p:spPr>
          <a:xfrm>
            <a:off x="9576802" y="6876288"/>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a:off x="8611702" y="280826"/>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3"/>
          <p:cNvSpPr/>
          <p:nvPr/>
        </p:nvSpPr>
        <p:spPr>
          <a:xfrm>
            <a:off x="778478" y="7213305"/>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3"/>
          <p:cNvSpPr/>
          <p:nvPr/>
        </p:nvSpPr>
        <p:spPr>
          <a:xfrm>
            <a:off x="373739" y="6986888"/>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85" name="Shape 85"/>
        <p:cNvGrpSpPr/>
        <p:nvPr/>
      </p:nvGrpSpPr>
      <p:grpSpPr>
        <a:xfrm>
          <a:off x="0" y="0"/>
          <a:ext cx="0" cy="0"/>
          <a:chOff x="0" y="0"/>
          <a:chExt cx="0" cy="0"/>
        </a:xfrm>
      </p:grpSpPr>
      <p:sp>
        <p:nvSpPr>
          <p:cNvPr id="86" name="Google Shape;86;p14"/>
          <p:cNvSpPr txBox="1"/>
          <p:nvPr>
            <p:ph type="subTitle" idx="1"/>
          </p:nvPr>
        </p:nvSpPr>
        <p:spPr>
          <a:xfrm>
            <a:off x="512075" y="3829750"/>
            <a:ext cx="3020700" cy="16740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7" name="Google Shape;87;p14"/>
          <p:cNvSpPr txBox="1"/>
          <p:nvPr>
            <p:ph type="subTitle" idx="2"/>
          </p:nvPr>
        </p:nvSpPr>
        <p:spPr>
          <a:xfrm>
            <a:off x="3835700" y="3829750"/>
            <a:ext cx="3020700" cy="16740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8" name="Google Shape;88;p14"/>
          <p:cNvSpPr txBox="1"/>
          <p:nvPr>
            <p:ph type="subTitle" idx="3"/>
          </p:nvPr>
        </p:nvSpPr>
        <p:spPr>
          <a:xfrm>
            <a:off x="7159225" y="3829749"/>
            <a:ext cx="3020700" cy="16740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9" name="Google Shape;89;p14"/>
          <p:cNvSpPr txBox="1"/>
          <p:nvPr>
            <p:ph type="subTitle" idx="4"/>
          </p:nvPr>
        </p:nvSpPr>
        <p:spPr>
          <a:xfrm>
            <a:off x="512075" y="3377000"/>
            <a:ext cx="3020700" cy="526500"/>
          </a:xfrm>
          <a:prstGeom prst="rect">
            <a:avLst/>
          </a:prstGeom>
        </p:spPr>
        <p:txBody>
          <a:bodyPr spcFirstLastPara="1" wrap="square" lIns="116050" tIns="116050" rIns="116050" bIns="116050" anchor="b" anchorCtr="0">
            <a:noAutofit/>
          </a:bodyPr>
          <a:lstStyle>
            <a:lvl1pPr lvl="0" rtl="0">
              <a:lnSpc>
                <a:spcPct val="100000"/>
              </a:lnSpc>
              <a:spcBef>
                <a:spcPts val="0"/>
              </a:spcBef>
              <a:spcAft>
                <a:spcPts val="0"/>
              </a:spcAft>
              <a:buSzPts val="2400"/>
              <a:buFont typeface="Bebas Neue" panose="020B0606020202050201"/>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0" name="Google Shape;90;p14"/>
          <p:cNvSpPr txBox="1"/>
          <p:nvPr>
            <p:ph type="subTitle" idx="5"/>
          </p:nvPr>
        </p:nvSpPr>
        <p:spPr>
          <a:xfrm>
            <a:off x="3835705" y="3377000"/>
            <a:ext cx="3020700" cy="526500"/>
          </a:xfrm>
          <a:prstGeom prst="rect">
            <a:avLst/>
          </a:prstGeom>
        </p:spPr>
        <p:txBody>
          <a:bodyPr spcFirstLastPara="1" wrap="square" lIns="116050" tIns="116050" rIns="116050" bIns="116050" anchor="b" anchorCtr="0">
            <a:noAutofit/>
          </a:bodyPr>
          <a:lstStyle>
            <a:lvl1pPr lvl="0" rtl="0">
              <a:lnSpc>
                <a:spcPct val="100000"/>
              </a:lnSpc>
              <a:spcBef>
                <a:spcPts val="0"/>
              </a:spcBef>
              <a:spcAft>
                <a:spcPts val="0"/>
              </a:spcAft>
              <a:buSzPts val="2400"/>
              <a:buFont typeface="Bebas Neue" panose="020B0606020202050201"/>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1" name="Google Shape;91;p14"/>
          <p:cNvSpPr txBox="1"/>
          <p:nvPr>
            <p:ph type="subTitle" idx="6"/>
          </p:nvPr>
        </p:nvSpPr>
        <p:spPr>
          <a:xfrm>
            <a:off x="7159225" y="3377000"/>
            <a:ext cx="3020700" cy="526500"/>
          </a:xfrm>
          <a:prstGeom prst="rect">
            <a:avLst/>
          </a:prstGeom>
        </p:spPr>
        <p:txBody>
          <a:bodyPr spcFirstLastPara="1" wrap="square" lIns="116050" tIns="116050" rIns="116050" bIns="116050" anchor="b" anchorCtr="0">
            <a:noAutofit/>
          </a:bodyPr>
          <a:lstStyle>
            <a:lvl1pPr lvl="0" rtl="0">
              <a:lnSpc>
                <a:spcPct val="100000"/>
              </a:lnSpc>
              <a:spcBef>
                <a:spcPts val="0"/>
              </a:spcBef>
              <a:spcAft>
                <a:spcPts val="0"/>
              </a:spcAft>
              <a:buSzPts val="2400"/>
              <a:buFont typeface="Bebas Neue" panose="020B0606020202050201"/>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2" name="Google Shape;92;p14"/>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3" name="Google Shape;93;p14"/>
          <p:cNvSpPr/>
          <p:nvPr/>
        </p:nvSpPr>
        <p:spPr>
          <a:xfrm rot="763083">
            <a:off x="-475897" y="6936602"/>
            <a:ext cx="4996653" cy="907554"/>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8017739" y="-800073"/>
            <a:ext cx="4427456" cy="1211205"/>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4"/>
          <p:cNvSpPr/>
          <p:nvPr/>
        </p:nvSpPr>
        <p:spPr>
          <a:xfrm rot="5400000">
            <a:off x="9571130" y="31821"/>
            <a:ext cx="1502233" cy="1196591"/>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4"/>
          <p:cNvSpPr/>
          <p:nvPr/>
        </p:nvSpPr>
        <p:spPr>
          <a:xfrm>
            <a:off x="3835710" y="7121365"/>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4"/>
          <p:cNvSpPr/>
          <p:nvPr/>
        </p:nvSpPr>
        <p:spPr>
          <a:xfrm>
            <a:off x="7965350" y="269175"/>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4"/>
          <p:cNvSpPr/>
          <p:nvPr/>
        </p:nvSpPr>
        <p:spPr>
          <a:xfrm>
            <a:off x="9787210" y="6955715"/>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4"/>
          <p:cNvSpPr/>
          <p:nvPr/>
        </p:nvSpPr>
        <p:spPr>
          <a:xfrm>
            <a:off x="10307750" y="723240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00" name="Shape 100"/>
        <p:cNvGrpSpPr/>
        <p:nvPr/>
      </p:nvGrpSpPr>
      <p:grpSpPr>
        <a:xfrm>
          <a:off x="0" y="0"/>
          <a:ext cx="0" cy="0"/>
          <a:chOff x="0" y="0"/>
          <a:chExt cx="0" cy="0"/>
        </a:xfrm>
      </p:grpSpPr>
      <p:sp>
        <p:nvSpPr>
          <p:cNvPr id="101" name="Google Shape;101;p15"/>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2" name="Google Shape;102;p15"/>
          <p:cNvSpPr/>
          <p:nvPr/>
        </p:nvSpPr>
        <p:spPr>
          <a:xfrm rot="506385" flipH="1">
            <a:off x="-595998" y="6879602"/>
            <a:ext cx="6124418" cy="1150966"/>
          </a:xfrm>
          <a:custGeom>
            <a:avLst/>
            <a:gdLst/>
            <a:ahLst/>
            <a:cxnLst/>
            <a:rect l="l" t="t" r="r" b="b"/>
            <a:pathLst>
              <a:path w="186489" h="35047" extrusionOk="0">
                <a:moveTo>
                  <a:pt x="155823" y="1"/>
                </a:moveTo>
                <a:cubicBezTo>
                  <a:pt x="141897" y="1"/>
                  <a:pt x="128283" y="5467"/>
                  <a:pt x="115989" y="10404"/>
                </a:cubicBezTo>
                <a:lnTo>
                  <a:pt x="114539" y="10985"/>
                </a:lnTo>
                <a:cubicBezTo>
                  <a:pt x="96772" y="18115"/>
                  <a:pt x="79990" y="24849"/>
                  <a:pt x="61524" y="27523"/>
                </a:cubicBezTo>
                <a:cubicBezTo>
                  <a:pt x="54535" y="28535"/>
                  <a:pt x="47566" y="29038"/>
                  <a:pt x="40710" y="29038"/>
                </a:cubicBezTo>
                <a:cubicBezTo>
                  <a:pt x="27961" y="29038"/>
                  <a:pt x="15599" y="27299"/>
                  <a:pt x="4214" y="23859"/>
                </a:cubicBezTo>
                <a:cubicBezTo>
                  <a:pt x="3925" y="23771"/>
                  <a:pt x="3632" y="23730"/>
                  <a:pt x="3345" y="23730"/>
                </a:cubicBezTo>
                <a:cubicBezTo>
                  <a:pt x="2059" y="23730"/>
                  <a:pt x="872" y="24565"/>
                  <a:pt x="479" y="25859"/>
                </a:cubicBezTo>
                <a:cubicBezTo>
                  <a:pt x="1" y="27444"/>
                  <a:pt x="897" y="29115"/>
                  <a:pt x="2481" y="29594"/>
                </a:cubicBezTo>
                <a:cubicBezTo>
                  <a:pt x="11914" y="32445"/>
                  <a:pt x="21932" y="34197"/>
                  <a:pt x="32256" y="34803"/>
                </a:cubicBezTo>
                <a:cubicBezTo>
                  <a:pt x="35007" y="34965"/>
                  <a:pt x="37785" y="35046"/>
                  <a:pt x="40581" y="35046"/>
                </a:cubicBezTo>
                <a:cubicBezTo>
                  <a:pt x="42706" y="35046"/>
                  <a:pt x="44843" y="34999"/>
                  <a:pt x="46987" y="34906"/>
                </a:cubicBezTo>
                <a:cubicBezTo>
                  <a:pt x="52085" y="34684"/>
                  <a:pt x="57228" y="34199"/>
                  <a:pt x="62382" y="33453"/>
                </a:cubicBezTo>
                <a:cubicBezTo>
                  <a:pt x="81557" y="30677"/>
                  <a:pt x="99458" y="23493"/>
                  <a:pt x="116770" y="16547"/>
                </a:cubicBezTo>
                <a:lnTo>
                  <a:pt x="118221" y="15964"/>
                </a:lnTo>
                <a:cubicBezTo>
                  <a:pt x="130487" y="11039"/>
                  <a:pt x="143090" y="5979"/>
                  <a:pt x="155719" y="5979"/>
                </a:cubicBezTo>
                <a:cubicBezTo>
                  <a:pt x="158722" y="5979"/>
                  <a:pt x="161726" y="6265"/>
                  <a:pt x="164727" y="6907"/>
                </a:cubicBezTo>
                <a:cubicBezTo>
                  <a:pt x="171814" y="8423"/>
                  <a:pt x="177542" y="11401"/>
                  <a:pt x="180852" y="15293"/>
                </a:cubicBezTo>
                <a:cubicBezTo>
                  <a:pt x="181445" y="15989"/>
                  <a:pt x="182287" y="16347"/>
                  <a:pt x="183135" y="16347"/>
                </a:cubicBezTo>
                <a:cubicBezTo>
                  <a:pt x="183822" y="16347"/>
                  <a:pt x="184511" y="16113"/>
                  <a:pt x="185075" y="15634"/>
                </a:cubicBezTo>
                <a:cubicBezTo>
                  <a:pt x="186336" y="14561"/>
                  <a:pt x="186488" y="12670"/>
                  <a:pt x="185416" y="11410"/>
                </a:cubicBezTo>
                <a:cubicBezTo>
                  <a:pt x="180081" y="5141"/>
                  <a:pt x="171902" y="2315"/>
                  <a:pt x="165980" y="1048"/>
                </a:cubicBezTo>
                <a:cubicBezTo>
                  <a:pt x="162585" y="321"/>
                  <a:pt x="159195" y="1"/>
                  <a:pt x="155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rot="-9899934">
            <a:off x="6701906" y="-316513"/>
            <a:ext cx="4996408" cy="907509"/>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5"/>
          <p:cNvSpPr/>
          <p:nvPr/>
        </p:nvSpPr>
        <p:spPr>
          <a:xfrm rot="1714476">
            <a:off x="8525549" y="-324031"/>
            <a:ext cx="4427467" cy="1211208"/>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5"/>
          <p:cNvSpPr/>
          <p:nvPr/>
        </p:nvSpPr>
        <p:spPr>
          <a:xfrm rot="-9899934" flipH="1">
            <a:off x="-364636" y="6374827"/>
            <a:ext cx="1502193" cy="1196559"/>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5"/>
          <p:cNvSpPr/>
          <p:nvPr/>
        </p:nvSpPr>
        <p:spPr>
          <a:xfrm>
            <a:off x="144022" y="501540"/>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p:nvPr/>
        </p:nvSpPr>
        <p:spPr>
          <a:xfrm>
            <a:off x="420687" y="16500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5"/>
          <p:cNvSpPr/>
          <p:nvPr/>
        </p:nvSpPr>
        <p:spPr>
          <a:xfrm>
            <a:off x="10086647" y="6959915"/>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10282862" y="6591875"/>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a:off x="9247387" y="714480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p:nvPr/>
        </p:nvSpPr>
        <p:spPr>
          <a:xfrm>
            <a:off x="10248622" y="952452"/>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12" name="Shape 112"/>
        <p:cNvGrpSpPr/>
        <p:nvPr/>
      </p:nvGrpSpPr>
      <p:grpSpPr>
        <a:xfrm>
          <a:off x="0" y="0"/>
          <a:ext cx="0" cy="0"/>
          <a:chOff x="0" y="0"/>
          <a:chExt cx="0" cy="0"/>
        </a:xfrm>
      </p:grpSpPr>
      <p:sp>
        <p:nvSpPr>
          <p:cNvPr id="113" name="Google Shape;113;p16"/>
          <p:cNvSpPr txBox="1"/>
          <p:nvPr>
            <p:ph type="title"/>
          </p:nvPr>
        </p:nvSpPr>
        <p:spPr>
          <a:xfrm>
            <a:off x="512075" y="685800"/>
            <a:ext cx="6111300" cy="1530000"/>
          </a:xfrm>
          <a:prstGeom prst="rect">
            <a:avLst/>
          </a:prstGeom>
        </p:spPr>
        <p:txBody>
          <a:bodyPr spcFirstLastPara="1" wrap="square" lIns="116050" tIns="116050" rIns="116050" bIns="116050" anchor="b" anchorCtr="0">
            <a:noAutofit/>
          </a:bodyPr>
          <a:lstStyle>
            <a:lvl1pPr lvl="0" rtl="0">
              <a:spcBef>
                <a:spcPts val="0"/>
              </a:spcBef>
              <a:spcAft>
                <a:spcPts val="0"/>
              </a:spcAft>
              <a:buSzPts val="3600"/>
              <a:buNone/>
              <a:defRPr sz="9100"/>
            </a:lvl1pPr>
            <a:lvl2pPr lvl="1" rtl="0">
              <a:lnSpc>
                <a:spcPct val="115000"/>
              </a:lnSpc>
              <a:spcBef>
                <a:spcPts val="0"/>
              </a:spcBef>
              <a:spcAft>
                <a:spcPts val="0"/>
              </a:spcAft>
              <a:buSzPts val="3600"/>
              <a:buNone/>
              <a:defRPr/>
            </a:lvl2pPr>
            <a:lvl3pPr lvl="2" rtl="0">
              <a:lnSpc>
                <a:spcPct val="115000"/>
              </a:lnSpc>
              <a:spcBef>
                <a:spcPts val="0"/>
              </a:spcBef>
              <a:spcAft>
                <a:spcPts val="0"/>
              </a:spcAft>
              <a:buSzPts val="3600"/>
              <a:buNone/>
              <a:defRPr/>
            </a:lvl3pPr>
            <a:lvl4pPr lvl="3" rtl="0">
              <a:lnSpc>
                <a:spcPct val="115000"/>
              </a:lnSpc>
              <a:spcBef>
                <a:spcPts val="0"/>
              </a:spcBef>
              <a:spcAft>
                <a:spcPts val="0"/>
              </a:spcAft>
              <a:buSzPts val="3600"/>
              <a:buNone/>
              <a:defRPr/>
            </a:lvl4pPr>
            <a:lvl5pPr lvl="4" rtl="0">
              <a:lnSpc>
                <a:spcPct val="115000"/>
              </a:lnSpc>
              <a:spcBef>
                <a:spcPts val="0"/>
              </a:spcBef>
              <a:spcAft>
                <a:spcPts val="0"/>
              </a:spcAft>
              <a:buSzPts val="3600"/>
              <a:buNone/>
              <a:defRPr/>
            </a:lvl5pPr>
            <a:lvl6pPr lvl="5" rtl="0">
              <a:lnSpc>
                <a:spcPct val="115000"/>
              </a:lnSpc>
              <a:spcBef>
                <a:spcPts val="0"/>
              </a:spcBef>
              <a:spcAft>
                <a:spcPts val="0"/>
              </a:spcAft>
              <a:buSzPts val="3600"/>
              <a:buNone/>
              <a:defRPr/>
            </a:lvl6pPr>
            <a:lvl7pPr lvl="6" rtl="0">
              <a:lnSpc>
                <a:spcPct val="115000"/>
              </a:lnSpc>
              <a:spcBef>
                <a:spcPts val="0"/>
              </a:spcBef>
              <a:spcAft>
                <a:spcPts val="0"/>
              </a:spcAft>
              <a:buSzPts val="3600"/>
              <a:buNone/>
              <a:defRPr/>
            </a:lvl7pPr>
            <a:lvl8pPr lvl="7" rtl="0">
              <a:lnSpc>
                <a:spcPct val="115000"/>
              </a:lnSpc>
              <a:spcBef>
                <a:spcPts val="0"/>
              </a:spcBef>
              <a:spcAft>
                <a:spcPts val="0"/>
              </a:spcAft>
              <a:buSzPts val="3600"/>
              <a:buNone/>
              <a:defRPr/>
            </a:lvl8pPr>
            <a:lvl9pPr lvl="8" rtl="0">
              <a:lnSpc>
                <a:spcPct val="115000"/>
              </a:lnSpc>
              <a:spcBef>
                <a:spcPts val="0"/>
              </a:spcBef>
              <a:spcAft>
                <a:spcPts val="0"/>
              </a:spcAft>
              <a:buSzPts val="3600"/>
              <a:buNone/>
              <a:defRPr/>
            </a:lvl9pPr>
          </a:lstStyle>
          <a:p/>
        </p:txBody>
      </p:sp>
      <p:sp>
        <p:nvSpPr>
          <p:cNvPr id="114" name="Google Shape;114;p16"/>
          <p:cNvSpPr txBox="1"/>
          <p:nvPr>
            <p:ph type="subTitle" idx="1"/>
          </p:nvPr>
        </p:nvSpPr>
        <p:spPr>
          <a:xfrm>
            <a:off x="512100" y="2294399"/>
            <a:ext cx="6111300" cy="1449600"/>
          </a:xfrm>
          <a:prstGeom prst="rect">
            <a:avLst/>
          </a:prstGeom>
        </p:spPr>
        <p:txBody>
          <a:bodyPr spcFirstLastPara="1" wrap="square" lIns="116050" tIns="116050" rIns="116050" bIns="116050" anchor="t" anchorCtr="0">
            <a:noAutofit/>
          </a:bodyPr>
          <a:lstStyle>
            <a:lvl1pPr lvl="0" rtl="0">
              <a:lnSpc>
                <a:spcPct val="115000"/>
              </a:lnSpc>
              <a:spcBef>
                <a:spcPts val="0"/>
              </a:spcBef>
              <a:spcAft>
                <a:spcPts val="0"/>
              </a:spcAft>
              <a:buSzPts val="1600"/>
              <a:buNone/>
              <a:defRPr/>
            </a:lvl1pPr>
            <a:lvl2pPr lvl="1" algn="ctr" rtl="0">
              <a:lnSpc>
                <a:spcPct val="115000"/>
              </a:lnSpc>
              <a:spcBef>
                <a:spcPts val="0"/>
              </a:spcBef>
              <a:spcAft>
                <a:spcPts val="0"/>
              </a:spcAft>
              <a:buSzPts val="1600"/>
              <a:buNone/>
              <a:defRPr/>
            </a:lvl2pPr>
            <a:lvl3pPr lvl="2" algn="ctr" rtl="0">
              <a:lnSpc>
                <a:spcPct val="115000"/>
              </a:lnSpc>
              <a:spcBef>
                <a:spcPts val="0"/>
              </a:spcBef>
              <a:spcAft>
                <a:spcPts val="0"/>
              </a:spcAft>
              <a:buSzPts val="1600"/>
              <a:buNone/>
              <a:defRPr/>
            </a:lvl3pPr>
            <a:lvl4pPr lvl="3" algn="ctr" rtl="0">
              <a:lnSpc>
                <a:spcPct val="115000"/>
              </a:lnSpc>
              <a:spcBef>
                <a:spcPts val="0"/>
              </a:spcBef>
              <a:spcAft>
                <a:spcPts val="0"/>
              </a:spcAft>
              <a:buSzPts val="1600"/>
              <a:buNone/>
              <a:defRPr/>
            </a:lvl4pPr>
            <a:lvl5pPr lvl="4" algn="ctr" rtl="0">
              <a:lnSpc>
                <a:spcPct val="115000"/>
              </a:lnSpc>
              <a:spcBef>
                <a:spcPts val="0"/>
              </a:spcBef>
              <a:spcAft>
                <a:spcPts val="0"/>
              </a:spcAft>
              <a:buSzPts val="1600"/>
              <a:buNone/>
              <a:defRPr/>
            </a:lvl5pPr>
            <a:lvl6pPr lvl="5" algn="ctr" rtl="0">
              <a:lnSpc>
                <a:spcPct val="115000"/>
              </a:lnSpc>
              <a:spcBef>
                <a:spcPts val="0"/>
              </a:spcBef>
              <a:spcAft>
                <a:spcPts val="0"/>
              </a:spcAft>
              <a:buSzPts val="1600"/>
              <a:buNone/>
              <a:defRPr/>
            </a:lvl6pPr>
            <a:lvl7pPr lvl="6" algn="ctr" rtl="0">
              <a:lnSpc>
                <a:spcPct val="115000"/>
              </a:lnSpc>
              <a:spcBef>
                <a:spcPts val="0"/>
              </a:spcBef>
              <a:spcAft>
                <a:spcPts val="0"/>
              </a:spcAft>
              <a:buSzPts val="1600"/>
              <a:buNone/>
              <a:defRPr/>
            </a:lvl7pPr>
            <a:lvl8pPr lvl="7" algn="ctr" rtl="0">
              <a:lnSpc>
                <a:spcPct val="115000"/>
              </a:lnSpc>
              <a:spcBef>
                <a:spcPts val="0"/>
              </a:spcBef>
              <a:spcAft>
                <a:spcPts val="0"/>
              </a:spcAft>
              <a:buSzPts val="1600"/>
              <a:buNone/>
              <a:defRPr/>
            </a:lvl8pPr>
            <a:lvl9pPr lvl="8" algn="ctr" rtl="0">
              <a:lnSpc>
                <a:spcPct val="115000"/>
              </a:lnSpc>
              <a:spcBef>
                <a:spcPts val="0"/>
              </a:spcBef>
              <a:spcAft>
                <a:spcPts val="0"/>
              </a:spcAft>
              <a:buSzPts val="1600"/>
              <a:buNone/>
              <a:defRPr/>
            </a:lvl9pPr>
          </a:lstStyle>
          <a:p/>
        </p:txBody>
      </p:sp>
      <p:sp>
        <p:nvSpPr>
          <p:cNvPr id="115" name="Google Shape;115;p16"/>
          <p:cNvSpPr txBox="1"/>
          <p:nvPr/>
        </p:nvSpPr>
        <p:spPr>
          <a:xfrm>
            <a:off x="512075" y="5389799"/>
            <a:ext cx="6111300" cy="960600"/>
          </a:xfrm>
          <a:prstGeom prst="rect">
            <a:avLst/>
          </a:prstGeom>
          <a:noFill/>
          <a:ln>
            <a:noFill/>
          </a:ln>
        </p:spPr>
        <p:txBody>
          <a:bodyPr spcFirstLastPara="1" wrap="square" lIns="116050" tIns="116050" rIns="116050" bIns="116050" anchor="t" anchorCtr="0">
            <a:noAutofit/>
          </a:bodyPr>
          <a:lstStyle/>
          <a:p>
            <a:pPr marL="0" lvl="0" indent="0" algn="l" rtl="0">
              <a:spcBef>
                <a:spcPts val="400"/>
              </a:spcBef>
              <a:spcAft>
                <a:spcPts val="0"/>
              </a:spcAft>
              <a:buNone/>
            </a:pPr>
            <a:r>
              <a:rPr lang="en-GB" sz="1600" b="1" u="sng">
                <a:solidFill>
                  <a:schemeClr val="dk1"/>
                </a:solidFill>
                <a:latin typeface="Archivo"/>
                <a:ea typeface="Archivo"/>
                <a:cs typeface="Archivo"/>
                <a:sym typeface="Archivo"/>
              </a:rPr>
              <a:t>CREDITS:</a:t>
            </a:r>
            <a:r>
              <a:rPr lang="en-GB" sz="1600">
                <a:solidFill>
                  <a:schemeClr val="dk1"/>
                </a:solidFill>
                <a:latin typeface="Archivo"/>
                <a:ea typeface="Archivo"/>
                <a:cs typeface="Archivo"/>
                <a:sym typeface="Archivo"/>
              </a:rPr>
              <a:t> This presentation template was created by </a:t>
            </a:r>
            <a:r>
              <a:rPr lang="en-GB" sz="1600" b="1">
                <a:solidFill>
                  <a:schemeClr val="dk1"/>
                </a:solidFill>
                <a:latin typeface="Archivo"/>
                <a:ea typeface="Archivo"/>
                <a:cs typeface="Archivo"/>
                <a:sym typeface="Archivo"/>
              </a:rPr>
              <a:t>Slidesgo </a:t>
            </a:r>
            <a:r>
              <a:rPr lang="en-GB" sz="1600">
                <a:solidFill>
                  <a:schemeClr val="dk1"/>
                </a:solidFill>
                <a:latin typeface="Archivo"/>
                <a:ea typeface="Archivo"/>
                <a:cs typeface="Archivo"/>
                <a:sym typeface="Archivo"/>
              </a:rPr>
              <a:t>and includes icons by</a:t>
            </a:r>
            <a:r>
              <a:rPr lang="en-GB" sz="1600" b="1">
                <a:solidFill>
                  <a:schemeClr val="dk1"/>
                </a:solidFill>
                <a:latin typeface="Archivo"/>
                <a:ea typeface="Archivo"/>
                <a:cs typeface="Archivo"/>
                <a:sym typeface="Archivo"/>
              </a:rPr>
              <a:t> Flaticon</a:t>
            </a:r>
            <a:r>
              <a:rPr lang="en-GB" sz="1600">
                <a:solidFill>
                  <a:schemeClr val="dk1"/>
                </a:solidFill>
                <a:latin typeface="Archivo"/>
                <a:ea typeface="Archivo"/>
                <a:cs typeface="Archivo"/>
                <a:sym typeface="Archivo"/>
              </a:rPr>
              <a:t>, infographics &amp; images by </a:t>
            </a:r>
            <a:r>
              <a:rPr lang="en-GB" sz="1600" b="1">
                <a:solidFill>
                  <a:schemeClr val="dk1"/>
                </a:solidFill>
                <a:latin typeface="Archivo"/>
                <a:ea typeface="Archivo"/>
                <a:cs typeface="Archivo"/>
                <a:sym typeface="Archivo"/>
              </a:rPr>
              <a:t>Freepik </a:t>
            </a:r>
            <a:r>
              <a:rPr lang="en-GB" sz="1600">
                <a:solidFill>
                  <a:schemeClr val="dk1"/>
                </a:solidFill>
                <a:latin typeface="Archivo"/>
                <a:ea typeface="Archivo"/>
                <a:cs typeface="Archivo"/>
                <a:sym typeface="Archivo"/>
              </a:rPr>
              <a:t>and content by</a:t>
            </a:r>
            <a:r>
              <a:rPr lang="en-GB" sz="1600" b="1">
                <a:solidFill>
                  <a:schemeClr val="dk1"/>
                </a:solidFill>
                <a:latin typeface="Archivo"/>
                <a:ea typeface="Archivo"/>
                <a:cs typeface="Archivo"/>
                <a:sym typeface="Archivo"/>
              </a:rPr>
              <a:t> Eliana Delacour </a:t>
            </a:r>
            <a:endParaRPr sz="1600" b="1">
              <a:solidFill>
                <a:schemeClr val="dk1"/>
              </a:solidFill>
              <a:latin typeface="Archivo"/>
              <a:ea typeface="Archivo"/>
              <a:cs typeface="Archivo"/>
              <a:sym typeface="Archivo"/>
            </a:endParaRPr>
          </a:p>
        </p:txBody>
      </p:sp>
      <p:sp>
        <p:nvSpPr>
          <p:cNvPr id="116" name="Google Shape;116;p16"/>
          <p:cNvSpPr/>
          <p:nvPr/>
        </p:nvSpPr>
        <p:spPr>
          <a:xfrm rot="-10222322" flipH="1">
            <a:off x="6851034" y="-221087"/>
            <a:ext cx="4996551" cy="907535"/>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6"/>
          <p:cNvSpPr/>
          <p:nvPr/>
        </p:nvSpPr>
        <p:spPr>
          <a:xfrm rot="782953" flipH="1">
            <a:off x="9832473" y="-54159"/>
            <a:ext cx="1502259" cy="1196611"/>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6"/>
          <p:cNvSpPr/>
          <p:nvPr/>
        </p:nvSpPr>
        <p:spPr>
          <a:xfrm rot="10800000" flipH="1">
            <a:off x="8199150" y="250594"/>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6"/>
          <p:cNvSpPr/>
          <p:nvPr/>
        </p:nvSpPr>
        <p:spPr>
          <a:xfrm rot="10800000" flipH="1">
            <a:off x="10168122" y="967189"/>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6"/>
          <p:cNvSpPr/>
          <p:nvPr/>
        </p:nvSpPr>
        <p:spPr>
          <a:xfrm rot="9899934">
            <a:off x="5492768" y="6300843"/>
            <a:ext cx="6124136" cy="1150913"/>
          </a:xfrm>
          <a:custGeom>
            <a:avLst/>
            <a:gdLst/>
            <a:ahLst/>
            <a:cxnLst/>
            <a:rect l="l" t="t" r="r" b="b"/>
            <a:pathLst>
              <a:path w="186489" h="35047" extrusionOk="0">
                <a:moveTo>
                  <a:pt x="155823" y="1"/>
                </a:moveTo>
                <a:cubicBezTo>
                  <a:pt x="141897" y="1"/>
                  <a:pt x="128283" y="5467"/>
                  <a:pt x="115989" y="10404"/>
                </a:cubicBezTo>
                <a:lnTo>
                  <a:pt x="114539" y="10985"/>
                </a:lnTo>
                <a:cubicBezTo>
                  <a:pt x="96772" y="18115"/>
                  <a:pt x="79990" y="24849"/>
                  <a:pt x="61524" y="27523"/>
                </a:cubicBezTo>
                <a:cubicBezTo>
                  <a:pt x="54535" y="28535"/>
                  <a:pt x="47566" y="29038"/>
                  <a:pt x="40710" y="29038"/>
                </a:cubicBezTo>
                <a:cubicBezTo>
                  <a:pt x="27961" y="29038"/>
                  <a:pt x="15599" y="27299"/>
                  <a:pt x="4214" y="23859"/>
                </a:cubicBezTo>
                <a:cubicBezTo>
                  <a:pt x="3925" y="23771"/>
                  <a:pt x="3632" y="23730"/>
                  <a:pt x="3345" y="23730"/>
                </a:cubicBezTo>
                <a:cubicBezTo>
                  <a:pt x="2059" y="23730"/>
                  <a:pt x="872" y="24565"/>
                  <a:pt x="479" y="25859"/>
                </a:cubicBezTo>
                <a:cubicBezTo>
                  <a:pt x="1" y="27444"/>
                  <a:pt x="897" y="29115"/>
                  <a:pt x="2481" y="29594"/>
                </a:cubicBezTo>
                <a:cubicBezTo>
                  <a:pt x="11914" y="32445"/>
                  <a:pt x="21932" y="34197"/>
                  <a:pt x="32256" y="34803"/>
                </a:cubicBezTo>
                <a:cubicBezTo>
                  <a:pt x="35007" y="34965"/>
                  <a:pt x="37785" y="35046"/>
                  <a:pt x="40581" y="35046"/>
                </a:cubicBezTo>
                <a:cubicBezTo>
                  <a:pt x="42706" y="35046"/>
                  <a:pt x="44843" y="34999"/>
                  <a:pt x="46987" y="34906"/>
                </a:cubicBezTo>
                <a:cubicBezTo>
                  <a:pt x="52085" y="34684"/>
                  <a:pt x="57228" y="34199"/>
                  <a:pt x="62382" y="33453"/>
                </a:cubicBezTo>
                <a:cubicBezTo>
                  <a:pt x="81557" y="30677"/>
                  <a:pt x="99458" y="23493"/>
                  <a:pt x="116770" y="16547"/>
                </a:cubicBezTo>
                <a:lnTo>
                  <a:pt x="118221" y="15964"/>
                </a:lnTo>
                <a:cubicBezTo>
                  <a:pt x="130487" y="11039"/>
                  <a:pt x="143090" y="5979"/>
                  <a:pt x="155719" y="5979"/>
                </a:cubicBezTo>
                <a:cubicBezTo>
                  <a:pt x="158722" y="5979"/>
                  <a:pt x="161726" y="6265"/>
                  <a:pt x="164727" y="6907"/>
                </a:cubicBezTo>
                <a:cubicBezTo>
                  <a:pt x="171814" y="8423"/>
                  <a:pt x="177542" y="11401"/>
                  <a:pt x="180852" y="15293"/>
                </a:cubicBezTo>
                <a:cubicBezTo>
                  <a:pt x="181445" y="15989"/>
                  <a:pt x="182287" y="16347"/>
                  <a:pt x="183135" y="16347"/>
                </a:cubicBezTo>
                <a:cubicBezTo>
                  <a:pt x="183822" y="16347"/>
                  <a:pt x="184511" y="16113"/>
                  <a:pt x="185075" y="15634"/>
                </a:cubicBezTo>
                <a:cubicBezTo>
                  <a:pt x="186336" y="14561"/>
                  <a:pt x="186488" y="12670"/>
                  <a:pt x="185416" y="11410"/>
                </a:cubicBezTo>
                <a:cubicBezTo>
                  <a:pt x="180081" y="5141"/>
                  <a:pt x="171902" y="2315"/>
                  <a:pt x="165980" y="1048"/>
                </a:cubicBezTo>
                <a:cubicBezTo>
                  <a:pt x="162585" y="321"/>
                  <a:pt x="159195" y="1"/>
                  <a:pt x="15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6"/>
          <p:cNvSpPr/>
          <p:nvPr/>
        </p:nvSpPr>
        <p:spPr>
          <a:xfrm rot="10402104" flipH="1">
            <a:off x="5735644" y="6930834"/>
            <a:ext cx="4427419" cy="1211195"/>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6"/>
          <p:cNvSpPr/>
          <p:nvPr/>
        </p:nvSpPr>
        <p:spPr>
          <a:xfrm>
            <a:off x="10168178" y="6679230"/>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6"/>
          <p:cNvSpPr/>
          <p:nvPr/>
        </p:nvSpPr>
        <p:spPr>
          <a:xfrm>
            <a:off x="9576802" y="6876288"/>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24" name="Shape 124"/>
        <p:cNvGrpSpPr/>
        <p:nvPr/>
      </p:nvGrpSpPr>
      <p:grpSpPr>
        <a:xfrm>
          <a:off x="0" y="0"/>
          <a:ext cx="0" cy="0"/>
          <a:chOff x="0" y="0"/>
          <a:chExt cx="0" cy="0"/>
        </a:xfrm>
      </p:grpSpPr>
      <p:sp>
        <p:nvSpPr>
          <p:cNvPr id="125" name="Google Shape;125;p17"/>
          <p:cNvSpPr/>
          <p:nvPr/>
        </p:nvSpPr>
        <p:spPr>
          <a:xfrm rot="-10222322" flipH="1">
            <a:off x="6851034" y="-221087"/>
            <a:ext cx="4996551" cy="907535"/>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7"/>
          <p:cNvSpPr/>
          <p:nvPr/>
        </p:nvSpPr>
        <p:spPr>
          <a:xfrm rot="782953" flipH="1">
            <a:off x="9832473" y="-54159"/>
            <a:ext cx="1502259" cy="1196611"/>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7"/>
          <p:cNvSpPr/>
          <p:nvPr/>
        </p:nvSpPr>
        <p:spPr>
          <a:xfrm rot="10800000" flipH="1">
            <a:off x="8199150" y="250594"/>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7"/>
          <p:cNvSpPr/>
          <p:nvPr/>
        </p:nvSpPr>
        <p:spPr>
          <a:xfrm rot="10800000" flipH="1">
            <a:off x="10168122" y="967189"/>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7"/>
          <p:cNvSpPr/>
          <p:nvPr/>
        </p:nvSpPr>
        <p:spPr>
          <a:xfrm rot="9899934">
            <a:off x="5492768" y="6300843"/>
            <a:ext cx="6124136" cy="1150913"/>
          </a:xfrm>
          <a:custGeom>
            <a:avLst/>
            <a:gdLst/>
            <a:ahLst/>
            <a:cxnLst/>
            <a:rect l="l" t="t" r="r" b="b"/>
            <a:pathLst>
              <a:path w="186489" h="35047" extrusionOk="0">
                <a:moveTo>
                  <a:pt x="155823" y="1"/>
                </a:moveTo>
                <a:cubicBezTo>
                  <a:pt x="141897" y="1"/>
                  <a:pt x="128283" y="5467"/>
                  <a:pt x="115989" y="10404"/>
                </a:cubicBezTo>
                <a:lnTo>
                  <a:pt x="114539" y="10985"/>
                </a:lnTo>
                <a:cubicBezTo>
                  <a:pt x="96772" y="18115"/>
                  <a:pt x="79990" y="24849"/>
                  <a:pt x="61524" y="27523"/>
                </a:cubicBezTo>
                <a:cubicBezTo>
                  <a:pt x="54535" y="28535"/>
                  <a:pt x="47566" y="29038"/>
                  <a:pt x="40710" y="29038"/>
                </a:cubicBezTo>
                <a:cubicBezTo>
                  <a:pt x="27961" y="29038"/>
                  <a:pt x="15599" y="27299"/>
                  <a:pt x="4214" y="23859"/>
                </a:cubicBezTo>
                <a:cubicBezTo>
                  <a:pt x="3925" y="23771"/>
                  <a:pt x="3632" y="23730"/>
                  <a:pt x="3345" y="23730"/>
                </a:cubicBezTo>
                <a:cubicBezTo>
                  <a:pt x="2059" y="23730"/>
                  <a:pt x="872" y="24565"/>
                  <a:pt x="479" y="25859"/>
                </a:cubicBezTo>
                <a:cubicBezTo>
                  <a:pt x="1" y="27444"/>
                  <a:pt x="897" y="29115"/>
                  <a:pt x="2481" y="29594"/>
                </a:cubicBezTo>
                <a:cubicBezTo>
                  <a:pt x="11914" y="32445"/>
                  <a:pt x="21932" y="34197"/>
                  <a:pt x="32256" y="34803"/>
                </a:cubicBezTo>
                <a:cubicBezTo>
                  <a:pt x="35007" y="34965"/>
                  <a:pt x="37785" y="35046"/>
                  <a:pt x="40581" y="35046"/>
                </a:cubicBezTo>
                <a:cubicBezTo>
                  <a:pt x="42706" y="35046"/>
                  <a:pt x="44843" y="34999"/>
                  <a:pt x="46987" y="34906"/>
                </a:cubicBezTo>
                <a:cubicBezTo>
                  <a:pt x="52085" y="34684"/>
                  <a:pt x="57228" y="34199"/>
                  <a:pt x="62382" y="33453"/>
                </a:cubicBezTo>
                <a:cubicBezTo>
                  <a:pt x="81557" y="30677"/>
                  <a:pt x="99458" y="23493"/>
                  <a:pt x="116770" y="16547"/>
                </a:cubicBezTo>
                <a:lnTo>
                  <a:pt x="118221" y="15964"/>
                </a:lnTo>
                <a:cubicBezTo>
                  <a:pt x="130487" y="11039"/>
                  <a:pt x="143090" y="5979"/>
                  <a:pt x="155719" y="5979"/>
                </a:cubicBezTo>
                <a:cubicBezTo>
                  <a:pt x="158722" y="5979"/>
                  <a:pt x="161726" y="6265"/>
                  <a:pt x="164727" y="6907"/>
                </a:cubicBezTo>
                <a:cubicBezTo>
                  <a:pt x="171814" y="8423"/>
                  <a:pt x="177542" y="11401"/>
                  <a:pt x="180852" y="15293"/>
                </a:cubicBezTo>
                <a:cubicBezTo>
                  <a:pt x="181445" y="15989"/>
                  <a:pt x="182287" y="16347"/>
                  <a:pt x="183135" y="16347"/>
                </a:cubicBezTo>
                <a:cubicBezTo>
                  <a:pt x="183822" y="16347"/>
                  <a:pt x="184511" y="16113"/>
                  <a:pt x="185075" y="15634"/>
                </a:cubicBezTo>
                <a:cubicBezTo>
                  <a:pt x="186336" y="14561"/>
                  <a:pt x="186488" y="12670"/>
                  <a:pt x="185416" y="11410"/>
                </a:cubicBezTo>
                <a:cubicBezTo>
                  <a:pt x="180081" y="5141"/>
                  <a:pt x="171902" y="2315"/>
                  <a:pt x="165980" y="1048"/>
                </a:cubicBezTo>
                <a:cubicBezTo>
                  <a:pt x="162585" y="321"/>
                  <a:pt x="159195" y="1"/>
                  <a:pt x="15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7"/>
          <p:cNvSpPr/>
          <p:nvPr/>
        </p:nvSpPr>
        <p:spPr>
          <a:xfrm rot="10402104" flipH="1">
            <a:off x="5735644" y="6930834"/>
            <a:ext cx="4427419" cy="1211195"/>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7"/>
          <p:cNvSpPr/>
          <p:nvPr/>
        </p:nvSpPr>
        <p:spPr>
          <a:xfrm>
            <a:off x="10168178" y="6679230"/>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7"/>
          <p:cNvSpPr/>
          <p:nvPr/>
        </p:nvSpPr>
        <p:spPr>
          <a:xfrm>
            <a:off x="9576802" y="6876288"/>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33" name="Shape 133"/>
        <p:cNvGrpSpPr/>
        <p:nvPr/>
      </p:nvGrpSpPr>
      <p:grpSpPr>
        <a:xfrm>
          <a:off x="0" y="0"/>
          <a:ext cx="0" cy="0"/>
          <a:chOff x="0" y="0"/>
          <a:chExt cx="0" cy="0"/>
        </a:xfrm>
      </p:grpSpPr>
      <p:sp>
        <p:nvSpPr>
          <p:cNvPr id="134" name="Google Shape;134;p18"/>
          <p:cNvSpPr/>
          <p:nvPr/>
        </p:nvSpPr>
        <p:spPr>
          <a:xfrm rot="506385" flipH="1">
            <a:off x="-595998" y="6879602"/>
            <a:ext cx="6124418" cy="1150966"/>
          </a:xfrm>
          <a:custGeom>
            <a:avLst/>
            <a:gdLst/>
            <a:ahLst/>
            <a:cxnLst/>
            <a:rect l="l" t="t" r="r" b="b"/>
            <a:pathLst>
              <a:path w="186489" h="35047" extrusionOk="0">
                <a:moveTo>
                  <a:pt x="155823" y="1"/>
                </a:moveTo>
                <a:cubicBezTo>
                  <a:pt x="141897" y="1"/>
                  <a:pt x="128283" y="5467"/>
                  <a:pt x="115989" y="10404"/>
                </a:cubicBezTo>
                <a:lnTo>
                  <a:pt x="114539" y="10985"/>
                </a:lnTo>
                <a:cubicBezTo>
                  <a:pt x="96772" y="18115"/>
                  <a:pt x="79990" y="24849"/>
                  <a:pt x="61524" y="27523"/>
                </a:cubicBezTo>
                <a:cubicBezTo>
                  <a:pt x="54535" y="28535"/>
                  <a:pt x="47566" y="29038"/>
                  <a:pt x="40710" y="29038"/>
                </a:cubicBezTo>
                <a:cubicBezTo>
                  <a:pt x="27961" y="29038"/>
                  <a:pt x="15599" y="27299"/>
                  <a:pt x="4214" y="23859"/>
                </a:cubicBezTo>
                <a:cubicBezTo>
                  <a:pt x="3925" y="23771"/>
                  <a:pt x="3632" y="23730"/>
                  <a:pt x="3345" y="23730"/>
                </a:cubicBezTo>
                <a:cubicBezTo>
                  <a:pt x="2059" y="23730"/>
                  <a:pt x="872" y="24565"/>
                  <a:pt x="479" y="25859"/>
                </a:cubicBezTo>
                <a:cubicBezTo>
                  <a:pt x="1" y="27444"/>
                  <a:pt x="897" y="29115"/>
                  <a:pt x="2481" y="29594"/>
                </a:cubicBezTo>
                <a:cubicBezTo>
                  <a:pt x="11914" y="32445"/>
                  <a:pt x="21932" y="34197"/>
                  <a:pt x="32256" y="34803"/>
                </a:cubicBezTo>
                <a:cubicBezTo>
                  <a:pt x="35007" y="34965"/>
                  <a:pt x="37785" y="35046"/>
                  <a:pt x="40581" y="35046"/>
                </a:cubicBezTo>
                <a:cubicBezTo>
                  <a:pt x="42706" y="35046"/>
                  <a:pt x="44843" y="34999"/>
                  <a:pt x="46987" y="34906"/>
                </a:cubicBezTo>
                <a:cubicBezTo>
                  <a:pt x="52085" y="34684"/>
                  <a:pt x="57228" y="34199"/>
                  <a:pt x="62382" y="33453"/>
                </a:cubicBezTo>
                <a:cubicBezTo>
                  <a:pt x="81557" y="30677"/>
                  <a:pt x="99458" y="23493"/>
                  <a:pt x="116770" y="16547"/>
                </a:cubicBezTo>
                <a:lnTo>
                  <a:pt x="118221" y="15964"/>
                </a:lnTo>
                <a:cubicBezTo>
                  <a:pt x="130487" y="11039"/>
                  <a:pt x="143090" y="5979"/>
                  <a:pt x="155719" y="5979"/>
                </a:cubicBezTo>
                <a:cubicBezTo>
                  <a:pt x="158722" y="5979"/>
                  <a:pt x="161726" y="6265"/>
                  <a:pt x="164727" y="6907"/>
                </a:cubicBezTo>
                <a:cubicBezTo>
                  <a:pt x="171814" y="8423"/>
                  <a:pt x="177542" y="11401"/>
                  <a:pt x="180852" y="15293"/>
                </a:cubicBezTo>
                <a:cubicBezTo>
                  <a:pt x="181445" y="15989"/>
                  <a:pt x="182287" y="16347"/>
                  <a:pt x="183135" y="16347"/>
                </a:cubicBezTo>
                <a:cubicBezTo>
                  <a:pt x="183822" y="16347"/>
                  <a:pt x="184511" y="16113"/>
                  <a:pt x="185075" y="15634"/>
                </a:cubicBezTo>
                <a:cubicBezTo>
                  <a:pt x="186336" y="14561"/>
                  <a:pt x="186488" y="12670"/>
                  <a:pt x="185416" y="11410"/>
                </a:cubicBezTo>
                <a:cubicBezTo>
                  <a:pt x="180081" y="5141"/>
                  <a:pt x="171902" y="2315"/>
                  <a:pt x="165980" y="1048"/>
                </a:cubicBezTo>
                <a:cubicBezTo>
                  <a:pt x="162585" y="321"/>
                  <a:pt x="159195" y="1"/>
                  <a:pt x="155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8"/>
          <p:cNvSpPr/>
          <p:nvPr/>
        </p:nvSpPr>
        <p:spPr>
          <a:xfrm rot="-9899934">
            <a:off x="6701906" y="-316513"/>
            <a:ext cx="4996408" cy="907509"/>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8"/>
          <p:cNvSpPr/>
          <p:nvPr/>
        </p:nvSpPr>
        <p:spPr>
          <a:xfrm rot="1714476">
            <a:off x="8525549" y="-324031"/>
            <a:ext cx="4427467" cy="1211208"/>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8"/>
          <p:cNvSpPr/>
          <p:nvPr/>
        </p:nvSpPr>
        <p:spPr>
          <a:xfrm rot="-9899934" flipH="1">
            <a:off x="-364636" y="6374827"/>
            <a:ext cx="1502193" cy="1196559"/>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8"/>
          <p:cNvSpPr/>
          <p:nvPr/>
        </p:nvSpPr>
        <p:spPr>
          <a:xfrm>
            <a:off x="144022" y="501540"/>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8"/>
          <p:cNvSpPr/>
          <p:nvPr/>
        </p:nvSpPr>
        <p:spPr>
          <a:xfrm>
            <a:off x="420687" y="16500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8"/>
          <p:cNvSpPr/>
          <p:nvPr/>
        </p:nvSpPr>
        <p:spPr>
          <a:xfrm>
            <a:off x="10086647" y="6959915"/>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8"/>
          <p:cNvSpPr/>
          <p:nvPr/>
        </p:nvSpPr>
        <p:spPr>
          <a:xfrm>
            <a:off x="10282862" y="6591875"/>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8"/>
          <p:cNvSpPr/>
          <p:nvPr/>
        </p:nvSpPr>
        <p:spPr>
          <a:xfrm>
            <a:off x="9247387" y="714480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8"/>
          <p:cNvSpPr/>
          <p:nvPr/>
        </p:nvSpPr>
        <p:spPr>
          <a:xfrm>
            <a:off x="10248622" y="952452"/>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64468" y="3161354"/>
            <a:ext cx="9963000" cy="1237200"/>
          </a:xfrm>
          <a:prstGeom prst="rect">
            <a:avLst/>
          </a:prstGeom>
        </p:spPr>
        <p:txBody>
          <a:bodyPr spcFirstLastPara="1" wrap="square" lIns="116050" tIns="116050" rIns="116050" bIns="11605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4"/>
          <p:cNvSpPr txBox="1"/>
          <p:nvPr>
            <p:ph type="body" idx="1"/>
          </p:nvPr>
        </p:nvSpPr>
        <p:spPr>
          <a:xfrm>
            <a:off x="512075" y="1440075"/>
            <a:ext cx="9656100" cy="5021400"/>
          </a:xfrm>
          <a:prstGeom prst="rect">
            <a:avLst/>
          </a:prstGeom>
        </p:spPr>
        <p:txBody>
          <a:bodyPr spcFirstLastPara="1" wrap="square" lIns="116050" tIns="116050" rIns="116050" bIns="11605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5"/>
          <p:cNvSpPr txBox="1"/>
          <p:nvPr>
            <p:ph type="body" idx="1"/>
          </p:nvPr>
        </p:nvSpPr>
        <p:spPr>
          <a:xfrm>
            <a:off x="512075" y="2128588"/>
            <a:ext cx="4536600" cy="1849800"/>
          </a:xfrm>
          <a:prstGeom prst="rect">
            <a:avLst/>
          </a:prstGeom>
        </p:spPr>
        <p:txBody>
          <a:bodyPr spcFirstLastPara="1" wrap="square" lIns="116050" tIns="116050" rIns="116050" bIns="116050" anchor="t" anchorCtr="0">
            <a:noAutofit/>
          </a:bodyPr>
          <a:lstStyle>
            <a:lvl1pPr marL="457200" lvl="0" indent="-342900">
              <a:lnSpc>
                <a:spcPct val="115000"/>
              </a:lnSpc>
              <a:spcBef>
                <a:spcPts val="0"/>
              </a:spcBef>
              <a:spcAft>
                <a:spcPts val="0"/>
              </a:spcAft>
              <a:buSzPts val="1800"/>
              <a:buChar char="➔"/>
              <a:defRPr/>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28" name="Google Shape;28;p5"/>
          <p:cNvSpPr txBox="1"/>
          <p:nvPr>
            <p:ph type="body" idx="2"/>
          </p:nvPr>
        </p:nvSpPr>
        <p:spPr>
          <a:xfrm>
            <a:off x="512075" y="4206313"/>
            <a:ext cx="4536600" cy="1849800"/>
          </a:xfrm>
          <a:prstGeom prst="rect">
            <a:avLst/>
          </a:prstGeom>
        </p:spPr>
        <p:txBody>
          <a:bodyPr spcFirstLastPara="1" wrap="square" lIns="116050" tIns="116050" rIns="116050" bIns="116050" anchor="t" anchorCtr="0">
            <a:noAutofit/>
          </a:bodyPr>
          <a:lstStyle>
            <a:lvl1pPr marL="457200" lvl="0" indent="-323850">
              <a:lnSpc>
                <a:spcPct val="115000"/>
              </a:lnSpc>
              <a:spcBef>
                <a:spcPts val="0"/>
              </a:spcBef>
              <a:spcAft>
                <a:spcPts val="0"/>
              </a:spcAft>
              <a:buSzPts val="1500"/>
              <a:buChar char="➔"/>
              <a:defRPr/>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29" name="Google Shape;29;p5"/>
          <p:cNvSpPr/>
          <p:nvPr>
            <p:ph type="pic" idx="3"/>
          </p:nvPr>
        </p:nvSpPr>
        <p:spPr>
          <a:xfrm>
            <a:off x="6184000" y="1946450"/>
            <a:ext cx="3306300" cy="4291800"/>
          </a:xfrm>
          <a:prstGeom prst="roundRect">
            <a:avLst>
              <a:gd name="adj" fmla="val 50000"/>
            </a:avLst>
          </a:prstGeom>
          <a:noFill/>
          <a:ln>
            <a:noFill/>
          </a:ln>
        </p:spPr>
      </p:sp>
      <p:sp>
        <p:nvSpPr>
          <p:cNvPr id="30" name="Google Shape;30;p5"/>
          <p:cNvSpPr/>
          <p:nvPr/>
        </p:nvSpPr>
        <p:spPr>
          <a:xfrm rot="-546657">
            <a:off x="6802282" y="6962037"/>
            <a:ext cx="4996436" cy="907514"/>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5"/>
          <p:cNvSpPr/>
          <p:nvPr/>
        </p:nvSpPr>
        <p:spPr>
          <a:xfrm rot="2039767">
            <a:off x="8299243" y="-195122"/>
            <a:ext cx="4427564" cy="1211234"/>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5"/>
          <p:cNvSpPr/>
          <p:nvPr/>
        </p:nvSpPr>
        <p:spPr>
          <a:xfrm rot="-8408516">
            <a:off x="-1985258" y="6651102"/>
            <a:ext cx="4427611" cy="1211247"/>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5"/>
          <p:cNvSpPr/>
          <p:nvPr/>
        </p:nvSpPr>
        <p:spPr>
          <a:xfrm rot="-3960523">
            <a:off x="-592628" y="6278019"/>
            <a:ext cx="1502215" cy="1196576"/>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5"/>
          <p:cNvSpPr/>
          <p:nvPr/>
        </p:nvSpPr>
        <p:spPr>
          <a:xfrm>
            <a:off x="10279078" y="6365752"/>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a:off x="207390" y="429555"/>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5"/>
          <p:cNvSpPr/>
          <p:nvPr/>
        </p:nvSpPr>
        <p:spPr>
          <a:xfrm>
            <a:off x="8076503" y="7152605"/>
            <a:ext cx="208234" cy="208234"/>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5"/>
          <p:cNvSpPr/>
          <p:nvPr/>
        </p:nvSpPr>
        <p:spPr>
          <a:xfrm>
            <a:off x="540065" y="152877"/>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0" name="Google Shape;40;p6"/>
          <p:cNvSpPr/>
          <p:nvPr/>
        </p:nvSpPr>
        <p:spPr>
          <a:xfrm rot="-577678">
            <a:off x="6851034" y="6911818"/>
            <a:ext cx="4996551" cy="907535"/>
          </a:xfrm>
          <a:custGeom>
            <a:avLst/>
            <a:gdLst/>
            <a:ahLst/>
            <a:cxnLst/>
            <a:rect l="l" t="t" r="r" b="b"/>
            <a:pathLst>
              <a:path w="152148" h="27635" extrusionOk="0">
                <a:moveTo>
                  <a:pt x="94991" y="1"/>
                </a:moveTo>
                <a:cubicBezTo>
                  <a:pt x="92519" y="1"/>
                  <a:pt x="90052" y="136"/>
                  <a:pt x="87583" y="405"/>
                </a:cubicBezTo>
                <a:cubicBezTo>
                  <a:pt x="77554" y="1500"/>
                  <a:pt x="67265" y="4773"/>
                  <a:pt x="55202" y="10704"/>
                </a:cubicBezTo>
                <a:lnTo>
                  <a:pt x="54852" y="10876"/>
                </a:lnTo>
                <a:cubicBezTo>
                  <a:pt x="43381" y="16516"/>
                  <a:pt x="31642" y="22289"/>
                  <a:pt x="20006" y="22289"/>
                </a:cubicBezTo>
                <a:cubicBezTo>
                  <a:pt x="14744" y="22289"/>
                  <a:pt x="9504" y="21108"/>
                  <a:pt x="4319" y="18201"/>
                </a:cubicBezTo>
                <a:cubicBezTo>
                  <a:pt x="3902" y="17967"/>
                  <a:pt x="3451" y="17856"/>
                  <a:pt x="3006" y="17856"/>
                </a:cubicBezTo>
                <a:cubicBezTo>
                  <a:pt x="2065" y="17856"/>
                  <a:pt x="1151" y="18352"/>
                  <a:pt x="658" y="19231"/>
                </a:cubicBezTo>
                <a:cubicBezTo>
                  <a:pt x="1" y="20403"/>
                  <a:pt x="316" y="21856"/>
                  <a:pt x="1341" y="22660"/>
                </a:cubicBezTo>
                <a:cubicBezTo>
                  <a:pt x="1449" y="22744"/>
                  <a:pt x="1565" y="22822"/>
                  <a:pt x="1689" y="22892"/>
                </a:cubicBezTo>
                <a:cubicBezTo>
                  <a:pt x="7338" y="26059"/>
                  <a:pt x="13362" y="27634"/>
                  <a:pt x="19916" y="27634"/>
                </a:cubicBezTo>
                <a:cubicBezTo>
                  <a:pt x="23331" y="27634"/>
                  <a:pt x="26891" y="27206"/>
                  <a:pt x="30616" y="26354"/>
                </a:cubicBezTo>
                <a:cubicBezTo>
                  <a:pt x="39873" y="24235"/>
                  <a:pt x="48695" y="19896"/>
                  <a:pt x="57225" y="15701"/>
                </a:cubicBezTo>
                <a:lnTo>
                  <a:pt x="57576" y="15530"/>
                </a:lnTo>
                <a:cubicBezTo>
                  <a:pt x="71448" y="8708"/>
                  <a:pt x="83406" y="5373"/>
                  <a:pt x="95141" y="5373"/>
                </a:cubicBezTo>
                <a:cubicBezTo>
                  <a:pt x="103197" y="5373"/>
                  <a:pt x="111146" y="6944"/>
                  <a:pt x="119538" y="10039"/>
                </a:cubicBezTo>
                <a:cubicBezTo>
                  <a:pt x="123192" y="11387"/>
                  <a:pt x="126894" y="13003"/>
                  <a:pt x="130539" y="14843"/>
                </a:cubicBezTo>
                <a:cubicBezTo>
                  <a:pt x="136116" y="17656"/>
                  <a:pt x="141842" y="21096"/>
                  <a:pt x="147558" y="25064"/>
                </a:cubicBezTo>
                <a:cubicBezTo>
                  <a:pt x="148026" y="25389"/>
                  <a:pt x="148560" y="25544"/>
                  <a:pt x="149089" y="25544"/>
                </a:cubicBezTo>
                <a:cubicBezTo>
                  <a:pt x="149941" y="25544"/>
                  <a:pt x="150778" y="25141"/>
                  <a:pt x="151301" y="24388"/>
                </a:cubicBezTo>
                <a:cubicBezTo>
                  <a:pt x="152148" y="23169"/>
                  <a:pt x="151843" y="21492"/>
                  <a:pt x="150625" y="20647"/>
                </a:cubicBezTo>
                <a:cubicBezTo>
                  <a:pt x="144704" y="16535"/>
                  <a:pt x="138761" y="12968"/>
                  <a:pt x="132962" y="10041"/>
                </a:cubicBezTo>
                <a:cubicBezTo>
                  <a:pt x="129134" y="8111"/>
                  <a:pt x="125244" y="6412"/>
                  <a:pt x="121399" y="4993"/>
                </a:cubicBezTo>
                <a:cubicBezTo>
                  <a:pt x="112336" y="1651"/>
                  <a:pt x="103633" y="1"/>
                  <a:pt x="94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658186" y="-800098"/>
            <a:ext cx="4427456" cy="1211205"/>
          </a:xfrm>
          <a:custGeom>
            <a:avLst/>
            <a:gdLst/>
            <a:ahLst/>
            <a:cxnLst/>
            <a:rect l="l" t="t" r="r" b="b"/>
            <a:pathLst>
              <a:path w="134819" h="36882" extrusionOk="0">
                <a:moveTo>
                  <a:pt x="131925" y="1"/>
                </a:moveTo>
                <a:cubicBezTo>
                  <a:pt x="131775" y="1"/>
                  <a:pt x="131623" y="13"/>
                  <a:pt x="131471" y="39"/>
                </a:cubicBezTo>
                <a:cubicBezTo>
                  <a:pt x="120389" y="1915"/>
                  <a:pt x="109431" y="6028"/>
                  <a:pt x="99782" y="11935"/>
                </a:cubicBezTo>
                <a:cubicBezTo>
                  <a:pt x="97426" y="13378"/>
                  <a:pt x="95103" y="14904"/>
                  <a:pt x="92856" y="16380"/>
                </a:cubicBezTo>
                <a:cubicBezTo>
                  <a:pt x="86221" y="20739"/>
                  <a:pt x="79952" y="24856"/>
                  <a:pt x="72594" y="27214"/>
                </a:cubicBezTo>
                <a:cubicBezTo>
                  <a:pt x="64210" y="29901"/>
                  <a:pt x="54544" y="31512"/>
                  <a:pt x="44833" y="31512"/>
                </a:cubicBezTo>
                <a:cubicBezTo>
                  <a:pt x="30158" y="31512"/>
                  <a:pt x="15380" y="27833"/>
                  <a:pt x="4765" y="18629"/>
                </a:cubicBezTo>
                <a:cubicBezTo>
                  <a:pt x="4257" y="18189"/>
                  <a:pt x="3629" y="17972"/>
                  <a:pt x="3005" y="17972"/>
                </a:cubicBezTo>
                <a:cubicBezTo>
                  <a:pt x="2253" y="17972"/>
                  <a:pt x="1504" y="18286"/>
                  <a:pt x="972" y="18900"/>
                </a:cubicBezTo>
                <a:cubicBezTo>
                  <a:pt x="0" y="20022"/>
                  <a:pt x="120" y="21720"/>
                  <a:pt x="1243" y="22693"/>
                </a:cubicBezTo>
                <a:cubicBezTo>
                  <a:pt x="10150" y="30416"/>
                  <a:pt x="22397" y="35195"/>
                  <a:pt x="36662" y="36510"/>
                </a:cubicBezTo>
                <a:cubicBezTo>
                  <a:pt x="39356" y="36758"/>
                  <a:pt x="42100" y="36881"/>
                  <a:pt x="44870" y="36881"/>
                </a:cubicBezTo>
                <a:cubicBezTo>
                  <a:pt x="54734" y="36881"/>
                  <a:pt x="64913" y="35322"/>
                  <a:pt x="74236" y="32335"/>
                </a:cubicBezTo>
                <a:cubicBezTo>
                  <a:pt x="82292" y="29752"/>
                  <a:pt x="89163" y="25240"/>
                  <a:pt x="95808" y="20875"/>
                </a:cubicBezTo>
                <a:cubicBezTo>
                  <a:pt x="98020" y="19422"/>
                  <a:pt x="100307" y="17920"/>
                  <a:pt x="102591" y="16521"/>
                </a:cubicBezTo>
                <a:cubicBezTo>
                  <a:pt x="111659" y="10970"/>
                  <a:pt x="121956" y="7103"/>
                  <a:pt x="132369" y="5341"/>
                </a:cubicBezTo>
                <a:cubicBezTo>
                  <a:pt x="133833" y="5093"/>
                  <a:pt x="134819" y="3705"/>
                  <a:pt x="134571" y="2241"/>
                </a:cubicBezTo>
                <a:cubicBezTo>
                  <a:pt x="134349" y="929"/>
                  <a:pt x="133212" y="1"/>
                  <a:pt x="131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rot="10017047">
            <a:off x="9832473" y="6455814"/>
            <a:ext cx="1502259" cy="1196611"/>
          </a:xfrm>
          <a:custGeom>
            <a:avLst/>
            <a:gdLst/>
            <a:ahLst/>
            <a:cxnLst/>
            <a:rect l="l" t="t" r="r" b="b"/>
            <a:pathLst>
              <a:path w="45744" h="36437" extrusionOk="0">
                <a:moveTo>
                  <a:pt x="42679" y="1"/>
                </a:moveTo>
                <a:cubicBezTo>
                  <a:pt x="41783" y="1"/>
                  <a:pt x="40908" y="448"/>
                  <a:pt x="40398" y="1262"/>
                </a:cubicBezTo>
                <a:cubicBezTo>
                  <a:pt x="31820" y="14961"/>
                  <a:pt x="21970" y="22339"/>
                  <a:pt x="15218" y="26115"/>
                </a:cubicBezTo>
                <a:cubicBezTo>
                  <a:pt x="7926" y="30194"/>
                  <a:pt x="2568" y="31074"/>
                  <a:pt x="2475" y="31089"/>
                </a:cubicBezTo>
                <a:cubicBezTo>
                  <a:pt x="1010" y="31312"/>
                  <a:pt x="1" y="32679"/>
                  <a:pt x="220" y="34145"/>
                </a:cubicBezTo>
                <a:cubicBezTo>
                  <a:pt x="420" y="35479"/>
                  <a:pt x="1567" y="36437"/>
                  <a:pt x="2876" y="36437"/>
                </a:cubicBezTo>
                <a:cubicBezTo>
                  <a:pt x="3009" y="36437"/>
                  <a:pt x="3143" y="36427"/>
                  <a:pt x="3278" y="36407"/>
                </a:cubicBezTo>
                <a:cubicBezTo>
                  <a:pt x="3527" y="36370"/>
                  <a:pt x="9463" y="35443"/>
                  <a:pt x="17576" y="30958"/>
                </a:cubicBezTo>
                <a:cubicBezTo>
                  <a:pt x="22283" y="28354"/>
                  <a:pt x="26790" y="25072"/>
                  <a:pt x="30969" y="21199"/>
                </a:cubicBezTo>
                <a:cubicBezTo>
                  <a:pt x="36168" y="16383"/>
                  <a:pt x="40874" y="10636"/>
                  <a:pt x="44955" y="4117"/>
                </a:cubicBezTo>
                <a:cubicBezTo>
                  <a:pt x="45744" y="2858"/>
                  <a:pt x="45362" y="1199"/>
                  <a:pt x="44103" y="411"/>
                </a:cubicBezTo>
                <a:cubicBezTo>
                  <a:pt x="43659" y="133"/>
                  <a:pt x="43166" y="1"/>
                  <a:pt x="42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6"/>
          <p:cNvSpPr/>
          <p:nvPr/>
        </p:nvSpPr>
        <p:spPr>
          <a:xfrm>
            <a:off x="8199150" y="713945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a:off x="2329560" y="234940"/>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6"/>
          <p:cNvSpPr/>
          <p:nvPr/>
        </p:nvSpPr>
        <p:spPr>
          <a:xfrm>
            <a:off x="126475" y="68580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6"/>
          <p:cNvSpPr/>
          <p:nvPr/>
        </p:nvSpPr>
        <p:spPr>
          <a:xfrm>
            <a:off x="10168122" y="6354402"/>
            <a:ext cx="276675" cy="276675"/>
          </a:xfrm>
          <a:custGeom>
            <a:avLst/>
            <a:gdLst/>
            <a:ahLst/>
            <a:cxnLst/>
            <a:rect l="l" t="t" r="r" b="b"/>
            <a:pathLst>
              <a:path w="6464" h="6464" extrusionOk="0">
                <a:moveTo>
                  <a:pt x="3232" y="1"/>
                </a:moveTo>
                <a:cubicBezTo>
                  <a:pt x="2862" y="1"/>
                  <a:pt x="2563" y="300"/>
                  <a:pt x="2563" y="669"/>
                </a:cubicBezTo>
                <a:lnTo>
                  <a:pt x="2563" y="2564"/>
                </a:lnTo>
                <a:lnTo>
                  <a:pt x="669" y="2564"/>
                </a:lnTo>
                <a:cubicBezTo>
                  <a:pt x="300" y="2564"/>
                  <a:pt x="0" y="2863"/>
                  <a:pt x="0" y="3232"/>
                </a:cubicBezTo>
                <a:cubicBezTo>
                  <a:pt x="0" y="3602"/>
                  <a:pt x="300" y="3901"/>
                  <a:pt x="669" y="3901"/>
                </a:cubicBezTo>
                <a:lnTo>
                  <a:pt x="2563" y="3901"/>
                </a:lnTo>
                <a:lnTo>
                  <a:pt x="2563" y="5795"/>
                </a:lnTo>
                <a:cubicBezTo>
                  <a:pt x="2563" y="6165"/>
                  <a:pt x="2862" y="6464"/>
                  <a:pt x="3232" y="6464"/>
                </a:cubicBezTo>
                <a:cubicBezTo>
                  <a:pt x="3601" y="6464"/>
                  <a:pt x="3900" y="6165"/>
                  <a:pt x="3900" y="5795"/>
                </a:cubicBezTo>
                <a:lnTo>
                  <a:pt x="3900" y="3901"/>
                </a:lnTo>
                <a:lnTo>
                  <a:pt x="5795" y="3901"/>
                </a:lnTo>
                <a:cubicBezTo>
                  <a:pt x="6164" y="3901"/>
                  <a:pt x="6463" y="3602"/>
                  <a:pt x="6463" y="3232"/>
                </a:cubicBezTo>
                <a:cubicBezTo>
                  <a:pt x="6463" y="2863"/>
                  <a:pt x="6164" y="2564"/>
                  <a:pt x="5795" y="2564"/>
                </a:cubicBezTo>
                <a:lnTo>
                  <a:pt x="3900" y="2564"/>
                </a:lnTo>
                <a:lnTo>
                  <a:pt x="3900" y="669"/>
                </a:lnTo>
                <a:cubicBezTo>
                  <a:pt x="3900" y="300"/>
                  <a:pt x="3601" y="1"/>
                  <a:pt x="3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6"/>
          <p:cNvSpPr/>
          <p:nvPr/>
        </p:nvSpPr>
        <p:spPr>
          <a:xfrm>
            <a:off x="2830775" y="117750"/>
            <a:ext cx="208222" cy="208222"/>
          </a:xfrm>
          <a:custGeom>
            <a:avLst/>
            <a:gdLst/>
            <a:ahLst/>
            <a:cxnLst/>
            <a:rect l="l" t="t" r="r" b="b"/>
            <a:pathLst>
              <a:path w="4865" h="4865" extrusionOk="0">
                <a:moveTo>
                  <a:pt x="2433" y="1106"/>
                </a:moveTo>
                <a:cubicBezTo>
                  <a:pt x="3163" y="1106"/>
                  <a:pt x="3759" y="1702"/>
                  <a:pt x="3759" y="2433"/>
                </a:cubicBezTo>
                <a:cubicBezTo>
                  <a:pt x="3759" y="3165"/>
                  <a:pt x="3163" y="3759"/>
                  <a:pt x="2433" y="3759"/>
                </a:cubicBezTo>
                <a:cubicBezTo>
                  <a:pt x="1701" y="3759"/>
                  <a:pt x="1106" y="3165"/>
                  <a:pt x="1106" y="2433"/>
                </a:cubicBezTo>
                <a:cubicBezTo>
                  <a:pt x="1106" y="1702"/>
                  <a:pt x="1701" y="1106"/>
                  <a:pt x="2433" y="1106"/>
                </a:cubicBezTo>
                <a:close/>
                <a:moveTo>
                  <a:pt x="2433" y="0"/>
                </a:moveTo>
                <a:cubicBezTo>
                  <a:pt x="1091" y="0"/>
                  <a:pt x="0" y="1092"/>
                  <a:pt x="0" y="2433"/>
                </a:cubicBezTo>
                <a:cubicBezTo>
                  <a:pt x="0" y="3774"/>
                  <a:pt x="1091" y="4865"/>
                  <a:pt x="2433" y="4865"/>
                </a:cubicBezTo>
                <a:cubicBezTo>
                  <a:pt x="3773" y="4865"/>
                  <a:pt x="4865" y="3774"/>
                  <a:pt x="4865" y="2433"/>
                </a:cubicBezTo>
                <a:cubicBezTo>
                  <a:pt x="4865" y="1092"/>
                  <a:pt x="3773" y="0"/>
                  <a:pt x="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body" idx="1"/>
          </p:nvPr>
        </p:nvSpPr>
        <p:spPr>
          <a:xfrm>
            <a:off x="364468" y="2042457"/>
            <a:ext cx="3283500" cy="4673100"/>
          </a:xfrm>
          <a:prstGeom prst="rect">
            <a:avLst/>
          </a:prstGeom>
        </p:spPr>
        <p:txBody>
          <a:bodyPr spcFirstLastPara="1" wrap="square" lIns="116050" tIns="116050" rIns="116050" bIns="116050" anchor="t" anchorCtr="0">
            <a:noAutofit/>
          </a:bodyPr>
          <a:lstStyle>
            <a:lvl1pPr marL="457200" lvl="0" indent="-323850">
              <a:spcBef>
                <a:spcPts val="0"/>
              </a:spcBef>
              <a:spcAft>
                <a:spcPts val="0"/>
              </a:spcAft>
              <a:buSzPts val="1500"/>
              <a:buChar char="●"/>
              <a:defRPr sz="15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50" name="Google Shape;50;p7"/>
          <p:cNvSpPr txBox="1"/>
          <p:nvPr>
            <p:ph type="title"/>
          </p:nvPr>
        </p:nvSpPr>
        <p:spPr>
          <a:xfrm>
            <a:off x="512075" y="685800"/>
            <a:ext cx="9656100" cy="810000"/>
          </a:xfrm>
          <a:prstGeom prst="rect">
            <a:avLst/>
          </a:prstGeom>
        </p:spPr>
        <p:txBody>
          <a:bodyPr spcFirstLastPara="1" wrap="square" lIns="116050" tIns="116050" rIns="116050" bIns="11605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1" name="Shape 51"/>
        <p:cNvGrpSpPr/>
        <p:nvPr/>
      </p:nvGrpSpPr>
      <p:grpSpPr>
        <a:xfrm>
          <a:off x="0" y="0"/>
          <a:ext cx="0" cy="0"/>
          <a:chOff x="0" y="0"/>
          <a:chExt cx="0" cy="0"/>
        </a:xfrm>
      </p:grpSpPr>
      <p:sp>
        <p:nvSpPr>
          <p:cNvPr id="52" name="Google Shape;52;p8"/>
          <p:cNvSpPr txBox="1"/>
          <p:nvPr>
            <p:ph type="title"/>
          </p:nvPr>
        </p:nvSpPr>
        <p:spPr>
          <a:xfrm>
            <a:off x="573245" y="661638"/>
            <a:ext cx="7445700" cy="6012600"/>
          </a:xfrm>
          <a:prstGeom prst="rect">
            <a:avLst/>
          </a:prstGeom>
        </p:spPr>
        <p:txBody>
          <a:bodyPr spcFirstLastPara="1" wrap="square" lIns="116050" tIns="116050" rIns="116050" bIns="116050" anchor="ctr" anchorCtr="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a:off x="310447" y="1812541"/>
            <a:ext cx="4730100" cy="21786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55" name="Google Shape;55;p9"/>
          <p:cNvSpPr txBox="1"/>
          <p:nvPr>
            <p:ph type="subTitle" idx="1"/>
          </p:nvPr>
        </p:nvSpPr>
        <p:spPr>
          <a:xfrm>
            <a:off x="310447" y="4120005"/>
            <a:ext cx="4730100" cy="1815300"/>
          </a:xfrm>
          <a:prstGeom prst="rect">
            <a:avLst/>
          </a:prstGeom>
        </p:spPr>
        <p:txBody>
          <a:bodyPr spcFirstLastPara="1" wrap="square" lIns="116050" tIns="116050" rIns="116050" bIns="116050" anchor="t" anchorCtr="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56" name="Google Shape;56;p9"/>
          <p:cNvSpPr txBox="1"/>
          <p:nvPr>
            <p:ph type="body" idx="2"/>
          </p:nvPr>
        </p:nvSpPr>
        <p:spPr>
          <a:xfrm>
            <a:off x="5775715" y="1064257"/>
            <a:ext cx="4486500" cy="5431200"/>
          </a:xfrm>
          <a:prstGeom prst="rect">
            <a:avLst/>
          </a:prstGeom>
        </p:spPr>
        <p:txBody>
          <a:bodyPr spcFirstLastPara="1" wrap="square" lIns="116050" tIns="116050" rIns="116050" bIns="116050"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7" name="Shape 57"/>
        <p:cNvGrpSpPr/>
        <p:nvPr/>
      </p:nvGrpSpPr>
      <p:grpSpPr>
        <a:xfrm>
          <a:off x="0" y="0"/>
          <a:ext cx="0" cy="0"/>
          <a:chOff x="0" y="0"/>
          <a:chExt cx="0" cy="0"/>
        </a:xfrm>
      </p:grpSpPr>
      <p:sp>
        <p:nvSpPr>
          <p:cNvPr id="58" name="Google Shape;58;p10"/>
          <p:cNvSpPr txBox="1"/>
          <p:nvPr>
            <p:ph type="body" idx="1"/>
          </p:nvPr>
        </p:nvSpPr>
        <p:spPr>
          <a:xfrm>
            <a:off x="364468" y="6218168"/>
            <a:ext cx="7014300" cy="889500"/>
          </a:xfrm>
          <a:prstGeom prst="rect">
            <a:avLst/>
          </a:prstGeom>
        </p:spPr>
        <p:txBody>
          <a:bodyPr spcFirstLastPara="1" wrap="square" lIns="116050" tIns="116050" rIns="116050" bIns="116050" anchor="ctr" anchorCtr="0">
            <a:noAutofit/>
          </a:bodyPr>
          <a:lstStyle>
            <a:lvl1pPr marL="457200" lvl="0" indent="-228600">
              <a:lnSpc>
                <a:spcPct val="100000"/>
              </a:lnSpc>
              <a:spcBef>
                <a:spcPts val="0"/>
              </a:spcBef>
              <a:spcAft>
                <a:spcPts val="0"/>
              </a:spcAft>
              <a:buSzPts val="16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512075" y="685800"/>
            <a:ext cx="9656100" cy="810000"/>
          </a:xfrm>
          <a:prstGeom prst="rect">
            <a:avLst/>
          </a:prstGeom>
          <a:noFill/>
          <a:ln>
            <a:noFill/>
          </a:ln>
        </p:spPr>
        <p:txBody>
          <a:bodyPr spcFirstLastPara="1" wrap="square" lIns="116050" tIns="116050" rIns="116050" bIns="116050" anchor="t" anchorCtr="0">
            <a:noAutofit/>
          </a:bodyPr>
          <a:lstStyle>
            <a:lvl1pPr lvl="0">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1pPr>
            <a:lvl2pPr lvl="1">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2pPr>
            <a:lvl3pPr lvl="2">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3pPr>
            <a:lvl4pPr lvl="3">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4pPr>
            <a:lvl5pPr lvl="4">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5pPr>
            <a:lvl6pPr lvl="5">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6pPr>
            <a:lvl7pPr lvl="6">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7pPr>
            <a:lvl8pPr lvl="7">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8pPr>
            <a:lvl9pPr lvl="8">
              <a:spcBef>
                <a:spcPts val="0"/>
              </a:spcBef>
              <a:spcAft>
                <a:spcPts val="0"/>
              </a:spcAft>
              <a:buClr>
                <a:schemeClr val="dk1"/>
              </a:buClr>
              <a:buSzPts val="3600"/>
              <a:buFont typeface="Quicksand"/>
              <a:buNone/>
              <a:defRPr sz="3600" b="1">
                <a:solidFill>
                  <a:schemeClr val="dk1"/>
                </a:solidFill>
                <a:latin typeface="Quicksand"/>
                <a:ea typeface="Quicksand"/>
                <a:cs typeface="Quicksand"/>
                <a:sym typeface="Quicksand"/>
              </a:defRPr>
            </a:lvl9pPr>
          </a:lstStyle>
          <a:p/>
        </p:txBody>
      </p:sp>
      <p:sp>
        <p:nvSpPr>
          <p:cNvPr id="7" name="Google Shape;7;p1"/>
          <p:cNvSpPr txBox="1"/>
          <p:nvPr>
            <p:ph type="body" idx="1"/>
          </p:nvPr>
        </p:nvSpPr>
        <p:spPr>
          <a:xfrm>
            <a:off x="512075" y="1440075"/>
            <a:ext cx="9656100" cy="5021400"/>
          </a:xfrm>
          <a:prstGeom prst="rect">
            <a:avLst/>
          </a:prstGeom>
          <a:noFill/>
          <a:ln>
            <a:noFill/>
          </a:ln>
        </p:spPr>
        <p:txBody>
          <a:bodyPr spcFirstLastPara="1" wrap="square" lIns="116050" tIns="116050" rIns="116050" bIns="116050" anchor="t" anchorCtr="0">
            <a:noAutofit/>
          </a:bodyPr>
          <a:lstStyle>
            <a:lvl1pPr marL="457200" lvl="0"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1pPr>
            <a:lvl2pPr marL="914400" lvl="1"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2pPr>
            <a:lvl3pPr marL="1371600" lvl="2"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3pPr>
            <a:lvl4pPr marL="1828800" lvl="3"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4pPr>
            <a:lvl5pPr marL="2286000" lvl="4"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5pPr>
            <a:lvl6pPr marL="2743200" lvl="5"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6pPr>
            <a:lvl7pPr marL="3200400" lvl="6"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7pPr>
            <a:lvl8pPr marL="3657600" lvl="7"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8pPr>
            <a:lvl9pPr marL="4114800" lvl="8" indent="-330200">
              <a:lnSpc>
                <a:spcPct val="115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59" name="Shape 159"/>
        <p:cNvGrpSpPr/>
        <p:nvPr/>
      </p:nvGrpSpPr>
      <p:grpSpPr>
        <a:xfrm>
          <a:off x="0" y="0"/>
          <a:ext cx="0" cy="0"/>
          <a:chOff x="0" y="0"/>
          <a:chExt cx="0" cy="0"/>
        </a:xfrm>
      </p:grpSpPr>
      <p:cxnSp>
        <p:nvCxnSpPr>
          <p:cNvPr id="160" name="Google Shape;160;p24"/>
          <p:cNvCxnSpPr/>
          <p:nvPr/>
        </p:nvCxnSpPr>
        <p:spPr>
          <a:xfrm rot="10800000">
            <a:off x="4805761" y="4679217"/>
            <a:ext cx="1414200" cy="0"/>
          </a:xfrm>
          <a:prstGeom prst="straightConnector1">
            <a:avLst/>
          </a:prstGeom>
          <a:noFill/>
          <a:ln w="28575" cap="flat" cmpd="sng">
            <a:solidFill>
              <a:schemeClr val="dk1"/>
            </a:solidFill>
            <a:prstDash val="solid"/>
            <a:round/>
            <a:headEnd type="none" w="med" len="med"/>
            <a:tailEnd type="none" w="med" len="med"/>
          </a:ln>
        </p:spPr>
      </p:cxnSp>
      <p:sp>
        <p:nvSpPr>
          <p:cNvPr id="161" name="Google Shape;161;p24"/>
          <p:cNvSpPr txBox="1"/>
          <p:nvPr>
            <p:ph type="ctrTitle"/>
          </p:nvPr>
        </p:nvSpPr>
        <p:spPr>
          <a:xfrm>
            <a:off x="689610" y="507365"/>
            <a:ext cx="9645650" cy="3368040"/>
          </a:xfrm>
          <a:prstGeom prst="rect">
            <a:avLst/>
          </a:prstGeom>
        </p:spPr>
        <p:txBody>
          <a:bodyPr spcFirstLastPara="1" wrap="square" lIns="116050" tIns="116050" rIns="116050" bIns="116050" anchor="t" anchorCtr="0">
            <a:noAutofit/>
          </a:bodyPr>
          <a:lstStyle/>
          <a:p>
            <a:pPr marL="0" lvl="0" indent="0" algn="ctr" rtl="0">
              <a:spcBef>
                <a:spcPts val="0"/>
              </a:spcBef>
              <a:spcAft>
                <a:spcPts val="0"/>
              </a:spcAft>
              <a:buNone/>
            </a:pPr>
            <a:r>
              <a:rPr lang="en-US" altLang="en-GB">
                <a:solidFill>
                  <a:srgbClr val="FF0000"/>
                </a:solidFill>
              </a:rPr>
              <a:t>Phương pháp học máy trong an toàn thông tin</a:t>
            </a:r>
            <a:endParaRPr lang="en-US" altLang="en-GB">
              <a:solidFill>
                <a:srgbClr val="FF0000"/>
              </a:solidFill>
            </a:endParaRPr>
          </a:p>
        </p:txBody>
      </p:sp>
      <p:grpSp>
        <p:nvGrpSpPr>
          <p:cNvPr id="162" name="Google Shape;162;p24"/>
          <p:cNvGrpSpPr/>
          <p:nvPr/>
        </p:nvGrpSpPr>
        <p:grpSpPr>
          <a:xfrm rot="5400000" flipH="1">
            <a:off x="6358944" y="3836641"/>
            <a:ext cx="859040" cy="978121"/>
            <a:chOff x="3764293" y="860974"/>
            <a:chExt cx="827272" cy="941950"/>
          </a:xfrm>
        </p:grpSpPr>
        <p:sp>
          <p:nvSpPr>
            <p:cNvPr id="163" name="Google Shape;163;p24"/>
            <p:cNvSpPr/>
            <p:nvPr/>
          </p:nvSpPr>
          <p:spPr>
            <a:xfrm>
              <a:off x="3764293" y="860974"/>
              <a:ext cx="827272" cy="941950"/>
            </a:xfrm>
            <a:custGeom>
              <a:avLst/>
              <a:gdLst/>
              <a:ahLst/>
              <a:cxnLst/>
              <a:rect l="l" t="t" r="r" b="b"/>
              <a:pathLst>
                <a:path w="25191" h="28683" extrusionOk="0">
                  <a:moveTo>
                    <a:pt x="19426" y="1067"/>
                  </a:moveTo>
                  <a:cubicBezTo>
                    <a:pt x="19681" y="1067"/>
                    <a:pt x="19944" y="1173"/>
                    <a:pt x="20196" y="1385"/>
                  </a:cubicBezTo>
                  <a:cubicBezTo>
                    <a:pt x="21361" y="2370"/>
                    <a:pt x="22527" y="3357"/>
                    <a:pt x="23690" y="4346"/>
                  </a:cubicBezTo>
                  <a:cubicBezTo>
                    <a:pt x="24207" y="4785"/>
                    <a:pt x="24265" y="5411"/>
                    <a:pt x="23834" y="5927"/>
                  </a:cubicBezTo>
                  <a:cubicBezTo>
                    <a:pt x="23288" y="6579"/>
                    <a:pt x="22735" y="7225"/>
                    <a:pt x="22180" y="7881"/>
                  </a:cubicBezTo>
                  <a:cubicBezTo>
                    <a:pt x="20424" y="6394"/>
                    <a:pt x="18696" y="4931"/>
                    <a:pt x="16954" y="3454"/>
                  </a:cubicBezTo>
                  <a:cubicBezTo>
                    <a:pt x="16986" y="3407"/>
                    <a:pt x="17020" y="3350"/>
                    <a:pt x="17062" y="3299"/>
                  </a:cubicBezTo>
                  <a:cubicBezTo>
                    <a:pt x="17567" y="2703"/>
                    <a:pt x="18069" y="2105"/>
                    <a:pt x="18577" y="1511"/>
                  </a:cubicBezTo>
                  <a:cubicBezTo>
                    <a:pt x="18829" y="1216"/>
                    <a:pt x="19122" y="1067"/>
                    <a:pt x="19426" y="1067"/>
                  </a:cubicBezTo>
                  <a:close/>
                  <a:moveTo>
                    <a:pt x="16260" y="4316"/>
                  </a:moveTo>
                  <a:cubicBezTo>
                    <a:pt x="17973" y="5770"/>
                    <a:pt x="19704" y="7237"/>
                    <a:pt x="21413" y="8687"/>
                  </a:cubicBezTo>
                  <a:cubicBezTo>
                    <a:pt x="21099" y="9056"/>
                    <a:pt x="20767" y="9447"/>
                    <a:pt x="20456" y="9815"/>
                  </a:cubicBezTo>
                  <a:cubicBezTo>
                    <a:pt x="18756" y="8376"/>
                    <a:pt x="17020" y="6904"/>
                    <a:pt x="15302" y="5449"/>
                  </a:cubicBezTo>
                  <a:cubicBezTo>
                    <a:pt x="15607" y="5087"/>
                    <a:pt x="15939" y="4695"/>
                    <a:pt x="16260" y="4316"/>
                  </a:cubicBezTo>
                  <a:close/>
                  <a:moveTo>
                    <a:pt x="14565" y="6316"/>
                  </a:moveTo>
                  <a:cubicBezTo>
                    <a:pt x="14840" y="6549"/>
                    <a:pt x="15131" y="6797"/>
                    <a:pt x="15433" y="7053"/>
                  </a:cubicBezTo>
                  <a:cubicBezTo>
                    <a:pt x="15382" y="7115"/>
                    <a:pt x="15330" y="7184"/>
                    <a:pt x="15273" y="7250"/>
                  </a:cubicBezTo>
                  <a:cubicBezTo>
                    <a:pt x="12016" y="11095"/>
                    <a:pt x="8759" y="14939"/>
                    <a:pt x="5505" y="18788"/>
                  </a:cubicBezTo>
                  <a:cubicBezTo>
                    <a:pt x="5394" y="18920"/>
                    <a:pt x="5289" y="18988"/>
                    <a:pt x="5131" y="18988"/>
                  </a:cubicBezTo>
                  <a:cubicBezTo>
                    <a:pt x="5102" y="18988"/>
                    <a:pt x="5072" y="18986"/>
                    <a:pt x="5039" y="18982"/>
                  </a:cubicBezTo>
                  <a:cubicBezTo>
                    <a:pt x="4669" y="18929"/>
                    <a:pt x="4294" y="18917"/>
                    <a:pt x="3917" y="18889"/>
                  </a:cubicBezTo>
                  <a:cubicBezTo>
                    <a:pt x="7480" y="14681"/>
                    <a:pt x="11024" y="10496"/>
                    <a:pt x="14565" y="6316"/>
                  </a:cubicBezTo>
                  <a:close/>
                  <a:moveTo>
                    <a:pt x="16247" y="7747"/>
                  </a:moveTo>
                  <a:cubicBezTo>
                    <a:pt x="16849" y="8258"/>
                    <a:pt x="17443" y="8760"/>
                    <a:pt x="18049" y="9275"/>
                  </a:cubicBezTo>
                  <a:cubicBezTo>
                    <a:pt x="17999" y="9337"/>
                    <a:pt x="17941" y="9412"/>
                    <a:pt x="17879" y="9486"/>
                  </a:cubicBezTo>
                  <a:cubicBezTo>
                    <a:pt x="14618" y="13335"/>
                    <a:pt x="11357" y="17184"/>
                    <a:pt x="8100" y="21038"/>
                  </a:cubicBezTo>
                  <a:cubicBezTo>
                    <a:pt x="7963" y="21200"/>
                    <a:pt x="7823" y="21267"/>
                    <a:pt x="7611" y="21274"/>
                  </a:cubicBezTo>
                  <a:cubicBezTo>
                    <a:pt x="7175" y="21290"/>
                    <a:pt x="6741" y="21340"/>
                    <a:pt x="6237" y="21382"/>
                  </a:cubicBezTo>
                  <a:cubicBezTo>
                    <a:pt x="6190" y="20814"/>
                    <a:pt x="6142" y="20311"/>
                    <a:pt x="6111" y="19805"/>
                  </a:cubicBezTo>
                  <a:cubicBezTo>
                    <a:pt x="6107" y="19732"/>
                    <a:pt x="6164" y="19641"/>
                    <a:pt x="6217" y="19579"/>
                  </a:cubicBezTo>
                  <a:cubicBezTo>
                    <a:pt x="9531" y="15661"/>
                    <a:pt x="12850" y="11744"/>
                    <a:pt x="16167" y="7828"/>
                  </a:cubicBezTo>
                  <a:cubicBezTo>
                    <a:pt x="16195" y="7795"/>
                    <a:pt x="16229" y="7767"/>
                    <a:pt x="16247" y="7747"/>
                  </a:cubicBezTo>
                  <a:close/>
                  <a:moveTo>
                    <a:pt x="18829" y="9929"/>
                  </a:moveTo>
                  <a:cubicBezTo>
                    <a:pt x="19165" y="10215"/>
                    <a:pt x="19456" y="10463"/>
                    <a:pt x="19731" y="10695"/>
                  </a:cubicBezTo>
                  <a:cubicBezTo>
                    <a:pt x="16193" y="14872"/>
                    <a:pt x="12649" y="19057"/>
                    <a:pt x="9086" y="23266"/>
                  </a:cubicBezTo>
                  <a:cubicBezTo>
                    <a:pt x="8980" y="22840"/>
                    <a:pt x="8869" y="22419"/>
                    <a:pt x="8769" y="21996"/>
                  </a:cubicBezTo>
                  <a:cubicBezTo>
                    <a:pt x="8758" y="21945"/>
                    <a:pt x="8782" y="21879"/>
                    <a:pt x="8808" y="21830"/>
                  </a:cubicBezTo>
                  <a:cubicBezTo>
                    <a:pt x="8837" y="21777"/>
                    <a:pt x="8887" y="21734"/>
                    <a:pt x="8926" y="21687"/>
                  </a:cubicBezTo>
                  <a:cubicBezTo>
                    <a:pt x="12183" y="17842"/>
                    <a:pt x="15440" y="13997"/>
                    <a:pt x="18695" y="10150"/>
                  </a:cubicBezTo>
                  <a:cubicBezTo>
                    <a:pt x="18752" y="10083"/>
                    <a:pt x="18788" y="10000"/>
                    <a:pt x="18829" y="9929"/>
                  </a:cubicBezTo>
                  <a:close/>
                  <a:moveTo>
                    <a:pt x="3191" y="19893"/>
                  </a:moveTo>
                  <a:cubicBezTo>
                    <a:pt x="3812" y="19940"/>
                    <a:pt x="4421" y="19986"/>
                    <a:pt x="5056" y="20034"/>
                  </a:cubicBezTo>
                  <a:cubicBezTo>
                    <a:pt x="5075" y="20130"/>
                    <a:pt x="5097" y="20220"/>
                    <a:pt x="5107" y="20312"/>
                  </a:cubicBezTo>
                  <a:cubicBezTo>
                    <a:pt x="5158" y="20766"/>
                    <a:pt x="5203" y="21220"/>
                    <a:pt x="5255" y="21674"/>
                  </a:cubicBezTo>
                  <a:cubicBezTo>
                    <a:pt x="5321" y="22258"/>
                    <a:pt x="5438" y="22412"/>
                    <a:pt x="5930" y="22412"/>
                  </a:cubicBezTo>
                  <a:cubicBezTo>
                    <a:pt x="5985" y="22412"/>
                    <a:pt x="6046" y="22410"/>
                    <a:pt x="6111" y="22406"/>
                  </a:cubicBezTo>
                  <a:cubicBezTo>
                    <a:pt x="6514" y="22384"/>
                    <a:pt x="6917" y="22357"/>
                    <a:pt x="7320" y="22333"/>
                  </a:cubicBezTo>
                  <a:cubicBezTo>
                    <a:pt x="7459" y="22326"/>
                    <a:pt x="7599" y="22325"/>
                    <a:pt x="7761" y="22320"/>
                  </a:cubicBezTo>
                  <a:cubicBezTo>
                    <a:pt x="7903" y="22886"/>
                    <a:pt x="8043" y="23421"/>
                    <a:pt x="8165" y="23958"/>
                  </a:cubicBezTo>
                  <a:cubicBezTo>
                    <a:pt x="8181" y="24032"/>
                    <a:pt x="8131" y="24176"/>
                    <a:pt x="8073" y="24202"/>
                  </a:cubicBezTo>
                  <a:cubicBezTo>
                    <a:pt x="6789" y="24781"/>
                    <a:pt x="5498" y="25348"/>
                    <a:pt x="4245" y="25901"/>
                  </a:cubicBezTo>
                  <a:cubicBezTo>
                    <a:pt x="3923" y="25536"/>
                    <a:pt x="3650" y="25153"/>
                    <a:pt x="3303" y="24857"/>
                  </a:cubicBezTo>
                  <a:cubicBezTo>
                    <a:pt x="2962" y="24567"/>
                    <a:pt x="2546" y="24363"/>
                    <a:pt x="2116" y="24093"/>
                  </a:cubicBezTo>
                  <a:cubicBezTo>
                    <a:pt x="2461" y="22744"/>
                    <a:pt x="2823" y="21331"/>
                    <a:pt x="3191" y="19893"/>
                  </a:cubicBezTo>
                  <a:close/>
                  <a:moveTo>
                    <a:pt x="1835" y="25190"/>
                  </a:moveTo>
                  <a:cubicBezTo>
                    <a:pt x="2441" y="25422"/>
                    <a:pt x="2884" y="25799"/>
                    <a:pt x="3212" y="26358"/>
                  </a:cubicBezTo>
                  <a:cubicBezTo>
                    <a:pt x="2589" y="26634"/>
                    <a:pt x="1987" y="26899"/>
                    <a:pt x="1323" y="27192"/>
                  </a:cubicBezTo>
                  <a:cubicBezTo>
                    <a:pt x="1504" y="26486"/>
                    <a:pt x="1666" y="25849"/>
                    <a:pt x="1835" y="25190"/>
                  </a:cubicBezTo>
                  <a:close/>
                  <a:moveTo>
                    <a:pt x="19567" y="1"/>
                  </a:moveTo>
                  <a:cubicBezTo>
                    <a:pt x="19357" y="18"/>
                    <a:pt x="19146" y="35"/>
                    <a:pt x="18937" y="53"/>
                  </a:cubicBezTo>
                  <a:cubicBezTo>
                    <a:pt x="18481" y="224"/>
                    <a:pt x="18078" y="462"/>
                    <a:pt x="17755" y="845"/>
                  </a:cubicBezTo>
                  <a:cubicBezTo>
                    <a:pt x="12670" y="6857"/>
                    <a:pt x="7578" y="12863"/>
                    <a:pt x="2494" y="18875"/>
                  </a:cubicBezTo>
                  <a:cubicBezTo>
                    <a:pt x="2380" y="19010"/>
                    <a:pt x="2291" y="19186"/>
                    <a:pt x="2246" y="19357"/>
                  </a:cubicBezTo>
                  <a:cubicBezTo>
                    <a:pt x="1680" y="21536"/>
                    <a:pt x="1125" y="23718"/>
                    <a:pt x="564" y="25900"/>
                  </a:cubicBezTo>
                  <a:cubicBezTo>
                    <a:pt x="383" y="26601"/>
                    <a:pt x="189" y="27300"/>
                    <a:pt x="1" y="28000"/>
                  </a:cubicBezTo>
                  <a:cubicBezTo>
                    <a:pt x="19" y="28227"/>
                    <a:pt x="38" y="28455"/>
                    <a:pt x="58" y="28682"/>
                  </a:cubicBezTo>
                  <a:cubicBezTo>
                    <a:pt x="285" y="28664"/>
                    <a:pt x="513" y="28645"/>
                    <a:pt x="740" y="28626"/>
                  </a:cubicBezTo>
                  <a:cubicBezTo>
                    <a:pt x="799" y="28592"/>
                    <a:pt x="856" y="28550"/>
                    <a:pt x="918" y="28522"/>
                  </a:cubicBezTo>
                  <a:cubicBezTo>
                    <a:pt x="3540" y="27364"/>
                    <a:pt x="6162" y="26211"/>
                    <a:pt x="8779" y="25044"/>
                  </a:cubicBezTo>
                  <a:cubicBezTo>
                    <a:pt x="9009" y="24941"/>
                    <a:pt x="9238" y="24777"/>
                    <a:pt x="9400" y="24585"/>
                  </a:cubicBezTo>
                  <a:cubicBezTo>
                    <a:pt x="14366" y="18737"/>
                    <a:pt x="19323" y="12879"/>
                    <a:pt x="24288" y="7029"/>
                  </a:cubicBezTo>
                  <a:cubicBezTo>
                    <a:pt x="24713" y="6528"/>
                    <a:pt x="25110" y="6028"/>
                    <a:pt x="25190" y="5350"/>
                  </a:cubicBezTo>
                  <a:cubicBezTo>
                    <a:pt x="25173" y="5141"/>
                    <a:pt x="25156" y="4930"/>
                    <a:pt x="25138" y="4720"/>
                  </a:cubicBezTo>
                  <a:cubicBezTo>
                    <a:pt x="24961" y="4068"/>
                    <a:pt x="24505" y="3635"/>
                    <a:pt x="24004" y="3223"/>
                  </a:cubicBezTo>
                  <a:cubicBezTo>
                    <a:pt x="23055" y="2442"/>
                    <a:pt x="22118" y="1649"/>
                    <a:pt x="21192" y="843"/>
                  </a:cubicBezTo>
                  <a:cubicBezTo>
                    <a:pt x="20715" y="425"/>
                    <a:pt x="20217" y="74"/>
                    <a:pt x="19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4"/>
            <p:cNvSpPr/>
            <p:nvPr/>
          </p:nvSpPr>
          <p:spPr>
            <a:xfrm>
              <a:off x="3964807" y="1115376"/>
              <a:ext cx="392241" cy="447806"/>
            </a:xfrm>
            <a:custGeom>
              <a:avLst/>
              <a:gdLst/>
              <a:ahLst/>
              <a:cxnLst/>
              <a:rect l="l" t="t" r="r" b="b"/>
              <a:pathLst>
                <a:path w="11944" h="13636" extrusionOk="0">
                  <a:moveTo>
                    <a:pt x="10141" y="0"/>
                  </a:moveTo>
                  <a:cubicBezTo>
                    <a:pt x="10123" y="20"/>
                    <a:pt x="10089" y="48"/>
                    <a:pt x="10061" y="81"/>
                  </a:cubicBezTo>
                  <a:cubicBezTo>
                    <a:pt x="6744" y="3997"/>
                    <a:pt x="3425" y="7914"/>
                    <a:pt x="111" y="11832"/>
                  </a:cubicBezTo>
                  <a:cubicBezTo>
                    <a:pt x="58" y="11894"/>
                    <a:pt x="1" y="11985"/>
                    <a:pt x="5" y="12058"/>
                  </a:cubicBezTo>
                  <a:cubicBezTo>
                    <a:pt x="36" y="12564"/>
                    <a:pt x="84" y="13067"/>
                    <a:pt x="131" y="13635"/>
                  </a:cubicBezTo>
                  <a:cubicBezTo>
                    <a:pt x="635" y="13593"/>
                    <a:pt x="1069" y="13543"/>
                    <a:pt x="1505" y="13527"/>
                  </a:cubicBezTo>
                  <a:cubicBezTo>
                    <a:pt x="1717" y="13520"/>
                    <a:pt x="1857" y="13453"/>
                    <a:pt x="1994" y="13291"/>
                  </a:cubicBezTo>
                  <a:cubicBezTo>
                    <a:pt x="5251" y="9437"/>
                    <a:pt x="8512" y="5588"/>
                    <a:pt x="11773" y="1739"/>
                  </a:cubicBezTo>
                  <a:cubicBezTo>
                    <a:pt x="11835" y="1665"/>
                    <a:pt x="11893" y="1590"/>
                    <a:pt x="11943" y="1528"/>
                  </a:cubicBezTo>
                  <a:cubicBezTo>
                    <a:pt x="11337" y="1013"/>
                    <a:pt x="10743" y="511"/>
                    <a:pt x="10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4"/>
            <p:cNvSpPr/>
            <p:nvPr/>
          </p:nvSpPr>
          <p:spPr>
            <a:xfrm>
              <a:off x="4320976" y="896013"/>
              <a:ext cx="240192" cy="223772"/>
            </a:xfrm>
            <a:custGeom>
              <a:avLst/>
              <a:gdLst/>
              <a:ahLst/>
              <a:cxnLst/>
              <a:rect l="l" t="t" r="r" b="b"/>
              <a:pathLst>
                <a:path w="7314" h="6814" extrusionOk="0">
                  <a:moveTo>
                    <a:pt x="2474" y="0"/>
                  </a:moveTo>
                  <a:cubicBezTo>
                    <a:pt x="2170" y="0"/>
                    <a:pt x="1877" y="149"/>
                    <a:pt x="1625" y="444"/>
                  </a:cubicBezTo>
                  <a:cubicBezTo>
                    <a:pt x="1117" y="1038"/>
                    <a:pt x="615" y="1636"/>
                    <a:pt x="110" y="2232"/>
                  </a:cubicBezTo>
                  <a:cubicBezTo>
                    <a:pt x="68" y="2283"/>
                    <a:pt x="34" y="2340"/>
                    <a:pt x="1" y="2387"/>
                  </a:cubicBezTo>
                  <a:cubicBezTo>
                    <a:pt x="1744" y="3864"/>
                    <a:pt x="3472" y="5327"/>
                    <a:pt x="5228" y="6814"/>
                  </a:cubicBezTo>
                  <a:cubicBezTo>
                    <a:pt x="5783" y="6158"/>
                    <a:pt x="6336" y="5512"/>
                    <a:pt x="6882" y="4860"/>
                  </a:cubicBezTo>
                  <a:cubicBezTo>
                    <a:pt x="7313" y="4344"/>
                    <a:pt x="7255" y="3718"/>
                    <a:pt x="6738" y="3279"/>
                  </a:cubicBezTo>
                  <a:cubicBezTo>
                    <a:pt x="5575" y="2290"/>
                    <a:pt x="4409" y="1303"/>
                    <a:pt x="3244" y="318"/>
                  </a:cubicBezTo>
                  <a:cubicBezTo>
                    <a:pt x="2992" y="106"/>
                    <a:pt x="2729"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4"/>
            <p:cNvSpPr/>
            <p:nvPr/>
          </p:nvSpPr>
          <p:spPr>
            <a:xfrm>
              <a:off x="3833780" y="1514203"/>
              <a:ext cx="199207" cy="197336"/>
            </a:xfrm>
            <a:custGeom>
              <a:avLst/>
              <a:gdLst/>
              <a:ahLst/>
              <a:cxnLst/>
              <a:rect l="l" t="t" r="r" b="b"/>
              <a:pathLst>
                <a:path w="6066" h="6009" extrusionOk="0">
                  <a:moveTo>
                    <a:pt x="1075" y="1"/>
                  </a:moveTo>
                  <a:cubicBezTo>
                    <a:pt x="707" y="1439"/>
                    <a:pt x="345" y="2852"/>
                    <a:pt x="0" y="4201"/>
                  </a:cubicBezTo>
                  <a:cubicBezTo>
                    <a:pt x="430" y="4471"/>
                    <a:pt x="846" y="4675"/>
                    <a:pt x="1187" y="4965"/>
                  </a:cubicBezTo>
                  <a:cubicBezTo>
                    <a:pt x="1534" y="5261"/>
                    <a:pt x="1807" y="5644"/>
                    <a:pt x="2129" y="6009"/>
                  </a:cubicBezTo>
                  <a:cubicBezTo>
                    <a:pt x="3382" y="5456"/>
                    <a:pt x="4673" y="4889"/>
                    <a:pt x="5957" y="4310"/>
                  </a:cubicBezTo>
                  <a:cubicBezTo>
                    <a:pt x="6015" y="4284"/>
                    <a:pt x="6065" y="4140"/>
                    <a:pt x="6049" y="4066"/>
                  </a:cubicBezTo>
                  <a:cubicBezTo>
                    <a:pt x="5927" y="3529"/>
                    <a:pt x="5787" y="2994"/>
                    <a:pt x="5645" y="2428"/>
                  </a:cubicBezTo>
                  <a:cubicBezTo>
                    <a:pt x="5483" y="2433"/>
                    <a:pt x="5343" y="2434"/>
                    <a:pt x="5204" y="2441"/>
                  </a:cubicBezTo>
                  <a:cubicBezTo>
                    <a:pt x="4801" y="2465"/>
                    <a:pt x="4398" y="2492"/>
                    <a:pt x="3995" y="2514"/>
                  </a:cubicBezTo>
                  <a:cubicBezTo>
                    <a:pt x="3930" y="2518"/>
                    <a:pt x="3869" y="2520"/>
                    <a:pt x="3814" y="2520"/>
                  </a:cubicBezTo>
                  <a:cubicBezTo>
                    <a:pt x="3322" y="2520"/>
                    <a:pt x="3205" y="2366"/>
                    <a:pt x="3139" y="1782"/>
                  </a:cubicBezTo>
                  <a:cubicBezTo>
                    <a:pt x="3087" y="1328"/>
                    <a:pt x="3042" y="874"/>
                    <a:pt x="2991" y="420"/>
                  </a:cubicBezTo>
                  <a:cubicBezTo>
                    <a:pt x="2981" y="328"/>
                    <a:pt x="2959" y="238"/>
                    <a:pt x="2940" y="142"/>
                  </a:cubicBezTo>
                  <a:cubicBezTo>
                    <a:pt x="2305" y="94"/>
                    <a:pt x="1696" y="48"/>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4"/>
            <p:cNvSpPr/>
            <p:nvPr/>
          </p:nvSpPr>
          <p:spPr>
            <a:xfrm>
              <a:off x="3892890" y="1068384"/>
              <a:ext cx="378218" cy="416181"/>
            </a:xfrm>
            <a:custGeom>
              <a:avLst/>
              <a:gdLst/>
              <a:ahLst/>
              <a:cxnLst/>
              <a:rect l="l" t="t" r="r" b="b"/>
              <a:pathLst>
                <a:path w="11517" h="12673" extrusionOk="0">
                  <a:moveTo>
                    <a:pt x="10649" y="0"/>
                  </a:moveTo>
                  <a:cubicBezTo>
                    <a:pt x="7108" y="4180"/>
                    <a:pt x="3564" y="8365"/>
                    <a:pt x="1" y="12573"/>
                  </a:cubicBezTo>
                  <a:cubicBezTo>
                    <a:pt x="378" y="12601"/>
                    <a:pt x="753" y="12613"/>
                    <a:pt x="1123" y="12666"/>
                  </a:cubicBezTo>
                  <a:cubicBezTo>
                    <a:pt x="1156" y="12670"/>
                    <a:pt x="1186" y="12672"/>
                    <a:pt x="1215" y="12672"/>
                  </a:cubicBezTo>
                  <a:cubicBezTo>
                    <a:pt x="1373" y="12672"/>
                    <a:pt x="1478" y="12604"/>
                    <a:pt x="1589" y="12472"/>
                  </a:cubicBezTo>
                  <a:cubicBezTo>
                    <a:pt x="4843" y="8623"/>
                    <a:pt x="8100" y="4779"/>
                    <a:pt x="11357" y="934"/>
                  </a:cubicBezTo>
                  <a:cubicBezTo>
                    <a:pt x="11414" y="868"/>
                    <a:pt x="11466" y="799"/>
                    <a:pt x="11517" y="737"/>
                  </a:cubicBezTo>
                  <a:cubicBezTo>
                    <a:pt x="11215" y="481"/>
                    <a:pt x="10924" y="233"/>
                    <a:pt x="10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4"/>
            <p:cNvSpPr/>
            <p:nvPr/>
          </p:nvSpPr>
          <p:spPr>
            <a:xfrm>
              <a:off x="4051862" y="1187030"/>
              <a:ext cx="360386" cy="437987"/>
            </a:xfrm>
            <a:custGeom>
              <a:avLst/>
              <a:gdLst/>
              <a:ahLst/>
              <a:cxnLst/>
              <a:rect l="l" t="t" r="r" b="b"/>
              <a:pathLst>
                <a:path w="10974" h="13337" extrusionOk="0">
                  <a:moveTo>
                    <a:pt x="10072" y="0"/>
                  </a:moveTo>
                  <a:cubicBezTo>
                    <a:pt x="10031" y="71"/>
                    <a:pt x="9995" y="154"/>
                    <a:pt x="9938" y="221"/>
                  </a:cubicBezTo>
                  <a:cubicBezTo>
                    <a:pt x="6683" y="4068"/>
                    <a:pt x="3426" y="7913"/>
                    <a:pt x="169" y="11758"/>
                  </a:cubicBezTo>
                  <a:cubicBezTo>
                    <a:pt x="130" y="11805"/>
                    <a:pt x="80" y="11848"/>
                    <a:pt x="51" y="11901"/>
                  </a:cubicBezTo>
                  <a:cubicBezTo>
                    <a:pt x="25" y="11950"/>
                    <a:pt x="1" y="12016"/>
                    <a:pt x="12" y="12067"/>
                  </a:cubicBezTo>
                  <a:cubicBezTo>
                    <a:pt x="112" y="12490"/>
                    <a:pt x="223" y="12911"/>
                    <a:pt x="329" y="13337"/>
                  </a:cubicBezTo>
                  <a:cubicBezTo>
                    <a:pt x="3892" y="9128"/>
                    <a:pt x="7436" y="4943"/>
                    <a:pt x="10974" y="766"/>
                  </a:cubicBezTo>
                  <a:cubicBezTo>
                    <a:pt x="10699" y="534"/>
                    <a:pt x="10408" y="286"/>
                    <a:pt x="10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4"/>
            <p:cNvSpPr/>
            <p:nvPr/>
          </p:nvSpPr>
          <p:spPr>
            <a:xfrm>
              <a:off x="4266792" y="1002673"/>
              <a:ext cx="200718" cy="180653"/>
            </a:xfrm>
            <a:custGeom>
              <a:avLst/>
              <a:gdLst/>
              <a:ahLst/>
              <a:cxnLst/>
              <a:rect l="l" t="t" r="r" b="b"/>
              <a:pathLst>
                <a:path w="6112" h="5501" extrusionOk="0">
                  <a:moveTo>
                    <a:pt x="958" y="1"/>
                  </a:moveTo>
                  <a:cubicBezTo>
                    <a:pt x="637" y="380"/>
                    <a:pt x="305" y="772"/>
                    <a:pt x="0" y="1134"/>
                  </a:cubicBezTo>
                  <a:cubicBezTo>
                    <a:pt x="1718" y="2590"/>
                    <a:pt x="3454" y="4061"/>
                    <a:pt x="5154" y="5500"/>
                  </a:cubicBezTo>
                  <a:cubicBezTo>
                    <a:pt x="5465" y="5132"/>
                    <a:pt x="5797" y="4741"/>
                    <a:pt x="6111" y="4372"/>
                  </a:cubicBezTo>
                  <a:cubicBezTo>
                    <a:pt x="4402" y="2922"/>
                    <a:pt x="2671" y="1455"/>
                    <a:pt x="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4"/>
            <p:cNvSpPr/>
            <p:nvPr/>
          </p:nvSpPr>
          <p:spPr>
            <a:xfrm>
              <a:off x="3807706" y="1688183"/>
              <a:ext cx="62100" cy="65746"/>
            </a:xfrm>
            <a:custGeom>
              <a:avLst/>
              <a:gdLst/>
              <a:ahLst/>
              <a:cxnLst/>
              <a:rect l="l" t="t" r="r" b="b"/>
              <a:pathLst>
                <a:path w="1891" h="2002" extrusionOk="0">
                  <a:moveTo>
                    <a:pt x="513" y="0"/>
                  </a:moveTo>
                  <a:cubicBezTo>
                    <a:pt x="344" y="659"/>
                    <a:pt x="182" y="1296"/>
                    <a:pt x="1" y="2002"/>
                  </a:cubicBezTo>
                  <a:cubicBezTo>
                    <a:pt x="665" y="1709"/>
                    <a:pt x="1267" y="1444"/>
                    <a:pt x="1890" y="1168"/>
                  </a:cubicBezTo>
                  <a:cubicBezTo>
                    <a:pt x="1562" y="609"/>
                    <a:pt x="1119" y="232"/>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1069975" y="4811395"/>
            <a:ext cx="8551545" cy="2306955"/>
          </a:xfrm>
          <a:prstGeom prst="rect">
            <a:avLst/>
          </a:prstGeom>
          <a:noFill/>
        </p:spPr>
        <p:txBody>
          <a:bodyPr wrap="square" rtlCol="0">
            <a:spAutoFit/>
          </a:bodyPr>
          <a:p>
            <a:pPr algn="l">
              <a:lnSpc>
                <a:spcPct val="150000"/>
              </a:lnSpc>
            </a:pPr>
            <a:r>
              <a:rPr lang="en-US" sz="3200" b="1">
                <a:solidFill>
                  <a:schemeClr val="bg2">
                    <a:lumMod val="75000"/>
                  </a:schemeClr>
                </a:solidFill>
                <a:latin typeface="Cambria" panose="02040503050406030204" charset="0"/>
                <a:cs typeface="Cambria" panose="02040503050406030204" charset="0"/>
              </a:rPr>
              <a:t>Nhóm 8: Explainable AI for Android Malware</a:t>
            </a:r>
            <a:endParaRPr lang="en-US" sz="3200" b="1">
              <a:solidFill>
                <a:schemeClr val="bg2">
                  <a:lumMod val="75000"/>
                </a:schemeClr>
              </a:solidFill>
              <a:latin typeface="Cambria" panose="02040503050406030204" charset="0"/>
              <a:cs typeface="Cambria" panose="02040503050406030204" charset="0"/>
            </a:endParaRPr>
          </a:p>
          <a:p>
            <a:pPr algn="l">
              <a:lnSpc>
                <a:spcPct val="150000"/>
              </a:lnSpc>
            </a:pPr>
            <a:r>
              <a:rPr lang="en-US" sz="3200" b="1">
                <a:solidFill>
                  <a:schemeClr val="bg2">
                    <a:lumMod val="75000"/>
                  </a:schemeClr>
                </a:solidFill>
                <a:latin typeface="Cambria" panose="02040503050406030204" charset="0"/>
                <a:cs typeface="Cambria" panose="02040503050406030204" charset="0"/>
              </a:rPr>
              <a:t>	</a:t>
            </a:r>
            <a:r>
              <a:rPr lang="en-US" sz="3200">
                <a:solidFill>
                  <a:schemeClr val="bg2">
                    <a:lumMod val="75000"/>
                  </a:schemeClr>
                </a:solidFill>
                <a:latin typeface="Cambria" panose="02040503050406030204" charset="0"/>
                <a:cs typeface="Cambria" panose="02040503050406030204" charset="0"/>
              </a:rPr>
              <a:t>Vương Đinh Thanh Ngân - 20521649</a:t>
            </a:r>
            <a:endParaRPr lang="en-US" sz="3200">
              <a:solidFill>
                <a:schemeClr val="bg2">
                  <a:lumMod val="75000"/>
                </a:schemeClr>
              </a:solidFill>
              <a:latin typeface="Cambria" panose="02040503050406030204" charset="0"/>
              <a:cs typeface="Cambria" panose="02040503050406030204" charset="0"/>
            </a:endParaRPr>
          </a:p>
          <a:p>
            <a:pPr algn="l">
              <a:lnSpc>
                <a:spcPct val="150000"/>
              </a:lnSpc>
            </a:pPr>
            <a:r>
              <a:rPr lang="en-US" sz="3200">
                <a:solidFill>
                  <a:schemeClr val="bg2">
                    <a:lumMod val="75000"/>
                  </a:schemeClr>
                </a:solidFill>
                <a:latin typeface="Cambria" panose="02040503050406030204" charset="0"/>
                <a:cs typeface="Cambria" panose="02040503050406030204" charset="0"/>
              </a:rPr>
              <a:t>	Lê Minh Nhã - 20521690</a:t>
            </a:r>
            <a:endParaRPr lang="en-US" sz="3200">
              <a:solidFill>
                <a:schemeClr val="bg2">
                  <a:lumMod val="75000"/>
                </a:schemeClr>
              </a:solidFill>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7" name="Text Box 6"/>
          <p:cNvSpPr txBox="1"/>
          <p:nvPr/>
        </p:nvSpPr>
        <p:spPr>
          <a:xfrm>
            <a:off x="932815" y="5062855"/>
            <a:ext cx="8514080" cy="829945"/>
          </a:xfrm>
          <a:prstGeom prst="rect">
            <a:avLst/>
          </a:prstGeom>
          <a:noFill/>
        </p:spPr>
        <p:txBody>
          <a:bodyPr wrap="square" rtlCol="0">
            <a:spAutoFit/>
          </a:bodyPr>
          <a:p>
            <a:pPr algn="ctr"/>
            <a:r>
              <a:rPr lang="en-US" sz="2400" b="1" i="1">
                <a:latin typeface="Times New Roman" panose="02020603050405020304" charset="0"/>
                <a:cs typeface="Times New Roman" panose="02020603050405020304" charset="0"/>
              </a:rPr>
              <a:t>Hình : Kết quả của tác giả khi thực nghiệm Question 1 theo Drebin với mô hình SVM</a:t>
            </a:r>
            <a:endParaRPr lang="en-US" sz="2400" b="1" i="1">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40640" y="1071245"/>
            <a:ext cx="10732135" cy="3606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graphicFrame>
        <p:nvGraphicFramePr>
          <p:cNvPr id="4" name="Table 3"/>
          <p:cNvGraphicFramePr/>
          <p:nvPr/>
        </p:nvGraphicFramePr>
        <p:xfrm>
          <a:off x="123825" y="882650"/>
          <a:ext cx="10443210" cy="5794375"/>
        </p:xfrm>
        <a:graphic>
          <a:graphicData uri="http://schemas.openxmlformats.org/drawingml/2006/table">
            <a:tbl>
              <a:tblPr firstRow="1" bandRow="1">
                <a:tableStyleId>{5C22544A-7EE6-4342-B048-85BDC9FD1C3A}</a:tableStyleId>
              </a:tblPr>
              <a:tblGrid>
                <a:gridCol w="1740535"/>
                <a:gridCol w="1740535"/>
                <a:gridCol w="1740535"/>
                <a:gridCol w="1740535"/>
                <a:gridCol w="1740535"/>
                <a:gridCol w="1740535"/>
              </a:tblGrid>
              <a:tr h="780415">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Data</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Accuracy</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Recall</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F1_score</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Precision</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r>
              <a:tr h="835660">
                <a:tc rowSpan="3">
                  <a:txBody>
                    <a:bodyPr/>
                    <a:p>
                      <a:pPr algn="ctr">
                        <a:buNone/>
                      </a:pPr>
                      <a:r>
                        <a:rPr lang="en-US" sz="2000" b="1">
                          <a:solidFill>
                            <a:schemeClr val="tx1">
                              <a:lumMod val="50000"/>
                            </a:schemeClr>
                          </a:solidFill>
                          <a:latin typeface="Times New Roman" panose="02020603050405020304" charset="0"/>
                          <a:cs typeface="Times New Roman" panose="02020603050405020304" charset="0"/>
                        </a:rPr>
                        <a:t>Đồng bộ</a:t>
                      </a:r>
                      <a:endParaRPr lang="en-US" sz="2000" b="1">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CNN</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0.941</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0.956</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0.942</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0.928</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r>
              <a:tr h="835660">
                <a:tc vMerge="1">
                  <a:tcPr>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SVM</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0.947</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0.952</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0.950</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0.949</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r>
              <a:tr h="835660">
                <a:tc vMerge="1">
                  <a:tcPr>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RF</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0.943</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0.960</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0.946</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0.932</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r>
              <a:tr h="835660">
                <a:tc rowSpan="3">
                  <a:txBody>
                    <a:bodyPr/>
                    <a:p>
                      <a:pPr algn="ctr">
                        <a:buNone/>
                      </a:pPr>
                      <a:r>
                        <a:rPr lang="en-US" sz="2000" b="1">
                          <a:solidFill>
                            <a:schemeClr val="tx1">
                              <a:lumMod val="50000"/>
                            </a:schemeClr>
                          </a:solidFill>
                          <a:latin typeface="Times New Roman" panose="02020603050405020304" charset="0"/>
                          <a:cs typeface="Times New Roman" panose="02020603050405020304" charset="0"/>
                        </a:rPr>
                        <a:t>Bất đồng bộ</a:t>
                      </a:r>
                      <a:endParaRPr lang="en-US" sz="2000" b="1">
                        <a:solidFill>
                          <a:schemeClr val="tx1">
                            <a:lumMod val="50000"/>
                          </a:schemeClr>
                        </a:solidFill>
                        <a:latin typeface="Times New Roman" panose="02020603050405020304" charset="0"/>
                        <a:cs typeface="Times New Roman" panose="02020603050405020304" charset="0"/>
                      </a:endParaRPr>
                    </a:p>
                  </a:txBody>
                  <a:tcPr anchor="ctr" anchorCtr="0">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CNN</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1.0</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1.0</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1.0</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1.0</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r>
              <a:tr h="835660">
                <a:tc vMerge="1">
                  <a:tcPr>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SVM</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0.947</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0.954</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0.948</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0.952</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r>
              <a:tr h="835660">
                <a:tc vMerge="1">
                  <a:tcPr>
                    <a:solidFill>
                      <a:srgbClr val="C2E9FE"/>
                    </a:solidFill>
                  </a:tcPr>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RF</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0.944</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0.959</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0.947</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000">
                          <a:solidFill>
                            <a:schemeClr val="tx1">
                              <a:lumMod val="50000"/>
                            </a:schemeClr>
                          </a:solidFill>
                          <a:latin typeface="Times New Roman" panose="02020603050405020304" charset="0"/>
                          <a:cs typeface="Times New Roman" panose="02020603050405020304" charset="0"/>
                        </a:rPr>
                        <a:t>0.935</a:t>
                      </a:r>
                      <a:endParaRPr lang="en-US" sz="2000">
                        <a:solidFill>
                          <a:schemeClr val="tx1">
                            <a:lumMod val="50000"/>
                          </a:schemeClr>
                        </a:solidFill>
                        <a:latin typeface="Times New Roman" panose="02020603050405020304" charset="0"/>
                        <a:cs typeface="Times New Roman" panose="02020603050405020304" charset="0"/>
                      </a:endParaRPr>
                    </a:p>
                  </a:txBody>
                  <a:tcPr anchor="ctr" anchorCtr="0"/>
                </a:tc>
              </a:tr>
            </a:tbl>
          </a:graphicData>
        </a:graphic>
      </p:graphicFrame>
      <p:cxnSp>
        <p:nvCxnSpPr>
          <p:cNvPr id="2" name="Straight Connector 1"/>
          <p:cNvCxnSpPr/>
          <p:nvPr/>
        </p:nvCxnSpPr>
        <p:spPr>
          <a:xfrm>
            <a:off x="1827530" y="882650"/>
            <a:ext cx="1617345" cy="768350"/>
          </a:xfrm>
          <a:prstGeom prst="line">
            <a:avLst/>
          </a:prstGeom>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2712720" y="984885"/>
            <a:ext cx="843280" cy="368300"/>
          </a:xfrm>
          <a:prstGeom prst="rect">
            <a:avLst/>
          </a:prstGeom>
          <a:noFill/>
        </p:spPr>
        <p:txBody>
          <a:bodyPr wrap="none" rtlCol="0">
            <a:spAutoFit/>
          </a:bodyPr>
          <a:p>
            <a:r>
              <a:rPr lang="en-US" sz="1800" b="1">
                <a:latin typeface="Times New Roman" panose="02020603050405020304" charset="0"/>
                <a:cs typeface="Times New Roman" panose="02020603050405020304" charset="0"/>
              </a:rPr>
              <a:t>Metric</a:t>
            </a:r>
            <a:endParaRPr lang="en-US" sz="1800" b="1">
              <a:latin typeface="Times New Roman" panose="02020603050405020304" charset="0"/>
              <a:cs typeface="Times New Roman" panose="02020603050405020304" charset="0"/>
            </a:endParaRPr>
          </a:p>
        </p:txBody>
      </p:sp>
      <p:sp>
        <p:nvSpPr>
          <p:cNvPr id="5" name="Text Box 4"/>
          <p:cNvSpPr txBox="1"/>
          <p:nvPr/>
        </p:nvSpPr>
        <p:spPr>
          <a:xfrm>
            <a:off x="1838325" y="1252220"/>
            <a:ext cx="874395" cy="398780"/>
          </a:xfrm>
          <a:prstGeom prst="rect">
            <a:avLst/>
          </a:prstGeom>
          <a:noFill/>
        </p:spPr>
        <p:txBody>
          <a:bodyPr wrap="none" rtlCol="0">
            <a:spAutoFit/>
          </a:bodyPr>
          <a:p>
            <a:r>
              <a:rPr lang="en-US" sz="2000" b="1">
                <a:latin typeface="Times New Roman" panose="02020603050405020304" charset="0"/>
                <a:cs typeface="Times New Roman" panose="02020603050405020304" charset="0"/>
              </a:rPr>
              <a:t>Model</a:t>
            </a:r>
            <a:endParaRPr lang="en-US" sz="2000" b="1">
              <a:latin typeface="Times New Roman" panose="02020603050405020304" charset="0"/>
              <a:cs typeface="Times New Roman" panose="02020603050405020304" charset="0"/>
            </a:endParaRPr>
          </a:p>
        </p:txBody>
      </p:sp>
      <p:sp>
        <p:nvSpPr>
          <p:cNvPr id="6" name="Text Box 5"/>
          <p:cNvSpPr txBox="1"/>
          <p:nvPr/>
        </p:nvSpPr>
        <p:spPr>
          <a:xfrm>
            <a:off x="607695" y="0"/>
            <a:ext cx="9476105" cy="829945"/>
          </a:xfrm>
          <a:prstGeom prst="rect">
            <a:avLst/>
          </a:prstGeom>
          <a:noFill/>
        </p:spPr>
        <p:txBody>
          <a:bodyPr wrap="square" rtlCol="0">
            <a:spAutoFit/>
          </a:bodyPr>
          <a:p>
            <a:pPr algn="ctr"/>
            <a:r>
              <a:rPr lang="en-US" sz="2400" b="1" i="1">
                <a:latin typeface="Times New Roman" panose="02020603050405020304" charset="0"/>
                <a:cs typeface="Times New Roman" panose="02020603050405020304" charset="0"/>
              </a:rPr>
              <a:t>Table 1: So sánh chạy trên hai bộ dữ liệu tự thu thập mal + benign 2022, mal 2014-2018 + benign 2022</a:t>
            </a:r>
            <a:endParaRPr lang="en-US" sz="2400" b="1" i="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pic>
        <p:nvPicPr>
          <p:cNvPr id="102" name="Picture Placeholder 101"/>
          <p:cNvPicPr/>
          <p:nvPr>
            <p:ph type="pic" idx="4294967295"/>
          </p:nvPr>
        </p:nvPicPr>
        <p:blipFill>
          <a:blip r:embed="rId1"/>
          <a:stretch>
            <a:fillRect/>
          </a:stretch>
        </p:blipFill>
        <p:spPr>
          <a:xfrm>
            <a:off x="0" y="175895"/>
            <a:ext cx="4829175" cy="4836795"/>
          </a:xfrm>
          <a:prstGeom prst="rect">
            <a:avLst/>
          </a:prstGeom>
          <a:solidFill>
            <a:schemeClr val="tx2">
              <a:lumMod val="40000"/>
              <a:lumOff val="60000"/>
            </a:schemeClr>
          </a:solidFill>
          <a:ln w="9525">
            <a:noFill/>
          </a:ln>
        </p:spPr>
      </p:pic>
      <p:sp>
        <p:nvSpPr>
          <p:cNvPr id="21" name="Oval Callout 20"/>
          <p:cNvSpPr/>
          <p:nvPr/>
        </p:nvSpPr>
        <p:spPr>
          <a:xfrm>
            <a:off x="4229735" y="175895"/>
            <a:ext cx="4247515" cy="2501900"/>
          </a:xfrm>
          <a:prstGeom prst="wedgeEllipseCallout">
            <a:avLst>
              <a:gd name="adj1" fmla="val -48410"/>
              <a:gd name="adj2" fmla="val 63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chemeClr val="tx1"/>
                </a:solidFill>
                <a:latin typeface="Times New Roman" panose="02020603050405020304" charset="0"/>
                <a:cs typeface="Times New Roman" panose="02020603050405020304" charset="0"/>
              </a:rPr>
              <a:t>Q2: Tại sao không có sự nhất quan dữ liệu mà các phương pháp phát hiện phần mềm độc hại dựa trên ML vẫn đặt được kết quả rất cao?</a:t>
            </a:r>
            <a:endParaRPr lang="en-US" sz="2000">
              <a:solidFill>
                <a:schemeClr val="tx1"/>
              </a:solidFill>
              <a:latin typeface="Times New Roman" panose="02020603050405020304" charset="0"/>
              <a:cs typeface="Times New Roman" panose="02020603050405020304" charset="0"/>
            </a:endParaRPr>
          </a:p>
        </p:txBody>
      </p:sp>
      <p:sp>
        <p:nvSpPr>
          <p:cNvPr id="23" name="Oval Callout 22"/>
          <p:cNvSpPr/>
          <p:nvPr/>
        </p:nvSpPr>
        <p:spPr>
          <a:xfrm>
            <a:off x="6507480" y="2398395"/>
            <a:ext cx="3825240" cy="2443480"/>
          </a:xfrm>
          <a:prstGeom prst="wedgeEllipseCallout">
            <a:avLst>
              <a:gd name="adj1" fmla="val 59317"/>
              <a:gd name="adj2" fmla="val 10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latin typeface="Times New Roman" panose="02020603050405020304" charset="0"/>
                <a:cs typeface="Times New Roman" panose="02020603050405020304" charset="0"/>
              </a:rPr>
              <a:t>Nhiều tính năng chỉ hữu dụng riêng trong thời gian nhất định hoặc các phiên bản ứng dụng. </a:t>
            </a:r>
            <a:endParaRPr lang="en-US" sz="2000">
              <a:solidFill>
                <a:srgbClr val="FF0000"/>
              </a:solidFill>
              <a:latin typeface="Times New Roman" panose="02020603050405020304" charset="0"/>
              <a:cs typeface="Times New Roman" panose="02020603050405020304" charset="0"/>
            </a:endParaRPr>
          </a:p>
        </p:txBody>
      </p:sp>
      <p:sp>
        <p:nvSpPr>
          <p:cNvPr id="2" name="Text Box 1"/>
          <p:cNvSpPr txBox="1"/>
          <p:nvPr/>
        </p:nvSpPr>
        <p:spPr>
          <a:xfrm>
            <a:off x="541655" y="4841875"/>
            <a:ext cx="9608820" cy="2676525"/>
          </a:xfrm>
          <a:prstGeom prst="rect">
            <a:avLst/>
          </a:prstGeom>
          <a:noFill/>
        </p:spPr>
        <p:txBody>
          <a:bodyPr wrap="square" rtlCol="0">
            <a:spAutoFit/>
          </a:bodyPr>
          <a:p>
            <a:pPr algn="l"/>
            <a:r>
              <a:rPr lang="en-US" sz="2400">
                <a:solidFill>
                  <a:srgbClr val="FF0000"/>
                </a:solidFill>
                <a:latin typeface="Times New Roman" panose="02020603050405020304" charset="0"/>
                <a:cs typeface="Times New Roman" panose="02020603050405020304" charset="0"/>
              </a:rPr>
              <a:t>=&gt; Phát hiện 2: một số đặc điểm mà mô hình dựa vào để phân loại không hề có giá trị phân loại mal và benign cao</a:t>
            </a:r>
            <a:endParaRPr lang="en-US" sz="2400">
              <a:solidFill>
                <a:srgbClr val="FF0000"/>
              </a:solidFill>
              <a:latin typeface="Times New Roman" panose="02020603050405020304" charset="0"/>
              <a:cs typeface="Times New Roman" panose="02020603050405020304" charset="0"/>
            </a:endParaRPr>
          </a:p>
          <a:p>
            <a:pPr algn="l"/>
            <a:r>
              <a:rPr lang="en-US" sz="2400">
                <a:solidFill>
                  <a:srgbClr val="FF0000"/>
                </a:solidFill>
                <a:latin typeface="Times New Roman" panose="02020603050405020304" charset="0"/>
                <a:cs typeface="Times New Roman" panose="02020603050405020304" charset="0"/>
              </a:rPr>
              <a:t>=&gt; Phát hiện 3: trải qua một thời gian thì sẽ có các thuộc tính được thêm vào hoặc loại bỏ (tính khả dụng của feature tại một thời điểm) nhưng mô hình của chúng ta vẫn dựa vào những đặc điểm trước đó được học gây ra phán đoán sai.</a:t>
            </a:r>
            <a:endParaRPr lang="en-US" sz="2400">
              <a:solidFill>
                <a:srgbClr val="FF0000"/>
              </a:solidFill>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=&gt; Phát hiện 4: Khái quát ảnh hưởng của 2 phát hiện bên trên</a:t>
            </a:r>
            <a:endParaRPr lang="en-US"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pic>
        <p:nvPicPr>
          <p:cNvPr id="4" name="Picture 3"/>
          <p:cNvPicPr>
            <a:picLocks noChangeAspect="1"/>
          </p:cNvPicPr>
          <p:nvPr/>
        </p:nvPicPr>
        <p:blipFill>
          <a:blip r:embed="rId1"/>
          <a:stretch>
            <a:fillRect/>
          </a:stretch>
        </p:blipFill>
        <p:spPr>
          <a:xfrm>
            <a:off x="0" y="1597025"/>
            <a:ext cx="10678795" cy="2253615"/>
          </a:xfrm>
          <a:prstGeom prst="rect">
            <a:avLst/>
          </a:prstGeom>
        </p:spPr>
      </p:pic>
      <p:sp>
        <p:nvSpPr>
          <p:cNvPr id="8" name="Text Box 7"/>
          <p:cNvSpPr txBox="1"/>
          <p:nvPr/>
        </p:nvSpPr>
        <p:spPr>
          <a:xfrm>
            <a:off x="2871470" y="4390390"/>
            <a:ext cx="4745990" cy="460375"/>
          </a:xfrm>
          <a:prstGeom prst="rect">
            <a:avLst/>
          </a:prstGeom>
          <a:noFill/>
        </p:spPr>
        <p:txBody>
          <a:bodyPr wrap="none" rtlCol="0">
            <a:spAutoFit/>
          </a:bodyPr>
          <a:p>
            <a:r>
              <a:rPr lang="en-US" sz="2400" b="1" i="1">
                <a:latin typeface="Times New Roman" panose="02020603050405020304" charset="0"/>
                <a:cs typeface="Times New Roman" panose="02020603050405020304" charset="0"/>
              </a:rPr>
              <a:t>Bảng kết quả Question 2 của tác giả</a:t>
            </a:r>
            <a:endParaRPr lang="en-US" sz="2400" b="1" i="1">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pic>
        <p:nvPicPr>
          <p:cNvPr id="7" name="Picture Placeholder 6" descr="SVM1"/>
          <p:cNvPicPr>
            <a:picLocks noChangeAspect="1"/>
          </p:cNvPicPr>
          <p:nvPr>
            <p:ph type="pic" idx="4294967295"/>
          </p:nvPr>
        </p:nvPicPr>
        <p:blipFill>
          <a:blip r:embed="rId1"/>
          <a:stretch>
            <a:fillRect/>
          </a:stretch>
        </p:blipFill>
        <p:spPr>
          <a:xfrm>
            <a:off x="-26035" y="0"/>
            <a:ext cx="10717530" cy="3069590"/>
          </a:xfrm>
          <a:prstGeom prst="rect">
            <a:avLst/>
          </a:prstGeom>
        </p:spPr>
      </p:pic>
      <p:pic>
        <p:nvPicPr>
          <p:cNvPr id="11" name="Picture 10" descr="SVM2"/>
          <p:cNvPicPr>
            <a:picLocks noChangeAspect="1"/>
          </p:cNvPicPr>
          <p:nvPr/>
        </p:nvPicPr>
        <p:blipFill>
          <a:blip r:embed="rId2"/>
          <a:stretch>
            <a:fillRect/>
          </a:stretch>
        </p:blipFill>
        <p:spPr>
          <a:xfrm>
            <a:off x="-60325" y="2985770"/>
            <a:ext cx="10786110" cy="3178810"/>
          </a:xfrm>
          <a:prstGeom prst="rect">
            <a:avLst/>
          </a:prstGeom>
        </p:spPr>
      </p:pic>
      <p:sp>
        <p:nvSpPr>
          <p:cNvPr id="14" name="Text Placeholder 13"/>
          <p:cNvSpPr/>
          <p:nvPr>
            <p:ph type="body" idx="1"/>
          </p:nvPr>
        </p:nvSpPr>
        <p:spPr>
          <a:xfrm>
            <a:off x="2690495" y="6393180"/>
            <a:ext cx="4815205" cy="737870"/>
          </a:xfrm>
        </p:spPr>
        <p:txBody>
          <a:bodyPr/>
          <a:p>
            <a:pPr marL="114300" indent="0">
              <a:buNone/>
            </a:pPr>
            <a:r>
              <a:rPr lang="en-US" sz="2000" b="1" i="1">
                <a:latin typeface="Times New Roman" panose="02020603050405020304" charset="0"/>
                <a:cs typeface="Times New Roman" panose="02020603050405020304" charset="0"/>
              </a:rPr>
              <a:t>Hình ảnh chạy Lime trên model SVM</a:t>
            </a:r>
            <a:endParaRPr lang="en-US" sz="2000" b="1" i="1">
              <a:latin typeface="Times New Roman" panose="02020603050405020304" charset="0"/>
              <a:cs typeface="Times New Roman" panose="02020603050405020304" charset="0"/>
            </a:endParaRPr>
          </a:p>
        </p:txBody>
      </p:sp>
      <p:sp>
        <p:nvSpPr>
          <p:cNvPr id="12" name="Text Box 11"/>
          <p:cNvSpPr txBox="1"/>
          <p:nvPr/>
        </p:nvSpPr>
        <p:spPr>
          <a:xfrm>
            <a:off x="926465" y="2197735"/>
            <a:ext cx="911225" cy="337185"/>
          </a:xfrm>
          <a:prstGeom prst="rect">
            <a:avLst/>
          </a:prstGeom>
          <a:noFill/>
        </p:spPr>
        <p:txBody>
          <a:bodyPr wrap="none" rtlCol="0">
            <a:spAutoFit/>
          </a:bodyPr>
          <a:p>
            <a:r>
              <a:rPr lang="en-US" sz="1600" b="1">
                <a:solidFill>
                  <a:srgbClr val="FF0000"/>
                </a:solidFill>
                <a:latin typeface="Times New Roman" panose="02020603050405020304" charset="0"/>
                <a:cs typeface="Times New Roman" panose="02020603050405020304" charset="0"/>
              </a:rPr>
              <a:t>Đồng bộ</a:t>
            </a:r>
            <a:endParaRPr lang="en-US" sz="1600" b="1">
              <a:solidFill>
                <a:srgbClr val="FF0000"/>
              </a:solidFill>
              <a:latin typeface="Times New Roman" panose="02020603050405020304" charset="0"/>
              <a:cs typeface="Times New Roman" panose="02020603050405020304" charset="0"/>
            </a:endParaRPr>
          </a:p>
        </p:txBody>
      </p:sp>
      <p:sp>
        <p:nvSpPr>
          <p:cNvPr id="2" name="Text Box 1"/>
          <p:cNvSpPr txBox="1"/>
          <p:nvPr/>
        </p:nvSpPr>
        <p:spPr>
          <a:xfrm>
            <a:off x="926465" y="5718810"/>
            <a:ext cx="1233170" cy="337185"/>
          </a:xfrm>
          <a:prstGeom prst="rect">
            <a:avLst/>
          </a:prstGeom>
          <a:noFill/>
        </p:spPr>
        <p:txBody>
          <a:bodyPr wrap="none" rtlCol="0">
            <a:spAutoFit/>
          </a:bodyPr>
          <a:p>
            <a:r>
              <a:rPr lang="en-US" sz="1600" b="1">
                <a:solidFill>
                  <a:srgbClr val="FF0000"/>
                </a:solidFill>
                <a:latin typeface="Times New Roman" panose="02020603050405020304" charset="0"/>
                <a:cs typeface="Times New Roman" panose="02020603050405020304" charset="0"/>
              </a:rPr>
              <a:t>Bất đồng bộ</a:t>
            </a:r>
            <a:endParaRPr lang="en-US" sz="1600" b="1">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5" name="Title 4"/>
          <p:cNvSpPr/>
          <p:nvPr>
            <p:ph type="title"/>
          </p:nvPr>
        </p:nvSpPr>
        <p:spPr/>
        <p:txBody>
          <a:bodyPr/>
          <a:p>
            <a:endParaRPr lang="en-US"/>
          </a:p>
        </p:txBody>
      </p:sp>
      <p:sp>
        <p:nvSpPr>
          <p:cNvPr id="6" name="Text Placeholder 5"/>
          <p:cNvSpPr/>
          <p:nvPr>
            <p:ph type="body" idx="1"/>
          </p:nvPr>
        </p:nvSpPr>
        <p:spPr>
          <a:xfrm>
            <a:off x="2245360" y="3410585"/>
            <a:ext cx="7271385" cy="737870"/>
          </a:xfrm>
        </p:spPr>
        <p:txBody>
          <a:bodyPr/>
          <a:p>
            <a:pPr marL="114300" indent="0">
              <a:buNone/>
            </a:pPr>
            <a:r>
              <a:rPr lang="en-US" sz="2000" b="1" i="1">
                <a:latin typeface="Times New Roman" panose="02020603050405020304" charset="0"/>
                <a:cs typeface="Times New Roman" panose="02020603050405020304" charset="0"/>
              </a:rPr>
              <a:t>Hình ảnh chạy Lime trên model Random forest</a:t>
            </a:r>
            <a:endParaRPr lang="en-US" sz="2000" b="1" i="1">
              <a:latin typeface="Times New Roman" panose="02020603050405020304" charset="0"/>
              <a:cs typeface="Times New Roman" panose="02020603050405020304" charset="0"/>
            </a:endParaRPr>
          </a:p>
        </p:txBody>
      </p:sp>
      <p:sp>
        <p:nvSpPr>
          <p:cNvPr id="7" name="Text Placeholder 6"/>
          <p:cNvSpPr/>
          <p:nvPr>
            <p:ph type="body" idx="2"/>
          </p:nvPr>
        </p:nvSpPr>
        <p:spPr/>
        <p:txBody>
          <a:bodyPr/>
          <a:p>
            <a:endParaRPr lang="en-US"/>
          </a:p>
        </p:txBody>
      </p:sp>
      <p:pic>
        <p:nvPicPr>
          <p:cNvPr id="11" name="Picture Placeholder 10"/>
          <p:cNvPicPr>
            <a:picLocks noChangeAspect="1"/>
          </p:cNvPicPr>
          <p:nvPr>
            <p:ph type="pic" idx="3"/>
          </p:nvPr>
        </p:nvPicPr>
        <p:blipFill>
          <a:blip r:embed="rId1"/>
          <a:stretch>
            <a:fillRect/>
          </a:stretch>
        </p:blipFill>
        <p:spPr>
          <a:xfrm>
            <a:off x="0" y="0"/>
            <a:ext cx="10729595" cy="3239770"/>
          </a:xfrm>
          <a:prstGeom prst="rect">
            <a:avLst/>
          </a:prstGeom>
        </p:spPr>
      </p:pic>
      <p:sp>
        <p:nvSpPr>
          <p:cNvPr id="12" name="Text Box 11"/>
          <p:cNvSpPr txBox="1"/>
          <p:nvPr/>
        </p:nvSpPr>
        <p:spPr>
          <a:xfrm>
            <a:off x="926465" y="2197735"/>
            <a:ext cx="911225" cy="337185"/>
          </a:xfrm>
          <a:prstGeom prst="rect">
            <a:avLst/>
          </a:prstGeom>
          <a:noFill/>
        </p:spPr>
        <p:txBody>
          <a:bodyPr wrap="none" rtlCol="0">
            <a:spAutoFit/>
          </a:bodyPr>
          <a:p>
            <a:r>
              <a:rPr lang="en-US" sz="1600" b="1">
                <a:solidFill>
                  <a:srgbClr val="FF0000"/>
                </a:solidFill>
                <a:latin typeface="Times New Roman" panose="02020603050405020304" charset="0"/>
                <a:cs typeface="Times New Roman" panose="02020603050405020304" charset="0"/>
              </a:rPr>
              <a:t>Đồng bộ</a:t>
            </a:r>
            <a:endParaRPr lang="en-US" sz="1600" b="1">
              <a:solidFill>
                <a:srgbClr val="FF0000"/>
              </a:solidFill>
              <a:latin typeface="Times New Roman" panose="02020603050405020304" charset="0"/>
              <a:cs typeface="Times New Roman" panose="02020603050405020304" charset="0"/>
            </a:endParaRPr>
          </a:p>
        </p:txBody>
      </p:sp>
      <p:pic>
        <p:nvPicPr>
          <p:cNvPr id="13" name="Picture 12"/>
          <p:cNvPicPr>
            <a:picLocks noChangeAspect="1"/>
          </p:cNvPicPr>
          <p:nvPr/>
        </p:nvPicPr>
        <p:blipFill>
          <a:blip r:embed="rId2"/>
          <a:stretch>
            <a:fillRect/>
          </a:stretch>
        </p:blipFill>
        <p:spPr>
          <a:xfrm>
            <a:off x="38735" y="4231640"/>
            <a:ext cx="10690860" cy="3310890"/>
          </a:xfrm>
          <a:prstGeom prst="rect">
            <a:avLst/>
          </a:prstGeom>
        </p:spPr>
      </p:pic>
      <p:sp>
        <p:nvSpPr>
          <p:cNvPr id="14" name="Text Box 13"/>
          <p:cNvSpPr txBox="1"/>
          <p:nvPr/>
        </p:nvSpPr>
        <p:spPr>
          <a:xfrm>
            <a:off x="926465" y="5718810"/>
            <a:ext cx="1233170" cy="337185"/>
          </a:xfrm>
          <a:prstGeom prst="rect">
            <a:avLst/>
          </a:prstGeom>
          <a:noFill/>
        </p:spPr>
        <p:txBody>
          <a:bodyPr wrap="none" rtlCol="0">
            <a:spAutoFit/>
          </a:bodyPr>
          <a:p>
            <a:r>
              <a:rPr lang="en-US" sz="1600" b="1">
                <a:solidFill>
                  <a:srgbClr val="FF0000"/>
                </a:solidFill>
                <a:latin typeface="Times New Roman" panose="02020603050405020304" charset="0"/>
                <a:cs typeface="Times New Roman" panose="02020603050405020304" charset="0"/>
              </a:rPr>
              <a:t>Bất đồng bộ</a:t>
            </a:r>
            <a:endParaRPr lang="en-US" sz="1600" b="1">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4" name="Text Placeholder 3"/>
          <p:cNvSpPr/>
          <p:nvPr>
            <p:ph type="body" idx="2"/>
          </p:nvPr>
        </p:nvSpPr>
        <p:spPr/>
        <p:txBody>
          <a:bodyPr/>
          <a:p>
            <a:endParaRPr lang="en-US"/>
          </a:p>
        </p:txBody>
      </p:sp>
      <p:pic>
        <p:nvPicPr>
          <p:cNvPr id="7" name="Picture 6" descr="CNN2"/>
          <p:cNvPicPr>
            <a:picLocks noChangeAspect="1"/>
          </p:cNvPicPr>
          <p:nvPr/>
        </p:nvPicPr>
        <p:blipFill>
          <a:blip r:embed="rId1"/>
          <a:stretch>
            <a:fillRect/>
          </a:stretch>
        </p:blipFill>
        <p:spPr>
          <a:xfrm>
            <a:off x="0" y="4129405"/>
            <a:ext cx="10690860" cy="3525520"/>
          </a:xfrm>
          <a:prstGeom prst="rect">
            <a:avLst/>
          </a:prstGeom>
        </p:spPr>
      </p:pic>
      <p:sp>
        <p:nvSpPr>
          <p:cNvPr id="8" name="Text Placeholder 5"/>
          <p:cNvSpPr/>
          <p:nvPr/>
        </p:nvSpPr>
        <p:spPr>
          <a:xfrm>
            <a:off x="2804795" y="3636010"/>
            <a:ext cx="5081905" cy="493395"/>
          </a:xfrm>
          <a:prstGeom prst="rect">
            <a:avLst/>
          </a:prstGeom>
          <a:noFill/>
          <a:ln>
            <a:noFill/>
          </a:ln>
        </p:spPr>
        <p:txBody>
          <a:bodyPr wrap="square" lIns="116050" tIns="116050" rIns="116050" bIns="11605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chivo"/>
              <a:buChar char="➔"/>
              <a:defRPr sz="1600" b="0" i="0" u="none" strike="noStrike" cap="none">
                <a:solidFill>
                  <a:schemeClr val="dk1"/>
                </a:solidFill>
                <a:latin typeface="Archivo"/>
                <a:ea typeface="Archivo"/>
                <a:cs typeface="Archivo"/>
                <a:sym typeface="Archivo"/>
              </a:defRPr>
            </a:lvl1pPr>
            <a:lvl2pPr marL="914400" marR="0" lvl="1"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2pPr>
            <a:lvl3pPr marL="1371600" marR="0" lvl="2"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3pPr>
            <a:lvl4pPr marL="1828800" marR="0" lvl="3"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4pPr>
            <a:lvl5pPr marL="2286000" marR="0" lvl="4"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5pPr>
            <a:lvl6pPr marL="2743200" marR="0" lvl="5"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6pPr>
            <a:lvl7pPr marL="3200400" marR="0" lvl="6"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7pPr>
            <a:lvl8pPr marL="3657600" marR="0" lvl="7"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8pPr>
            <a:lvl9pPr marL="4114800" marR="0" lvl="8" indent="-323850" algn="l" rtl="0">
              <a:lnSpc>
                <a:spcPct val="115000"/>
              </a:lnSpc>
              <a:spcBef>
                <a:spcPts val="0"/>
              </a:spcBef>
              <a:spcAft>
                <a:spcPts val="0"/>
              </a:spcAft>
              <a:buClr>
                <a:schemeClr val="dk1"/>
              </a:buClr>
              <a:buSzPts val="1500"/>
              <a:buFont typeface="Archivo"/>
              <a:buChar char="●"/>
              <a:defRPr sz="1500" b="0" i="0" u="none" strike="noStrike" cap="none">
                <a:solidFill>
                  <a:schemeClr val="dk1"/>
                </a:solidFill>
                <a:latin typeface="Archivo"/>
                <a:ea typeface="Archivo"/>
                <a:cs typeface="Archivo"/>
                <a:sym typeface="Archivo"/>
              </a:defRPr>
            </a:lvl9pPr>
          </a:lstStyle>
          <a:p>
            <a:pPr marL="114300" indent="0">
              <a:buNone/>
            </a:pPr>
            <a:r>
              <a:rPr lang="en-US" sz="2000" b="1" i="1">
                <a:latin typeface="Times New Roman" panose="02020603050405020304" charset="0"/>
                <a:cs typeface="Times New Roman" panose="02020603050405020304" charset="0"/>
              </a:rPr>
              <a:t>Hình ảnh chạy Lime trên model CNN</a:t>
            </a:r>
            <a:endParaRPr lang="en-US" sz="2000" b="1" i="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0" y="0"/>
            <a:ext cx="10691495" cy="3713480"/>
          </a:xfrm>
          <a:prstGeom prst="rect">
            <a:avLst/>
          </a:prstGeom>
        </p:spPr>
      </p:pic>
      <p:sp>
        <p:nvSpPr>
          <p:cNvPr id="12" name="Text Box 11"/>
          <p:cNvSpPr txBox="1"/>
          <p:nvPr/>
        </p:nvSpPr>
        <p:spPr>
          <a:xfrm>
            <a:off x="3807460" y="575945"/>
            <a:ext cx="855980" cy="306705"/>
          </a:xfrm>
          <a:prstGeom prst="rect">
            <a:avLst/>
          </a:prstGeom>
          <a:solidFill>
            <a:schemeClr val="accent2"/>
          </a:solidFill>
        </p:spPr>
        <p:txBody>
          <a:bodyPr wrap="square" rtlCol="0">
            <a:spAutoFit/>
          </a:bodyPr>
          <a:p>
            <a:endParaRPr lang="en-US"/>
          </a:p>
        </p:txBody>
      </p:sp>
      <p:sp>
        <p:nvSpPr>
          <p:cNvPr id="2" name="Text Box 1"/>
          <p:cNvSpPr txBox="1"/>
          <p:nvPr/>
        </p:nvSpPr>
        <p:spPr>
          <a:xfrm>
            <a:off x="926465" y="2197735"/>
            <a:ext cx="911225" cy="337185"/>
          </a:xfrm>
          <a:prstGeom prst="rect">
            <a:avLst/>
          </a:prstGeom>
          <a:noFill/>
        </p:spPr>
        <p:txBody>
          <a:bodyPr wrap="none" rtlCol="0">
            <a:spAutoFit/>
          </a:bodyPr>
          <a:p>
            <a:r>
              <a:rPr lang="en-US" sz="1600" b="1">
                <a:solidFill>
                  <a:srgbClr val="FF0000"/>
                </a:solidFill>
                <a:latin typeface="Times New Roman" panose="02020603050405020304" charset="0"/>
                <a:cs typeface="Times New Roman" panose="02020603050405020304" charset="0"/>
              </a:rPr>
              <a:t>Đồng bộ</a:t>
            </a:r>
            <a:endParaRPr lang="en-US" sz="1600" b="1">
              <a:solidFill>
                <a:srgbClr val="FF0000"/>
              </a:solidFill>
              <a:latin typeface="Times New Roman" panose="02020603050405020304" charset="0"/>
              <a:cs typeface="Times New Roman" panose="02020603050405020304" charset="0"/>
            </a:endParaRPr>
          </a:p>
        </p:txBody>
      </p:sp>
      <p:sp>
        <p:nvSpPr>
          <p:cNvPr id="14" name="Text Box 13"/>
          <p:cNvSpPr txBox="1"/>
          <p:nvPr/>
        </p:nvSpPr>
        <p:spPr>
          <a:xfrm>
            <a:off x="926465" y="5718810"/>
            <a:ext cx="1233170" cy="337185"/>
          </a:xfrm>
          <a:prstGeom prst="rect">
            <a:avLst/>
          </a:prstGeom>
          <a:noFill/>
        </p:spPr>
        <p:txBody>
          <a:bodyPr wrap="none" rtlCol="0">
            <a:spAutoFit/>
          </a:bodyPr>
          <a:p>
            <a:r>
              <a:rPr lang="en-US" sz="1600" b="1">
                <a:solidFill>
                  <a:srgbClr val="FF0000"/>
                </a:solidFill>
                <a:latin typeface="Times New Roman" panose="02020603050405020304" charset="0"/>
                <a:cs typeface="Times New Roman" panose="02020603050405020304" charset="0"/>
              </a:rPr>
              <a:t>Bất đồng bộ</a:t>
            </a:r>
            <a:endParaRPr lang="en-US" sz="1600" b="1">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5" name="Text Box 4"/>
          <p:cNvSpPr txBox="1"/>
          <p:nvPr/>
        </p:nvSpPr>
        <p:spPr>
          <a:xfrm>
            <a:off x="8797290" y="2089150"/>
            <a:ext cx="309880" cy="306705"/>
          </a:xfrm>
          <a:prstGeom prst="rect">
            <a:avLst/>
          </a:prstGeom>
          <a:solidFill>
            <a:schemeClr val="tx2">
              <a:lumMod val="20000"/>
              <a:lumOff val="80000"/>
            </a:schemeClr>
          </a:solidFill>
        </p:spPr>
        <p:txBody>
          <a:bodyPr wrap="none" rtlCol="0">
            <a:spAutoFit/>
          </a:bodyPr>
          <a:p>
            <a:endParaRPr lang="en-US"/>
          </a:p>
        </p:txBody>
      </p:sp>
      <p:sp>
        <p:nvSpPr>
          <p:cNvPr id="8" name="Text Box 7"/>
          <p:cNvSpPr txBox="1"/>
          <p:nvPr/>
        </p:nvSpPr>
        <p:spPr>
          <a:xfrm>
            <a:off x="9275445" y="365760"/>
            <a:ext cx="309880" cy="306705"/>
          </a:xfrm>
          <a:prstGeom prst="rect">
            <a:avLst/>
          </a:prstGeom>
          <a:solidFill>
            <a:schemeClr val="tx2">
              <a:lumMod val="20000"/>
              <a:lumOff val="80000"/>
            </a:schemeClr>
          </a:solidFill>
        </p:spPr>
        <p:txBody>
          <a:bodyPr wrap="none" rtlCol="0">
            <a:spAutoFit/>
          </a:bodyPr>
          <a:p>
            <a:endParaRPr lang="en-US"/>
          </a:p>
        </p:txBody>
      </p:sp>
      <p:pic>
        <p:nvPicPr>
          <p:cNvPr id="2" name="Picture 1"/>
          <p:cNvPicPr>
            <a:picLocks noChangeAspect="1"/>
          </p:cNvPicPr>
          <p:nvPr/>
        </p:nvPicPr>
        <p:blipFill>
          <a:blip r:embed="rId1"/>
          <a:stretch>
            <a:fillRect/>
          </a:stretch>
        </p:blipFill>
        <p:spPr>
          <a:xfrm>
            <a:off x="-23495" y="1630045"/>
            <a:ext cx="10737850" cy="4299585"/>
          </a:xfrm>
          <a:prstGeom prst="rect">
            <a:avLst/>
          </a:prstGeom>
        </p:spPr>
      </p:pic>
      <p:sp>
        <p:nvSpPr>
          <p:cNvPr id="3" name="Text Box 2"/>
          <p:cNvSpPr txBox="1"/>
          <p:nvPr/>
        </p:nvSpPr>
        <p:spPr>
          <a:xfrm>
            <a:off x="384175" y="839470"/>
            <a:ext cx="9909810" cy="460375"/>
          </a:xfrm>
          <a:prstGeom prst="rect">
            <a:avLst/>
          </a:prstGeom>
          <a:noFill/>
        </p:spPr>
        <p:txBody>
          <a:bodyPr wrap="none" rtlCol="0">
            <a:spAutoFit/>
          </a:bodyPr>
          <a:p>
            <a:r>
              <a:rPr lang="en-US" sz="2400" b="1" i="1">
                <a:latin typeface="Times New Roman" panose="02020603050405020304" charset="0"/>
                <a:cs typeface="Times New Roman" panose="02020603050405020304" charset="0"/>
              </a:rPr>
              <a:t>Bảng: Thống kê các feature có gây độc hại(malware) hoặc lành tính(Benign)</a:t>
            </a:r>
            <a:endParaRPr lang="en-US" sz="2400" b="1" i="1">
              <a:latin typeface="Times New Roman" panose="02020603050405020304" charset="0"/>
              <a:cs typeface="Times New Roman" panose="02020603050405020304" charset="0"/>
            </a:endParaRPr>
          </a:p>
        </p:txBody>
      </p:sp>
      <p:sp>
        <p:nvSpPr>
          <p:cNvPr id="4" name="Text Box 3"/>
          <p:cNvSpPr txBox="1"/>
          <p:nvPr/>
        </p:nvSpPr>
        <p:spPr>
          <a:xfrm>
            <a:off x="10052685" y="1944370"/>
            <a:ext cx="689610" cy="368300"/>
          </a:xfrm>
          <a:prstGeom prst="rect">
            <a:avLst/>
          </a:prstGeom>
          <a:noFill/>
        </p:spPr>
        <p:txBody>
          <a:bodyPr wrap="square" rtlCol="0">
            <a:spAutoFit/>
          </a:bodyPr>
          <a:p>
            <a:r>
              <a:rPr lang="en-US" sz="1800" b="1">
                <a:solidFill>
                  <a:srgbClr val="C00000"/>
                </a:solidFill>
                <a:latin typeface="Times New Roman" panose="02020603050405020304" charset="0"/>
                <a:cs typeface="Times New Roman" panose="02020603050405020304" charset="0"/>
              </a:rPr>
              <a:t>RF</a:t>
            </a:r>
            <a:endParaRPr lang="en-US" sz="1800" b="1">
              <a:solidFill>
                <a:srgbClr val="C00000"/>
              </a:solidFill>
              <a:latin typeface="Times New Roman" panose="02020603050405020304" charset="0"/>
              <a:cs typeface="Times New Roman" panose="02020603050405020304" charset="0"/>
            </a:endParaRPr>
          </a:p>
        </p:txBody>
      </p:sp>
      <p:sp>
        <p:nvSpPr>
          <p:cNvPr id="6" name="Text Box 5"/>
          <p:cNvSpPr txBox="1"/>
          <p:nvPr/>
        </p:nvSpPr>
        <p:spPr>
          <a:xfrm>
            <a:off x="10055860" y="2500630"/>
            <a:ext cx="533400" cy="306705"/>
          </a:xfrm>
          <a:prstGeom prst="rect">
            <a:avLst/>
          </a:prstGeom>
          <a:solidFill>
            <a:schemeClr val="tx2">
              <a:lumMod val="40000"/>
              <a:lumOff val="60000"/>
            </a:schemeClr>
          </a:solidFill>
        </p:spPr>
        <p:txBody>
          <a:bodyPr wrap="square" rtlCol="0">
            <a:sp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18" name="Text Placeholder 17"/>
          <p:cNvSpPr/>
          <p:nvPr>
            <p:ph type="body" idx="1"/>
          </p:nvPr>
        </p:nvSpPr>
        <p:spPr/>
        <p:txBody>
          <a:bodyPr/>
          <a:p>
            <a:endParaRPr lang="en-US"/>
          </a:p>
        </p:txBody>
      </p:sp>
      <p:sp>
        <p:nvSpPr>
          <p:cNvPr id="19" name="Text Placeholder 18"/>
          <p:cNvSpPr/>
          <p:nvPr>
            <p:ph type="body" idx="2"/>
          </p:nvPr>
        </p:nvSpPr>
        <p:spPr/>
        <p:txBody>
          <a:bodyPr/>
          <a:p>
            <a:endParaRPr lang="en-US"/>
          </a:p>
        </p:txBody>
      </p:sp>
      <p:pic>
        <p:nvPicPr>
          <p:cNvPr id="102" name="Picture Placeholder 101"/>
          <p:cNvPicPr/>
          <p:nvPr>
            <p:ph type="pic" idx="3"/>
          </p:nvPr>
        </p:nvPicPr>
        <p:blipFill>
          <a:blip r:embed="rId1"/>
          <a:stretch>
            <a:fillRect/>
          </a:stretch>
        </p:blipFill>
        <p:spPr>
          <a:xfrm>
            <a:off x="0" y="-71755"/>
            <a:ext cx="4829175" cy="4836795"/>
          </a:xfrm>
          <a:prstGeom prst="rect">
            <a:avLst/>
          </a:prstGeom>
          <a:solidFill>
            <a:schemeClr val="tx2">
              <a:lumMod val="40000"/>
              <a:lumOff val="60000"/>
            </a:schemeClr>
          </a:solidFill>
          <a:ln w="9525">
            <a:noFill/>
          </a:ln>
        </p:spPr>
      </p:pic>
      <p:sp>
        <p:nvSpPr>
          <p:cNvPr id="21" name="Oval Callout 20"/>
          <p:cNvSpPr/>
          <p:nvPr/>
        </p:nvSpPr>
        <p:spPr>
          <a:xfrm>
            <a:off x="4229735" y="175895"/>
            <a:ext cx="4435475" cy="2779395"/>
          </a:xfrm>
          <a:prstGeom prst="wedgeEllipseCallout">
            <a:avLst>
              <a:gd name="adj1" fmla="val -48410"/>
              <a:gd name="adj2" fmla="val 63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chemeClr val="tx1"/>
                </a:solidFill>
                <a:latin typeface="Times New Roman" panose="02020603050405020304" charset="0"/>
                <a:cs typeface="Times New Roman" panose="02020603050405020304" charset="0"/>
              </a:rPr>
              <a:t>Q3</a:t>
            </a:r>
            <a:r>
              <a:rPr lang="en-US" sz="3200">
                <a:solidFill>
                  <a:schemeClr val="tx1"/>
                </a:solidFill>
                <a:latin typeface="Times New Roman" panose="02020603050405020304" charset="0"/>
                <a:cs typeface="Times New Roman" panose="02020603050405020304" charset="0"/>
              </a:rPr>
              <a:t>: </a:t>
            </a:r>
            <a:r>
              <a:rPr lang="en-US" sz="2000">
                <a:solidFill>
                  <a:schemeClr val="tx1"/>
                </a:solidFill>
                <a:latin typeface="Times New Roman" panose="02020603050405020304" charset="0"/>
                <a:cs typeface="Times New Roman" panose="02020603050405020304" charset="0"/>
              </a:rPr>
              <a:t>Tính nhạy cảm từ tác động của sự không nhất quán thời gian đối với độ chính xác và khả năng giải thích của các phương pháp phát hiện phần mềm độc hại dựa trên máy học (ML) là như thế nào?</a:t>
            </a:r>
            <a:endParaRPr lang="en-US" sz="2000">
              <a:solidFill>
                <a:schemeClr val="tx1"/>
              </a:solidFill>
              <a:latin typeface="Times New Roman" panose="02020603050405020304" charset="0"/>
              <a:cs typeface="Times New Roman" panose="02020603050405020304" charset="0"/>
            </a:endParaRPr>
          </a:p>
        </p:txBody>
      </p:sp>
      <p:sp>
        <p:nvSpPr>
          <p:cNvPr id="23" name="Oval Callout 22"/>
          <p:cNvSpPr/>
          <p:nvPr/>
        </p:nvSpPr>
        <p:spPr>
          <a:xfrm>
            <a:off x="6841490" y="2799715"/>
            <a:ext cx="3569335" cy="2265680"/>
          </a:xfrm>
          <a:prstGeom prst="wedgeEllipseCallout">
            <a:avLst>
              <a:gd name="adj1" fmla="val 53174"/>
              <a:gd name="adj2" fmla="val 67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800">
                <a:solidFill>
                  <a:srgbClr val="FF0000"/>
                </a:solidFill>
                <a:latin typeface="Times New Roman" panose="02020603050405020304" charset="0"/>
                <a:cs typeface="Times New Roman" panose="02020603050405020304" charset="0"/>
              </a:rPr>
              <a:t> </a:t>
            </a:r>
            <a:r>
              <a:rPr lang="en-US" sz="1800">
                <a:solidFill>
                  <a:srgbClr val="FF0000"/>
                </a:solidFill>
                <a:latin typeface="Times New Roman" panose="02020603050405020304" charset="0"/>
                <a:cs typeface="Times New Roman" panose="02020603050405020304" charset="0"/>
                <a:sym typeface="+mn-ea"/>
              </a:rPr>
              <a:t>Dù tồn tại sự không nhất quán về dữ liệu nhưng các mô hình hầu như đều đạt hiệu suất cao</a:t>
            </a:r>
            <a:endParaRPr lang="en-US" sz="1800">
              <a:solidFill>
                <a:srgbClr val="FF0000"/>
              </a:solidFill>
              <a:latin typeface="Times New Roman" panose="02020603050405020304" charset="0"/>
              <a:cs typeface="Times New Roman" panose="02020603050405020304" charset="0"/>
              <a:sym typeface="+mn-ea"/>
            </a:endParaRPr>
          </a:p>
        </p:txBody>
      </p:sp>
      <p:sp>
        <p:nvSpPr>
          <p:cNvPr id="2" name="Text Box 1"/>
          <p:cNvSpPr txBox="1"/>
          <p:nvPr/>
        </p:nvSpPr>
        <p:spPr>
          <a:xfrm>
            <a:off x="286385" y="5132070"/>
            <a:ext cx="10118090" cy="1938020"/>
          </a:xfrm>
          <a:prstGeom prst="rect">
            <a:avLst/>
          </a:prstGeom>
          <a:noFill/>
        </p:spPr>
        <p:txBody>
          <a:bodyPr wrap="square" rtlCol="0">
            <a:spAutoFit/>
          </a:bodyPr>
          <a:p>
            <a:pPr algn="l"/>
            <a:r>
              <a:rPr lang="en-US" sz="2000">
                <a:solidFill>
                  <a:srgbClr val="FF0000"/>
                </a:solidFill>
                <a:latin typeface="Times New Roman" panose="02020603050405020304" charset="0"/>
                <a:cs typeface="Times New Roman" panose="02020603050405020304" charset="0"/>
              </a:rPr>
              <a:t>= &gt; Phát hiện 5: </a:t>
            </a:r>
            <a:r>
              <a:rPr lang="en-US" sz="2000">
                <a:solidFill>
                  <a:srgbClr val="FF0000"/>
                </a:solidFill>
                <a:latin typeface="Times New Roman" panose="02020603050405020304" charset="0"/>
                <a:cs typeface="Times New Roman" panose="02020603050405020304" charset="0"/>
                <a:sym typeface="+mn-ea"/>
              </a:rPr>
              <a:t>thay đổi tỉ lệ giữa benign và mal có thể gây ra tác động tới hiệu suất</a:t>
            </a:r>
            <a:br>
              <a:rPr lang="en-US" sz="2000">
                <a:solidFill>
                  <a:schemeClr val="tx1">
                    <a:lumMod val="50000"/>
                  </a:schemeClr>
                </a:solidFill>
                <a:latin typeface="Times New Roman" panose="02020603050405020304" charset="0"/>
                <a:cs typeface="Times New Roman" panose="02020603050405020304" charset="0"/>
                <a:sym typeface="+mn-ea"/>
              </a:rPr>
            </a:b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=&gt; Phát hiện 6: </a:t>
            </a:r>
            <a:r>
              <a:rPr lang="en-US" sz="2000">
                <a:solidFill>
                  <a:schemeClr val="tx1">
                    <a:lumMod val="50000"/>
                  </a:schemeClr>
                </a:solidFill>
                <a:latin typeface="Times New Roman" panose="02020603050405020304" charset="0"/>
                <a:cs typeface="Times New Roman" panose="02020603050405020304" charset="0"/>
                <a:sym typeface="+mn-ea"/>
              </a:rPr>
              <a:t>khi mà giữa mal và benign có khoảng cách về dữ liệu theo thời gian càng lớn thì mô hình có xu hướng học tốt hơn vì các đặc trưng được thêm vào trở nên ngày càng quan trọng trong việc phân biệt các mẫu không độc hại</a:t>
            </a:r>
            <a:endParaRPr lang="en-US" sz="2000" b="0">
              <a:solidFill>
                <a:schemeClr val="tx1">
                  <a:lumMod val="50000"/>
                </a:schemeClr>
              </a:solidFill>
              <a:latin typeface="Times New Roman" panose="02020603050405020304" charset="0"/>
              <a:cs typeface="Times New Roman" panose="02020603050405020304" charset="0"/>
            </a:endParaRPr>
          </a:p>
          <a:p>
            <a:pPr algn="l"/>
            <a:endParaRPr lang="en-US" sz="2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294" name="Shape 294"/>
        <p:cNvGrpSpPr/>
        <p:nvPr/>
      </p:nvGrpSpPr>
      <p:grpSpPr>
        <a:xfrm>
          <a:off x="0" y="0"/>
          <a:ext cx="0" cy="0"/>
          <a:chOff x="0" y="0"/>
          <a:chExt cx="0" cy="0"/>
        </a:xfrm>
      </p:grpSpPr>
      <p:pic>
        <p:nvPicPr>
          <p:cNvPr id="20" name="Picture 19"/>
          <p:cNvPicPr>
            <a:picLocks noChangeAspect="1"/>
          </p:cNvPicPr>
          <p:nvPr/>
        </p:nvPicPr>
        <p:blipFill>
          <a:blip r:embed="rId1"/>
          <a:stretch>
            <a:fillRect/>
          </a:stretch>
        </p:blipFill>
        <p:spPr>
          <a:xfrm>
            <a:off x="0" y="158115"/>
            <a:ext cx="10691495" cy="5840095"/>
          </a:xfrm>
          <a:prstGeom prst="rect">
            <a:avLst/>
          </a:prstGeom>
        </p:spPr>
      </p:pic>
      <p:sp>
        <p:nvSpPr>
          <p:cNvPr id="24" name="Text Box 23"/>
          <p:cNvSpPr txBox="1"/>
          <p:nvPr/>
        </p:nvSpPr>
        <p:spPr>
          <a:xfrm>
            <a:off x="2459990" y="6313805"/>
            <a:ext cx="6900545" cy="460375"/>
          </a:xfrm>
          <a:prstGeom prst="rect">
            <a:avLst/>
          </a:prstGeom>
          <a:noFill/>
        </p:spPr>
        <p:txBody>
          <a:bodyPr wrap="none" rtlCol="0">
            <a:spAutoFit/>
          </a:bodyPr>
          <a:p>
            <a:r>
              <a:rPr lang="en-US" sz="2400" b="1" i="1">
                <a:latin typeface="Times New Roman" panose="02020603050405020304" charset="0"/>
                <a:cs typeface="Times New Roman" panose="02020603050405020304" charset="0"/>
              </a:rPr>
              <a:t>Hình : Kết quả thực nghiệm của tác giả về Question3</a:t>
            </a:r>
            <a:endParaRPr lang="en-US" sz="2400" b="1" i="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74" name="Shape 174"/>
        <p:cNvGrpSpPr/>
        <p:nvPr/>
      </p:nvGrpSpPr>
      <p:grpSpPr>
        <a:xfrm>
          <a:off x="0" y="0"/>
          <a:ext cx="0" cy="0"/>
          <a:chOff x="0" y="0"/>
          <a:chExt cx="0" cy="0"/>
        </a:xfrm>
      </p:grpSpPr>
      <p:sp>
        <p:nvSpPr>
          <p:cNvPr id="175" name="Google Shape;175;p25"/>
          <p:cNvSpPr txBox="1"/>
          <p:nvPr>
            <p:ph type="title"/>
          </p:nvPr>
        </p:nvSpPr>
        <p:spPr>
          <a:xfrm>
            <a:off x="511810" y="685800"/>
            <a:ext cx="9655810" cy="1131570"/>
          </a:xfrm>
          <a:prstGeom prst="rect">
            <a:avLst/>
          </a:prstGeom>
        </p:spPr>
        <p:txBody>
          <a:bodyPr spcFirstLastPara="1" wrap="square" lIns="116050" tIns="116050" rIns="116050" bIns="116050" anchor="t" anchorCtr="0">
            <a:noAutofit/>
          </a:bodyPr>
          <a:lstStyle/>
          <a:p>
            <a:pPr marL="0" lvl="0" indent="0" algn="ctr" rtl="0">
              <a:spcBef>
                <a:spcPts val="0"/>
              </a:spcBef>
              <a:spcAft>
                <a:spcPts val="0"/>
              </a:spcAft>
              <a:buNone/>
            </a:pPr>
            <a:r>
              <a:rPr lang="en-US" altLang="en-GB" sz="5400">
                <a:solidFill>
                  <a:srgbClr val="FF0000"/>
                </a:solidFill>
              </a:rPr>
              <a:t>Bố cục</a:t>
            </a:r>
            <a:endParaRPr lang="en-US" altLang="en-GB" sz="5400">
              <a:solidFill>
                <a:srgbClr val="FF0000"/>
              </a:solidFill>
            </a:endParaRPr>
          </a:p>
        </p:txBody>
      </p:sp>
      <p:sp>
        <p:nvSpPr>
          <p:cNvPr id="176" name="Google Shape;176;p25"/>
          <p:cNvSpPr txBox="1"/>
          <p:nvPr>
            <p:ph type="subTitle" idx="1"/>
          </p:nvPr>
        </p:nvSpPr>
        <p:spPr>
          <a:xfrm>
            <a:off x="1630680" y="2085975"/>
            <a:ext cx="5176520" cy="1121410"/>
          </a:xfrm>
          <a:prstGeom prst="rect">
            <a:avLst/>
          </a:prstGeom>
        </p:spPr>
        <p:txBody>
          <a:bodyPr spcFirstLastPara="1" wrap="square" lIns="116050" tIns="116050" rIns="116050" bIns="116050" anchor="ctr" anchorCtr="0">
            <a:noAutofit/>
          </a:bodyPr>
          <a:lstStyle/>
          <a:p>
            <a:pPr marL="0" lvl="0" indent="0" algn="l" rtl="0">
              <a:spcBef>
                <a:spcPts val="0"/>
              </a:spcBef>
              <a:spcAft>
                <a:spcPts val="1500"/>
              </a:spcAft>
              <a:buNone/>
            </a:pPr>
            <a:r>
              <a:rPr lang="en-US" altLang="en-GB"/>
              <a:t>Tổng quan về nội dung đề tài</a:t>
            </a:r>
            <a:endParaRPr lang="en-US" altLang="en-GB"/>
          </a:p>
        </p:txBody>
      </p:sp>
      <p:sp>
        <p:nvSpPr>
          <p:cNvPr id="177" name="Google Shape;177;p25"/>
          <p:cNvSpPr txBox="1"/>
          <p:nvPr>
            <p:ph type="subTitle" idx="2"/>
          </p:nvPr>
        </p:nvSpPr>
        <p:spPr>
          <a:xfrm>
            <a:off x="1630680" y="3346450"/>
            <a:ext cx="7099300" cy="1121410"/>
          </a:xfrm>
          <a:prstGeom prst="rect">
            <a:avLst/>
          </a:prstGeom>
        </p:spPr>
        <p:txBody>
          <a:bodyPr spcFirstLastPara="1" wrap="square" lIns="116050" tIns="116050" rIns="116050" bIns="116050" anchor="ctr" anchorCtr="0">
            <a:noAutofit/>
          </a:bodyPr>
          <a:lstStyle/>
          <a:p>
            <a:pPr marL="0" lvl="0" indent="0" algn="l" rtl="0">
              <a:spcBef>
                <a:spcPts val="0"/>
              </a:spcBef>
              <a:spcAft>
                <a:spcPts val="1500"/>
              </a:spcAft>
              <a:buNone/>
            </a:pPr>
            <a:r>
              <a:rPr lang="en-US" altLang="en-GB"/>
              <a:t>Đối tượng nghiên cứu trong tài liệu liên quan</a:t>
            </a:r>
            <a:endParaRPr lang="en-US" altLang="en-GB"/>
          </a:p>
        </p:txBody>
      </p:sp>
      <p:sp>
        <p:nvSpPr>
          <p:cNvPr id="178" name="Google Shape;178;p25"/>
          <p:cNvSpPr txBox="1"/>
          <p:nvPr>
            <p:ph type="subTitle" idx="3"/>
          </p:nvPr>
        </p:nvSpPr>
        <p:spPr>
          <a:xfrm>
            <a:off x="1630680" y="4606290"/>
            <a:ext cx="7177405" cy="1121410"/>
          </a:xfrm>
          <a:prstGeom prst="rect">
            <a:avLst/>
          </a:prstGeom>
        </p:spPr>
        <p:txBody>
          <a:bodyPr spcFirstLastPara="1" wrap="square" lIns="116050" tIns="116050" rIns="116050" bIns="116050" anchor="ctr" anchorCtr="0">
            <a:noAutofit/>
          </a:bodyPr>
          <a:lstStyle/>
          <a:p>
            <a:pPr marL="0" lvl="0" indent="0" algn="l" rtl="0">
              <a:spcBef>
                <a:spcPts val="0"/>
              </a:spcBef>
              <a:spcAft>
                <a:spcPts val="1500"/>
              </a:spcAft>
              <a:buNone/>
            </a:pPr>
            <a:r>
              <a:rPr lang="en-US" altLang="en-GB"/>
              <a:t>Thực nghiệm của nhóm liên quan tới bài báo</a:t>
            </a:r>
            <a:endParaRPr lang="en-US" altLang="en-GB"/>
          </a:p>
        </p:txBody>
      </p:sp>
      <p:sp>
        <p:nvSpPr>
          <p:cNvPr id="181" name="Google Shape;181;p25"/>
          <p:cNvSpPr txBox="1"/>
          <p:nvPr>
            <p:ph type="title" idx="6"/>
          </p:nvPr>
        </p:nvSpPr>
        <p:spPr>
          <a:xfrm>
            <a:off x="683200" y="2442468"/>
            <a:ext cx="887100" cy="408300"/>
          </a:xfrm>
          <a:prstGeom prst="rect">
            <a:avLst/>
          </a:prstGeom>
        </p:spPr>
        <p:txBody>
          <a:bodyPr spcFirstLastPara="1" wrap="square" lIns="116050" tIns="116050" rIns="116050" bIns="116050" anchor="ctr" anchorCtr="0">
            <a:noAutofit/>
          </a:bodyPr>
          <a:lstStyle/>
          <a:p>
            <a:pPr marL="0" lvl="0" indent="0" algn="l" rtl="0">
              <a:spcBef>
                <a:spcPts val="0"/>
              </a:spcBef>
              <a:spcAft>
                <a:spcPts val="0"/>
              </a:spcAft>
              <a:buNone/>
            </a:pPr>
            <a:r>
              <a:rPr lang="en-GB"/>
              <a:t>01</a:t>
            </a:r>
            <a:endParaRPr lang="en-GB"/>
          </a:p>
        </p:txBody>
      </p:sp>
      <p:sp>
        <p:nvSpPr>
          <p:cNvPr id="182" name="Google Shape;182;p25"/>
          <p:cNvSpPr txBox="1"/>
          <p:nvPr>
            <p:ph type="title" idx="7"/>
          </p:nvPr>
        </p:nvSpPr>
        <p:spPr>
          <a:xfrm>
            <a:off x="691311" y="3702646"/>
            <a:ext cx="887100" cy="408300"/>
          </a:xfrm>
          <a:prstGeom prst="rect">
            <a:avLst/>
          </a:prstGeom>
        </p:spPr>
        <p:txBody>
          <a:bodyPr spcFirstLastPara="1" wrap="square" lIns="116050" tIns="116050" rIns="116050" bIns="116050" anchor="ctr" anchorCtr="0">
            <a:noAutofit/>
          </a:bodyPr>
          <a:lstStyle/>
          <a:p>
            <a:pPr marL="0" lvl="0" indent="0" algn="l" rtl="0">
              <a:spcBef>
                <a:spcPts val="0"/>
              </a:spcBef>
              <a:spcAft>
                <a:spcPts val="0"/>
              </a:spcAft>
              <a:buNone/>
            </a:pPr>
            <a:r>
              <a:rPr lang="en-GB"/>
              <a:t>02</a:t>
            </a:r>
            <a:endParaRPr lang="en-GB"/>
          </a:p>
        </p:txBody>
      </p:sp>
      <p:sp>
        <p:nvSpPr>
          <p:cNvPr id="183" name="Google Shape;183;p25"/>
          <p:cNvSpPr txBox="1"/>
          <p:nvPr>
            <p:ph type="title" idx="8"/>
          </p:nvPr>
        </p:nvSpPr>
        <p:spPr>
          <a:xfrm>
            <a:off x="691311" y="4962824"/>
            <a:ext cx="887100" cy="408300"/>
          </a:xfrm>
          <a:prstGeom prst="rect">
            <a:avLst/>
          </a:prstGeom>
        </p:spPr>
        <p:txBody>
          <a:bodyPr spcFirstLastPara="1" wrap="square" lIns="116050" tIns="116050" rIns="116050" bIns="116050" anchor="ctr" anchorCtr="0">
            <a:noAutofit/>
          </a:bodyPr>
          <a:lstStyle/>
          <a:p>
            <a:pPr marL="0" lvl="0" indent="0" algn="l" rtl="0">
              <a:spcBef>
                <a:spcPts val="0"/>
              </a:spcBef>
              <a:spcAft>
                <a:spcPts val="0"/>
              </a:spcAft>
              <a:buNone/>
            </a:pPr>
            <a:r>
              <a:rPr lang="en-GB"/>
              <a:t>03</a:t>
            </a:r>
            <a:endParaRPr lang="en-GB"/>
          </a:p>
        </p:txBody>
      </p:sp>
      <p:grpSp>
        <p:nvGrpSpPr>
          <p:cNvPr id="186" name="Google Shape;186;p25"/>
          <p:cNvGrpSpPr/>
          <p:nvPr/>
        </p:nvGrpSpPr>
        <p:grpSpPr>
          <a:xfrm>
            <a:off x="8117491" y="5654232"/>
            <a:ext cx="1464631" cy="1100597"/>
            <a:chOff x="3402541" y="2335632"/>
            <a:chExt cx="1464631" cy="1100597"/>
          </a:xfrm>
        </p:grpSpPr>
        <p:sp>
          <p:nvSpPr>
            <p:cNvPr id="187" name="Google Shape;187;p25"/>
            <p:cNvSpPr/>
            <p:nvPr/>
          </p:nvSpPr>
          <p:spPr>
            <a:xfrm>
              <a:off x="3422277" y="2439764"/>
              <a:ext cx="1430904" cy="979716"/>
            </a:xfrm>
            <a:custGeom>
              <a:avLst/>
              <a:gdLst/>
              <a:ahLst/>
              <a:cxnLst/>
              <a:rect l="l" t="t" r="r" b="b"/>
              <a:pathLst>
                <a:path w="43572" h="29833" extrusionOk="0">
                  <a:moveTo>
                    <a:pt x="18772" y="0"/>
                  </a:moveTo>
                  <a:lnTo>
                    <a:pt x="2384" y="17171"/>
                  </a:lnTo>
                  <a:cubicBezTo>
                    <a:pt x="2384" y="17171"/>
                    <a:pt x="1" y="20886"/>
                    <a:pt x="3062" y="23489"/>
                  </a:cubicBezTo>
                  <a:lnTo>
                    <a:pt x="25207" y="29833"/>
                  </a:lnTo>
                  <a:cubicBezTo>
                    <a:pt x="25207" y="29833"/>
                    <a:pt x="25533" y="29722"/>
                    <a:pt x="27378" y="27645"/>
                  </a:cubicBezTo>
                  <a:lnTo>
                    <a:pt x="43319" y="9344"/>
                  </a:lnTo>
                  <a:cubicBezTo>
                    <a:pt x="43571" y="9055"/>
                    <a:pt x="43525" y="8612"/>
                    <a:pt x="43218" y="8384"/>
                  </a:cubicBezTo>
                  <a:cubicBezTo>
                    <a:pt x="43027" y="8243"/>
                    <a:pt x="42800" y="8093"/>
                    <a:pt x="42557" y="7972"/>
                  </a:cubicBezTo>
                  <a:lnTo>
                    <a:pt x="18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5"/>
            <p:cNvSpPr/>
            <p:nvPr/>
          </p:nvSpPr>
          <p:spPr>
            <a:xfrm>
              <a:off x="3402541" y="2421341"/>
              <a:ext cx="1464631" cy="1014887"/>
            </a:xfrm>
            <a:custGeom>
              <a:avLst/>
              <a:gdLst/>
              <a:ahLst/>
              <a:cxnLst/>
              <a:rect l="l" t="t" r="r" b="b"/>
              <a:pathLst>
                <a:path w="44599" h="30904" extrusionOk="0">
                  <a:moveTo>
                    <a:pt x="19512" y="1122"/>
                  </a:moveTo>
                  <a:lnTo>
                    <a:pt x="42971" y="8985"/>
                  </a:lnTo>
                  <a:cubicBezTo>
                    <a:pt x="43148" y="9075"/>
                    <a:pt x="43335" y="9193"/>
                    <a:pt x="43529" y="9336"/>
                  </a:cubicBezTo>
                  <a:cubicBezTo>
                    <a:pt x="43579" y="9374"/>
                    <a:pt x="43592" y="9425"/>
                    <a:pt x="43595" y="9452"/>
                  </a:cubicBezTo>
                  <a:cubicBezTo>
                    <a:pt x="43598" y="9481"/>
                    <a:pt x="43597" y="9535"/>
                    <a:pt x="43553" y="9585"/>
                  </a:cubicBezTo>
                  <a:lnTo>
                    <a:pt x="27614" y="27882"/>
                  </a:lnTo>
                  <a:cubicBezTo>
                    <a:pt x="26471" y="29170"/>
                    <a:pt x="25934" y="29673"/>
                    <a:pt x="25715" y="29859"/>
                  </a:cubicBezTo>
                  <a:lnTo>
                    <a:pt x="3902" y="23611"/>
                  </a:lnTo>
                  <a:cubicBezTo>
                    <a:pt x="1441" y="21427"/>
                    <a:pt x="3139" y="18417"/>
                    <a:pt x="3373" y="18032"/>
                  </a:cubicBezTo>
                  <a:lnTo>
                    <a:pt x="19512" y="1122"/>
                  </a:lnTo>
                  <a:close/>
                  <a:moveTo>
                    <a:pt x="19234" y="1"/>
                  </a:moveTo>
                  <a:lnTo>
                    <a:pt x="2633" y="17396"/>
                  </a:lnTo>
                  <a:lnTo>
                    <a:pt x="2575" y="17469"/>
                  </a:lnTo>
                  <a:cubicBezTo>
                    <a:pt x="2549" y="17510"/>
                    <a:pt x="0" y="21575"/>
                    <a:pt x="3347" y="24420"/>
                  </a:cubicBezTo>
                  <a:lnTo>
                    <a:pt x="3428" y="24489"/>
                  </a:lnTo>
                  <a:lnTo>
                    <a:pt x="25820" y="30903"/>
                  </a:lnTo>
                  <a:lnTo>
                    <a:pt x="25964" y="30855"/>
                  </a:lnTo>
                  <a:cubicBezTo>
                    <a:pt x="26261" y="30754"/>
                    <a:pt x="27062" y="29972"/>
                    <a:pt x="28346" y="28526"/>
                  </a:cubicBezTo>
                  <a:lnTo>
                    <a:pt x="44289" y="10225"/>
                  </a:lnTo>
                  <a:cubicBezTo>
                    <a:pt x="44498" y="9984"/>
                    <a:pt x="44599" y="9664"/>
                    <a:pt x="44564" y="9347"/>
                  </a:cubicBezTo>
                  <a:cubicBezTo>
                    <a:pt x="44529" y="9032"/>
                    <a:pt x="44363" y="8742"/>
                    <a:pt x="44109" y="8553"/>
                  </a:cubicBezTo>
                  <a:cubicBezTo>
                    <a:pt x="43860" y="8368"/>
                    <a:pt x="43612" y="8215"/>
                    <a:pt x="43375" y="8097"/>
                  </a:cubicBezTo>
                  <a:lnTo>
                    <a:pt x="192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5"/>
            <p:cNvSpPr/>
            <p:nvPr/>
          </p:nvSpPr>
          <p:spPr>
            <a:xfrm>
              <a:off x="3522501" y="2407155"/>
              <a:ext cx="1333238" cy="958698"/>
            </a:xfrm>
            <a:custGeom>
              <a:avLst/>
              <a:gdLst/>
              <a:ahLst/>
              <a:cxnLst/>
              <a:rect l="l" t="t" r="r" b="b"/>
              <a:pathLst>
                <a:path w="40598" h="29193" extrusionOk="0">
                  <a:moveTo>
                    <a:pt x="19203" y="0"/>
                  </a:moveTo>
                  <a:lnTo>
                    <a:pt x="1465" y="18659"/>
                  </a:lnTo>
                  <a:cubicBezTo>
                    <a:pt x="1465" y="18659"/>
                    <a:pt x="1" y="21757"/>
                    <a:pt x="1533" y="23604"/>
                  </a:cubicBezTo>
                  <a:lnTo>
                    <a:pt x="21604" y="29192"/>
                  </a:lnTo>
                  <a:lnTo>
                    <a:pt x="39399" y="9729"/>
                  </a:lnTo>
                  <a:lnTo>
                    <a:pt x="40483" y="5340"/>
                  </a:lnTo>
                  <a:cubicBezTo>
                    <a:pt x="40597" y="4873"/>
                    <a:pt x="40303" y="4405"/>
                    <a:pt x="39833" y="4307"/>
                  </a:cubicBezTo>
                  <a:lnTo>
                    <a:pt x="19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5"/>
            <p:cNvSpPr/>
            <p:nvPr/>
          </p:nvSpPr>
          <p:spPr>
            <a:xfrm>
              <a:off x="3513667" y="2398387"/>
              <a:ext cx="1348410" cy="976497"/>
            </a:xfrm>
            <a:custGeom>
              <a:avLst/>
              <a:gdLst/>
              <a:ahLst/>
              <a:cxnLst/>
              <a:rect l="l" t="t" r="r" b="b"/>
              <a:pathLst>
                <a:path w="41060" h="29735" extrusionOk="0">
                  <a:moveTo>
                    <a:pt x="19555" y="532"/>
                  </a:moveTo>
                  <a:lnTo>
                    <a:pt x="40053" y="4813"/>
                  </a:lnTo>
                  <a:cubicBezTo>
                    <a:pt x="40214" y="4846"/>
                    <a:pt x="40352" y="4942"/>
                    <a:pt x="40440" y="5082"/>
                  </a:cubicBezTo>
                  <a:cubicBezTo>
                    <a:pt x="40528" y="5222"/>
                    <a:pt x="40555" y="5387"/>
                    <a:pt x="40515" y="5548"/>
                  </a:cubicBezTo>
                  <a:lnTo>
                    <a:pt x="39446" y="9877"/>
                  </a:lnTo>
                  <a:lnTo>
                    <a:pt x="21794" y="29185"/>
                  </a:lnTo>
                  <a:lnTo>
                    <a:pt x="1942" y="23657"/>
                  </a:lnTo>
                  <a:cubicBezTo>
                    <a:pt x="684" y="22045"/>
                    <a:pt x="1792" y="19394"/>
                    <a:pt x="1939" y="19064"/>
                  </a:cubicBezTo>
                  <a:lnTo>
                    <a:pt x="19555" y="532"/>
                  </a:lnTo>
                  <a:close/>
                  <a:moveTo>
                    <a:pt x="19389" y="0"/>
                  </a:moveTo>
                  <a:lnTo>
                    <a:pt x="1558" y="18758"/>
                  </a:lnTo>
                  <a:lnTo>
                    <a:pt x="1531" y="18787"/>
                  </a:lnTo>
                  <a:lnTo>
                    <a:pt x="1513" y="18821"/>
                  </a:lnTo>
                  <a:cubicBezTo>
                    <a:pt x="1451" y="18954"/>
                    <a:pt x="0" y="22083"/>
                    <a:pt x="1614" y="24027"/>
                  </a:cubicBezTo>
                  <a:lnTo>
                    <a:pt x="1663" y="24085"/>
                  </a:lnTo>
                  <a:lnTo>
                    <a:pt x="21951" y="29735"/>
                  </a:lnTo>
                  <a:lnTo>
                    <a:pt x="39848" y="10160"/>
                  </a:lnTo>
                  <a:lnTo>
                    <a:pt x="39889" y="10114"/>
                  </a:lnTo>
                  <a:lnTo>
                    <a:pt x="40988" y="5665"/>
                  </a:lnTo>
                  <a:cubicBezTo>
                    <a:pt x="41060" y="5375"/>
                    <a:pt x="41011" y="5076"/>
                    <a:pt x="40853" y="4822"/>
                  </a:cubicBezTo>
                  <a:cubicBezTo>
                    <a:pt x="40694" y="4569"/>
                    <a:pt x="40445" y="4396"/>
                    <a:pt x="40152" y="4336"/>
                  </a:cubicBezTo>
                  <a:lnTo>
                    <a:pt x="19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5"/>
            <p:cNvSpPr/>
            <p:nvPr/>
          </p:nvSpPr>
          <p:spPr>
            <a:xfrm>
              <a:off x="3554387" y="3080251"/>
              <a:ext cx="458643" cy="114677"/>
            </a:xfrm>
            <a:custGeom>
              <a:avLst/>
              <a:gdLst/>
              <a:ahLst/>
              <a:cxnLst/>
              <a:rect l="l" t="t" r="r" b="b"/>
              <a:pathLst>
                <a:path w="13966" h="3492" extrusionOk="0">
                  <a:moveTo>
                    <a:pt x="0" y="0"/>
                  </a:moveTo>
                  <a:lnTo>
                    <a:pt x="13965" y="34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5"/>
            <p:cNvSpPr/>
            <p:nvPr/>
          </p:nvSpPr>
          <p:spPr>
            <a:xfrm>
              <a:off x="3552548" y="3072501"/>
              <a:ext cx="462551" cy="130178"/>
            </a:xfrm>
            <a:custGeom>
              <a:avLst/>
              <a:gdLst/>
              <a:ahLst/>
              <a:cxnLst/>
              <a:rect l="l" t="t" r="r" b="b"/>
              <a:pathLst>
                <a:path w="14085" h="3964" extrusionOk="0">
                  <a:moveTo>
                    <a:pt x="118" y="1"/>
                  </a:moveTo>
                  <a:lnTo>
                    <a:pt x="1" y="475"/>
                  </a:lnTo>
                  <a:lnTo>
                    <a:pt x="13967" y="3964"/>
                  </a:lnTo>
                  <a:lnTo>
                    <a:pt x="14085" y="3490"/>
                  </a:lnTo>
                  <a:lnTo>
                    <a:pt x="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5"/>
            <p:cNvSpPr/>
            <p:nvPr/>
          </p:nvSpPr>
          <p:spPr>
            <a:xfrm>
              <a:off x="3550972" y="3142382"/>
              <a:ext cx="175727" cy="35763"/>
            </a:xfrm>
            <a:custGeom>
              <a:avLst/>
              <a:gdLst/>
              <a:ahLst/>
              <a:cxnLst/>
              <a:rect l="l" t="t" r="r" b="b"/>
              <a:pathLst>
                <a:path w="5351" h="1089" extrusionOk="0">
                  <a:moveTo>
                    <a:pt x="0" y="1"/>
                  </a:moveTo>
                  <a:lnTo>
                    <a:pt x="5351" y="10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5"/>
            <p:cNvSpPr/>
            <p:nvPr/>
          </p:nvSpPr>
          <p:spPr>
            <a:xfrm>
              <a:off x="3549330" y="3134698"/>
              <a:ext cx="178879" cy="51460"/>
            </a:xfrm>
            <a:custGeom>
              <a:avLst/>
              <a:gdLst/>
              <a:ahLst/>
              <a:cxnLst/>
              <a:rect l="l" t="t" r="r" b="b"/>
              <a:pathLst>
                <a:path w="5447" h="1567" extrusionOk="0">
                  <a:moveTo>
                    <a:pt x="97" y="0"/>
                  </a:moveTo>
                  <a:lnTo>
                    <a:pt x="1" y="479"/>
                  </a:lnTo>
                  <a:lnTo>
                    <a:pt x="5350" y="1566"/>
                  </a:lnTo>
                  <a:lnTo>
                    <a:pt x="5447" y="1089"/>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5"/>
            <p:cNvSpPr/>
            <p:nvPr/>
          </p:nvSpPr>
          <p:spPr>
            <a:xfrm>
              <a:off x="4231917" y="3247663"/>
              <a:ext cx="13891" cy="118158"/>
            </a:xfrm>
            <a:custGeom>
              <a:avLst/>
              <a:gdLst/>
              <a:ahLst/>
              <a:cxnLst/>
              <a:rect l="l" t="t" r="r" b="b"/>
              <a:pathLst>
                <a:path w="423" h="3598" extrusionOk="0">
                  <a:moveTo>
                    <a:pt x="423" y="0"/>
                  </a:moveTo>
                  <a:lnTo>
                    <a:pt x="1" y="359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5"/>
            <p:cNvSpPr/>
            <p:nvPr/>
          </p:nvSpPr>
          <p:spPr>
            <a:xfrm>
              <a:off x="4223938" y="3246645"/>
              <a:ext cx="29819" cy="120030"/>
            </a:xfrm>
            <a:custGeom>
              <a:avLst/>
              <a:gdLst/>
              <a:ahLst/>
              <a:cxnLst/>
              <a:rect l="l" t="t" r="r" b="b"/>
              <a:pathLst>
                <a:path w="908" h="3655" extrusionOk="0">
                  <a:moveTo>
                    <a:pt x="423" y="0"/>
                  </a:moveTo>
                  <a:lnTo>
                    <a:pt x="1" y="3599"/>
                  </a:lnTo>
                  <a:lnTo>
                    <a:pt x="485" y="3654"/>
                  </a:lnTo>
                  <a:lnTo>
                    <a:pt x="907" y="57"/>
                  </a:lnTo>
                  <a:lnTo>
                    <a:pt x="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5"/>
            <p:cNvSpPr/>
            <p:nvPr/>
          </p:nvSpPr>
          <p:spPr>
            <a:xfrm>
              <a:off x="4712710" y="2647765"/>
              <a:ext cx="122723" cy="125810"/>
            </a:xfrm>
            <a:custGeom>
              <a:avLst/>
              <a:gdLst/>
              <a:ahLst/>
              <a:cxnLst/>
              <a:rect l="l" t="t" r="r" b="b"/>
              <a:pathLst>
                <a:path w="3737" h="3831" extrusionOk="0">
                  <a:moveTo>
                    <a:pt x="3737" y="0"/>
                  </a:moveTo>
                  <a:lnTo>
                    <a:pt x="1" y="383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5"/>
            <p:cNvSpPr/>
            <p:nvPr/>
          </p:nvSpPr>
          <p:spPr>
            <a:xfrm>
              <a:off x="4706963" y="2642182"/>
              <a:ext cx="134184" cy="136976"/>
            </a:xfrm>
            <a:custGeom>
              <a:avLst/>
              <a:gdLst/>
              <a:ahLst/>
              <a:cxnLst/>
              <a:rect l="l" t="t" r="r" b="b"/>
              <a:pathLst>
                <a:path w="4086" h="4171" extrusionOk="0">
                  <a:moveTo>
                    <a:pt x="3737" y="0"/>
                  </a:moveTo>
                  <a:lnTo>
                    <a:pt x="1" y="3830"/>
                  </a:lnTo>
                  <a:lnTo>
                    <a:pt x="349" y="4171"/>
                  </a:lnTo>
                  <a:lnTo>
                    <a:pt x="4086" y="340"/>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5"/>
            <p:cNvSpPr/>
            <p:nvPr/>
          </p:nvSpPr>
          <p:spPr>
            <a:xfrm>
              <a:off x="3511270" y="2351559"/>
              <a:ext cx="1340890" cy="860309"/>
            </a:xfrm>
            <a:custGeom>
              <a:avLst/>
              <a:gdLst/>
              <a:ahLst/>
              <a:cxnLst/>
              <a:rect l="l" t="t" r="r" b="b"/>
              <a:pathLst>
                <a:path w="40831" h="26197" extrusionOk="0">
                  <a:moveTo>
                    <a:pt x="20733" y="1"/>
                  </a:moveTo>
                  <a:cubicBezTo>
                    <a:pt x="18770" y="1"/>
                    <a:pt x="18014" y="391"/>
                    <a:pt x="18014" y="391"/>
                  </a:cubicBezTo>
                  <a:lnTo>
                    <a:pt x="0" y="19748"/>
                  </a:lnTo>
                  <a:lnTo>
                    <a:pt x="22908" y="26197"/>
                  </a:lnTo>
                  <a:lnTo>
                    <a:pt x="40422" y="7085"/>
                  </a:lnTo>
                  <a:cubicBezTo>
                    <a:pt x="40830" y="6639"/>
                    <a:pt x="40684" y="5924"/>
                    <a:pt x="40133" y="5675"/>
                  </a:cubicBezTo>
                  <a:cubicBezTo>
                    <a:pt x="29680" y="932"/>
                    <a:pt x="23766" y="1"/>
                    <a:pt x="20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5"/>
            <p:cNvSpPr/>
            <p:nvPr/>
          </p:nvSpPr>
          <p:spPr>
            <a:xfrm>
              <a:off x="3481715" y="2335632"/>
              <a:ext cx="1382728" cy="894332"/>
            </a:xfrm>
            <a:custGeom>
              <a:avLst/>
              <a:gdLst/>
              <a:ahLst/>
              <a:cxnLst/>
              <a:rect l="l" t="t" r="r" b="b"/>
              <a:pathLst>
                <a:path w="42105" h="27233" extrusionOk="0">
                  <a:moveTo>
                    <a:pt x="21616" y="985"/>
                  </a:moveTo>
                  <a:cubicBezTo>
                    <a:pt x="24553" y="985"/>
                    <a:pt x="30412" y="1877"/>
                    <a:pt x="40832" y="6604"/>
                  </a:cubicBezTo>
                  <a:cubicBezTo>
                    <a:pt x="40948" y="6653"/>
                    <a:pt x="41033" y="6761"/>
                    <a:pt x="41059" y="6889"/>
                  </a:cubicBezTo>
                  <a:cubicBezTo>
                    <a:pt x="41085" y="7017"/>
                    <a:pt x="41051" y="7146"/>
                    <a:pt x="40963" y="7241"/>
                  </a:cubicBezTo>
                  <a:lnTo>
                    <a:pt x="23652" y="26131"/>
                  </a:lnTo>
                  <a:lnTo>
                    <a:pt x="1802" y="19980"/>
                  </a:lnTo>
                  <a:lnTo>
                    <a:pt x="19199" y="1285"/>
                  </a:lnTo>
                  <a:cubicBezTo>
                    <a:pt x="19414" y="1207"/>
                    <a:pt x="20152" y="985"/>
                    <a:pt x="21616" y="985"/>
                  </a:cubicBezTo>
                  <a:close/>
                  <a:moveTo>
                    <a:pt x="21628" y="1"/>
                  </a:moveTo>
                  <a:cubicBezTo>
                    <a:pt x="19607" y="1"/>
                    <a:pt x="18773" y="401"/>
                    <a:pt x="18691" y="443"/>
                  </a:cubicBezTo>
                  <a:lnTo>
                    <a:pt x="18616" y="482"/>
                  </a:lnTo>
                  <a:lnTo>
                    <a:pt x="0" y="20484"/>
                  </a:lnTo>
                  <a:lnTo>
                    <a:pt x="23964" y="27233"/>
                  </a:lnTo>
                  <a:lnTo>
                    <a:pt x="41682" y="7899"/>
                  </a:lnTo>
                  <a:cubicBezTo>
                    <a:pt x="41983" y="7571"/>
                    <a:pt x="42105" y="7131"/>
                    <a:pt x="42014" y="6694"/>
                  </a:cubicBezTo>
                  <a:cubicBezTo>
                    <a:pt x="41925" y="6256"/>
                    <a:pt x="41640" y="5899"/>
                    <a:pt x="41234" y="5716"/>
                  </a:cubicBezTo>
                  <a:cubicBezTo>
                    <a:pt x="30757" y="963"/>
                    <a:pt x="24764"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graphicFrame>
        <p:nvGraphicFramePr>
          <p:cNvPr id="7" name="Table 6"/>
          <p:cNvGraphicFramePr/>
          <p:nvPr/>
        </p:nvGraphicFramePr>
        <p:xfrm>
          <a:off x="0" y="2138680"/>
          <a:ext cx="10694670" cy="4154170"/>
        </p:xfrm>
        <a:graphic>
          <a:graphicData uri="http://schemas.openxmlformats.org/drawingml/2006/table">
            <a:tbl>
              <a:tblPr firstRow="1" bandRow="1">
                <a:tableStyleId>{5C22544A-7EE6-4342-B048-85BDC9FD1C3A}</a:tableStyleId>
              </a:tblPr>
              <a:tblGrid>
                <a:gridCol w="1782445"/>
                <a:gridCol w="1782445"/>
                <a:gridCol w="1782445"/>
                <a:gridCol w="1782445"/>
                <a:gridCol w="1782445"/>
                <a:gridCol w="1782445"/>
              </a:tblGrid>
              <a:tr h="968375">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Data</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Accuracy</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Precision</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Recall</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F1_score</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r>
              <a:tr h="530860">
                <a:tc rowSpan="2">
                  <a:txBody>
                    <a:bodyPr/>
                    <a:p>
                      <a:pPr algn="ctr">
                        <a:buNone/>
                      </a:pPr>
                      <a:r>
                        <a:rPr lang="en-US" sz="2800" b="1">
                          <a:solidFill>
                            <a:schemeClr val="tx1">
                              <a:lumMod val="50000"/>
                            </a:schemeClr>
                          </a:solidFill>
                          <a:latin typeface="Times New Roman" panose="02020603050405020304" charset="0"/>
                          <a:cs typeface="Times New Roman" panose="02020603050405020304" charset="0"/>
                        </a:rPr>
                        <a:t>1:1</a:t>
                      </a:r>
                      <a:endParaRPr lang="en-US" sz="2800" b="1">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CNN</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1">
                        <a:lumMod val="9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0.988</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0.988</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0.987</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0.988</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r>
              <a:tr h="530860">
                <a:tc vMerge="1">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MLP</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1">
                        <a:lumMod val="9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1.0</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1.0</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1.0</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1.0</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r>
              <a:tr h="530860">
                <a:tc rowSpan="2">
                  <a:txBody>
                    <a:bodyPr/>
                    <a:p>
                      <a:pPr algn="ctr">
                        <a:buNone/>
                      </a:pPr>
                      <a:r>
                        <a:rPr lang="en-US" sz="2800" b="1">
                          <a:solidFill>
                            <a:schemeClr val="tx1">
                              <a:lumMod val="50000"/>
                            </a:schemeClr>
                          </a:solidFill>
                          <a:latin typeface="Times New Roman" panose="02020603050405020304" charset="0"/>
                          <a:cs typeface="Times New Roman" panose="02020603050405020304" charset="0"/>
                        </a:rPr>
                        <a:t>4:1</a:t>
                      </a:r>
                      <a:endParaRPr lang="en-US" sz="2800" b="1">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CNN</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1">
                        <a:lumMod val="9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0.972</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0.95</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0.982</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0.956</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r>
              <a:tr h="531495">
                <a:tc vMerge="1">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MLP</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1">
                        <a:lumMod val="9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0.993</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0.984</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0.988</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0.985</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r>
              <a:tr h="530860">
                <a:tc rowSpan="2">
                  <a:txBody>
                    <a:bodyPr/>
                    <a:p>
                      <a:pPr algn="ctr">
                        <a:buNone/>
                      </a:pPr>
                      <a:r>
                        <a:rPr lang="en-US" sz="2800" b="1">
                          <a:solidFill>
                            <a:schemeClr val="tx1">
                              <a:lumMod val="50000"/>
                            </a:schemeClr>
                          </a:solidFill>
                          <a:latin typeface="Times New Roman" panose="02020603050405020304" charset="0"/>
                          <a:cs typeface="Times New Roman" panose="02020603050405020304" charset="0"/>
                        </a:rPr>
                        <a:t>1:4</a:t>
                      </a:r>
                      <a:endParaRPr lang="en-US" sz="2800" b="1">
                        <a:solidFill>
                          <a:schemeClr val="tx1">
                            <a:lumMod val="50000"/>
                          </a:schemeClr>
                        </a:solidFill>
                        <a:latin typeface="Times New Roman" panose="02020603050405020304" charset="0"/>
                        <a:cs typeface="Times New Roman" panose="02020603050405020304" charset="0"/>
                      </a:endParaRPr>
                    </a:p>
                  </a:txBody>
                  <a:tcPr anchor="ctr" anchorCtr="0">
                    <a:solidFill>
                      <a:schemeClr val="bg2">
                        <a:lumMod val="40000"/>
                        <a:lumOff val="6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CNN</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1">
                        <a:lumMod val="9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0.844</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0.917</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0.629</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0.660</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r>
              <a:tr h="530860">
                <a:tc vMerge="1">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MLP</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solidFill>
                      <a:schemeClr val="bg1">
                        <a:lumMod val="90000"/>
                      </a:schemeClr>
                    </a:solidFill>
                  </a:tcPr>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0.999</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0.998</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0.999</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c>
                  <a:txBody>
                    <a:bodyPr/>
                    <a:p>
                      <a:pPr algn="ctr">
                        <a:buNone/>
                      </a:pPr>
                      <a:r>
                        <a:rPr lang="en-US" sz="2800">
                          <a:solidFill>
                            <a:schemeClr val="tx1">
                              <a:lumMod val="50000"/>
                            </a:schemeClr>
                          </a:solidFill>
                          <a:latin typeface="Times New Roman" panose="02020603050405020304" charset="0"/>
                          <a:cs typeface="Times New Roman" panose="02020603050405020304" charset="0"/>
                        </a:rPr>
                        <a:t>0.999</a:t>
                      </a:r>
                      <a:endParaRPr lang="en-US" sz="2800">
                        <a:solidFill>
                          <a:schemeClr val="tx1">
                            <a:lumMod val="50000"/>
                          </a:schemeClr>
                        </a:solidFill>
                        <a:latin typeface="Times New Roman" panose="02020603050405020304" charset="0"/>
                        <a:cs typeface="Times New Roman" panose="02020603050405020304" charset="0"/>
                      </a:endParaRPr>
                    </a:p>
                  </a:txBody>
                  <a:tcPr anchor="ctr" anchorCtr="0"/>
                </a:tc>
              </a:tr>
            </a:tbl>
          </a:graphicData>
        </a:graphic>
      </p:graphicFrame>
      <p:sp>
        <p:nvSpPr>
          <p:cNvPr id="2" name="Text Box 1"/>
          <p:cNvSpPr txBox="1"/>
          <p:nvPr/>
        </p:nvSpPr>
        <p:spPr>
          <a:xfrm>
            <a:off x="1282065" y="1144270"/>
            <a:ext cx="8596630" cy="521970"/>
          </a:xfrm>
          <a:prstGeom prst="rect">
            <a:avLst/>
          </a:prstGeom>
          <a:noFill/>
        </p:spPr>
        <p:txBody>
          <a:bodyPr wrap="none" rtlCol="0">
            <a:spAutoFit/>
          </a:bodyPr>
          <a:p>
            <a:r>
              <a:rPr lang="en-US" sz="2800" b="1" i="1">
                <a:latin typeface="Times New Roman" panose="02020603050405020304" charset="0"/>
                <a:cs typeface="Times New Roman" panose="02020603050405020304" charset="0"/>
              </a:rPr>
              <a:t>Bảng: So sánh số liệu thực nghiệm Question 3 của nhóm</a:t>
            </a:r>
            <a:endParaRPr lang="en-US" sz="2800" b="1" i="1">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4" name="Text Placeholder 3"/>
          <p:cNvSpPr/>
          <p:nvPr>
            <p:ph type="body" idx="2"/>
          </p:nvPr>
        </p:nvSpPr>
        <p:spPr/>
        <p:txBody>
          <a:bodyPr/>
          <a:p>
            <a:endParaRPr lang="en-US"/>
          </a:p>
        </p:txBody>
      </p:sp>
      <p:pic>
        <p:nvPicPr>
          <p:cNvPr id="6" name="Picture Placeholder 5" descr="mlp1"/>
          <p:cNvPicPr>
            <a:picLocks noChangeAspect="1"/>
          </p:cNvPicPr>
          <p:nvPr>
            <p:ph type="pic" idx="3"/>
          </p:nvPr>
        </p:nvPicPr>
        <p:blipFill>
          <a:blip r:embed="rId1"/>
          <a:stretch>
            <a:fillRect/>
          </a:stretch>
        </p:blipFill>
        <p:spPr>
          <a:xfrm>
            <a:off x="0" y="0"/>
            <a:ext cx="10691495" cy="3209925"/>
          </a:xfrm>
          <a:prstGeom prst="rect">
            <a:avLst/>
          </a:prstGeom>
        </p:spPr>
      </p:pic>
      <p:pic>
        <p:nvPicPr>
          <p:cNvPr id="7" name="Picture 6" descr="mlp2"/>
          <p:cNvPicPr>
            <a:picLocks noChangeAspect="1"/>
          </p:cNvPicPr>
          <p:nvPr/>
        </p:nvPicPr>
        <p:blipFill>
          <a:blip r:embed="rId2"/>
          <a:stretch>
            <a:fillRect/>
          </a:stretch>
        </p:blipFill>
        <p:spPr>
          <a:xfrm>
            <a:off x="0" y="1742440"/>
            <a:ext cx="10691495" cy="3307080"/>
          </a:xfrm>
          <a:prstGeom prst="rect">
            <a:avLst/>
          </a:prstGeom>
        </p:spPr>
      </p:pic>
      <p:pic>
        <p:nvPicPr>
          <p:cNvPr id="8" name="Picture 7" descr="mlp3"/>
          <p:cNvPicPr>
            <a:picLocks noChangeAspect="1"/>
          </p:cNvPicPr>
          <p:nvPr/>
        </p:nvPicPr>
        <p:blipFill>
          <a:blip r:embed="rId3"/>
          <a:stretch>
            <a:fillRect/>
          </a:stretch>
        </p:blipFill>
        <p:spPr>
          <a:xfrm>
            <a:off x="-635" y="4376420"/>
            <a:ext cx="10692130" cy="3183255"/>
          </a:xfrm>
          <a:prstGeom prst="rect">
            <a:avLst/>
          </a:prstGeom>
        </p:spPr>
      </p:pic>
      <p:sp>
        <p:nvSpPr>
          <p:cNvPr id="9" name="Text Box 8"/>
          <p:cNvSpPr txBox="1"/>
          <p:nvPr/>
        </p:nvSpPr>
        <p:spPr>
          <a:xfrm>
            <a:off x="2239645" y="1001395"/>
            <a:ext cx="521335" cy="398780"/>
          </a:xfrm>
          <a:prstGeom prst="rect">
            <a:avLst/>
          </a:prstGeom>
          <a:noFill/>
        </p:spPr>
        <p:txBody>
          <a:bodyPr wrap="none" rtlCol="0">
            <a:spAutoFit/>
          </a:bodyPr>
          <a:p>
            <a:r>
              <a:rPr lang="en-US" sz="2000" b="1">
                <a:solidFill>
                  <a:srgbClr val="FF0000"/>
                </a:solidFill>
                <a:latin typeface="Times New Roman" panose="02020603050405020304" charset="0"/>
                <a:cs typeface="Times New Roman" panose="02020603050405020304" charset="0"/>
              </a:rPr>
              <a:t>1:1</a:t>
            </a:r>
            <a:endParaRPr lang="en-US" sz="2000" b="1">
              <a:solidFill>
                <a:srgbClr val="FF0000"/>
              </a:solidFill>
              <a:latin typeface="Times New Roman" panose="02020603050405020304" charset="0"/>
              <a:cs typeface="Times New Roman" panose="02020603050405020304" charset="0"/>
            </a:endParaRPr>
          </a:p>
        </p:txBody>
      </p:sp>
      <p:sp>
        <p:nvSpPr>
          <p:cNvPr id="10" name="Text Box 9"/>
          <p:cNvSpPr txBox="1"/>
          <p:nvPr/>
        </p:nvSpPr>
        <p:spPr>
          <a:xfrm>
            <a:off x="838835" y="3539490"/>
            <a:ext cx="619125" cy="368300"/>
          </a:xfrm>
          <a:prstGeom prst="rect">
            <a:avLst/>
          </a:prstGeom>
          <a:noFill/>
        </p:spPr>
        <p:txBody>
          <a:bodyPr wrap="square" rtlCol="0">
            <a:spAutoFit/>
          </a:bodyPr>
          <a:p>
            <a:r>
              <a:rPr lang="en-US" sz="1800" b="1">
                <a:solidFill>
                  <a:srgbClr val="FF0000"/>
                </a:solidFill>
                <a:latin typeface="Times New Roman" panose="02020603050405020304" charset="0"/>
                <a:cs typeface="Times New Roman" panose="02020603050405020304" charset="0"/>
              </a:rPr>
              <a:t>4:1</a:t>
            </a:r>
            <a:endParaRPr lang="en-US" sz="1800" b="1">
              <a:solidFill>
                <a:srgbClr val="FF0000"/>
              </a:solidFill>
              <a:latin typeface="Times New Roman" panose="02020603050405020304" charset="0"/>
              <a:cs typeface="Times New Roman" panose="02020603050405020304" charset="0"/>
            </a:endParaRPr>
          </a:p>
        </p:txBody>
      </p:sp>
      <p:sp>
        <p:nvSpPr>
          <p:cNvPr id="12" name="Text Box 11"/>
          <p:cNvSpPr txBox="1"/>
          <p:nvPr/>
        </p:nvSpPr>
        <p:spPr>
          <a:xfrm>
            <a:off x="1517015" y="5904230"/>
            <a:ext cx="521335" cy="398780"/>
          </a:xfrm>
          <a:prstGeom prst="rect">
            <a:avLst/>
          </a:prstGeom>
          <a:noFill/>
        </p:spPr>
        <p:txBody>
          <a:bodyPr wrap="none" rtlCol="0">
            <a:spAutoFit/>
          </a:bodyPr>
          <a:p>
            <a:r>
              <a:rPr lang="en-US" sz="2000" b="1">
                <a:solidFill>
                  <a:srgbClr val="FF0000"/>
                </a:solidFill>
                <a:latin typeface="Times New Roman" panose="02020603050405020304" charset="0"/>
                <a:cs typeface="Times New Roman" panose="02020603050405020304" charset="0"/>
              </a:rPr>
              <a:t>1:4</a:t>
            </a:r>
            <a:endParaRPr lang="en-US" sz="2000" b="1">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2" grpId="0"/>
      <p:bldP spid="12"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pic>
        <p:nvPicPr>
          <p:cNvPr id="18" name="Picture 17"/>
          <p:cNvPicPr>
            <a:picLocks noChangeAspect="1"/>
          </p:cNvPicPr>
          <p:nvPr/>
        </p:nvPicPr>
        <p:blipFill>
          <a:blip r:embed="rId1"/>
          <a:stretch>
            <a:fillRect/>
          </a:stretch>
        </p:blipFill>
        <p:spPr>
          <a:xfrm>
            <a:off x="0" y="36830"/>
            <a:ext cx="6407150" cy="6477635"/>
          </a:xfrm>
          <a:prstGeom prst="rect">
            <a:avLst/>
          </a:prstGeom>
        </p:spPr>
      </p:pic>
      <p:pic>
        <p:nvPicPr>
          <p:cNvPr id="22" name="Picture 21"/>
          <p:cNvPicPr>
            <a:picLocks noChangeAspect="1"/>
          </p:cNvPicPr>
          <p:nvPr/>
        </p:nvPicPr>
        <p:blipFill>
          <a:blip r:embed="rId2"/>
          <a:stretch>
            <a:fillRect/>
          </a:stretch>
        </p:blipFill>
        <p:spPr>
          <a:xfrm>
            <a:off x="5078730" y="-21590"/>
            <a:ext cx="5702300" cy="4241800"/>
          </a:xfrm>
          <a:prstGeom prst="rect">
            <a:avLst/>
          </a:prstGeom>
        </p:spPr>
      </p:pic>
      <p:pic>
        <p:nvPicPr>
          <p:cNvPr id="26" name="Picture 25"/>
          <p:cNvPicPr>
            <a:picLocks noChangeAspect="1"/>
          </p:cNvPicPr>
          <p:nvPr/>
        </p:nvPicPr>
        <p:blipFill>
          <a:blip r:embed="rId3"/>
          <a:stretch>
            <a:fillRect/>
          </a:stretch>
        </p:blipFill>
        <p:spPr>
          <a:xfrm>
            <a:off x="5481955" y="4883150"/>
            <a:ext cx="4895850" cy="2286000"/>
          </a:xfrm>
          <a:prstGeom prst="rect">
            <a:avLst/>
          </a:prstGeom>
        </p:spPr>
      </p:pic>
      <p:sp>
        <p:nvSpPr>
          <p:cNvPr id="30" name="Text Box 29"/>
          <p:cNvSpPr txBox="1"/>
          <p:nvPr/>
        </p:nvSpPr>
        <p:spPr>
          <a:xfrm>
            <a:off x="0" y="6636385"/>
            <a:ext cx="4944745" cy="368300"/>
          </a:xfrm>
          <a:prstGeom prst="rect">
            <a:avLst/>
          </a:prstGeom>
          <a:noFill/>
        </p:spPr>
        <p:txBody>
          <a:bodyPr wrap="none" rtlCol="0">
            <a:spAutoFit/>
          </a:bodyPr>
          <a:p>
            <a:r>
              <a:rPr lang="en-US" sz="1800" b="1" i="1">
                <a:latin typeface="Times New Roman" panose="02020603050405020304" charset="0"/>
                <a:cs typeface="Times New Roman" panose="02020603050405020304" charset="0"/>
              </a:rPr>
              <a:t>Bảng: Thông kê một số các feature được thêm vào</a:t>
            </a:r>
            <a:endParaRPr lang="en-US" sz="1800" b="1" i="1">
              <a:latin typeface="Times New Roman" panose="02020603050405020304" charset="0"/>
              <a:cs typeface="Times New Roman" panose="02020603050405020304" charset="0"/>
            </a:endParaRPr>
          </a:p>
        </p:txBody>
      </p:sp>
      <p:sp>
        <p:nvSpPr>
          <p:cNvPr id="31" name="Text Box 30"/>
          <p:cNvSpPr txBox="1"/>
          <p:nvPr/>
        </p:nvSpPr>
        <p:spPr>
          <a:xfrm>
            <a:off x="6407150" y="4345940"/>
            <a:ext cx="3352800" cy="368300"/>
          </a:xfrm>
          <a:prstGeom prst="rect">
            <a:avLst/>
          </a:prstGeom>
          <a:noFill/>
        </p:spPr>
        <p:txBody>
          <a:bodyPr wrap="none" rtlCol="0">
            <a:spAutoFit/>
          </a:bodyPr>
          <a:p>
            <a:r>
              <a:rPr lang="en-US" sz="1800" b="1" i="1">
                <a:latin typeface="Times New Roman" panose="02020603050405020304" charset="0"/>
                <a:cs typeface="Times New Roman" panose="02020603050405020304" charset="0"/>
              </a:rPr>
              <a:t>Biểu đồ so sánh giữa 3 bộ dữ liệu</a:t>
            </a:r>
            <a:endParaRPr lang="en-US" sz="1800" b="1" i="1">
              <a:latin typeface="Times New Roman" panose="02020603050405020304" charset="0"/>
              <a:cs typeface="Times New Roman" panose="02020603050405020304" charset="0"/>
            </a:endParaRPr>
          </a:p>
        </p:txBody>
      </p:sp>
      <p:sp>
        <p:nvSpPr>
          <p:cNvPr id="32" name="Text Box 31"/>
          <p:cNvSpPr txBox="1"/>
          <p:nvPr/>
        </p:nvSpPr>
        <p:spPr>
          <a:xfrm>
            <a:off x="6741160" y="7191375"/>
            <a:ext cx="3018790" cy="368300"/>
          </a:xfrm>
          <a:prstGeom prst="rect">
            <a:avLst/>
          </a:prstGeom>
          <a:noFill/>
        </p:spPr>
        <p:txBody>
          <a:bodyPr wrap="none" rtlCol="0">
            <a:spAutoFit/>
          </a:bodyPr>
          <a:p>
            <a:r>
              <a:rPr lang="en-US" sz="1800" b="1" i="1">
                <a:latin typeface="Times New Roman" panose="02020603050405020304" charset="0"/>
                <a:cs typeface="Times New Roman" panose="02020603050405020304" charset="0"/>
              </a:rPr>
              <a:t>Bảng: số liệu của 3 bộ dữ liệu</a:t>
            </a:r>
            <a:endParaRPr lang="en-US" sz="1800" b="1" i="1">
              <a:latin typeface="Times New Roman" panose="02020603050405020304" charset="0"/>
              <a:cs typeface="Times New Roman" panose="02020603050405020304" charset="0"/>
            </a:endParaRPr>
          </a:p>
        </p:txBody>
      </p:sp>
      <p:sp>
        <p:nvSpPr>
          <p:cNvPr id="33" name="Rectangles 32"/>
          <p:cNvSpPr/>
          <p:nvPr/>
        </p:nvSpPr>
        <p:spPr>
          <a:xfrm>
            <a:off x="9030335" y="0"/>
            <a:ext cx="344805" cy="374015"/>
          </a:xfrm>
          <a:prstGeom prst="rect">
            <a:avLst/>
          </a:prstGeom>
          <a:gradFill flip="none">
            <a:gsLst>
              <a:gs pos="100000">
                <a:srgbClr val="9EE256"/>
              </a:gs>
              <a:gs pos="100000">
                <a:srgbClr val="52762D"/>
              </a:gs>
            </a:gsLst>
            <a:lin ang="5400000" scaled="0"/>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Rectangles 33"/>
          <p:cNvSpPr/>
          <p:nvPr/>
        </p:nvSpPr>
        <p:spPr>
          <a:xfrm>
            <a:off x="9030335" y="429260"/>
            <a:ext cx="344805" cy="374015"/>
          </a:xfrm>
          <a:prstGeom prst="rect">
            <a:avLst/>
          </a:prstGeom>
          <a:gradFill flip="none">
            <a:gsLst>
              <a:gs pos="0">
                <a:srgbClr val="14CD68"/>
              </a:gs>
              <a:gs pos="96000">
                <a:srgbClr val="035C7D"/>
              </a:gs>
            </a:gsLst>
            <a:lin ang="5400000" scaled="0"/>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Rectangles 34"/>
          <p:cNvSpPr/>
          <p:nvPr/>
        </p:nvSpPr>
        <p:spPr>
          <a:xfrm>
            <a:off x="9030335" y="858520"/>
            <a:ext cx="344805" cy="374015"/>
          </a:xfrm>
          <a:prstGeom prst="rect">
            <a:avLst/>
          </a:prstGeom>
          <a:gradFill flip="none">
            <a:gsLst>
              <a:gs pos="0">
                <a:srgbClr val="007BD3"/>
              </a:gs>
              <a:gs pos="0">
                <a:srgbClr val="034373"/>
              </a:gs>
            </a:gsLst>
            <a:lin ang="5400000" scaled="0"/>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Text Box 35"/>
          <p:cNvSpPr txBox="1"/>
          <p:nvPr/>
        </p:nvSpPr>
        <p:spPr>
          <a:xfrm>
            <a:off x="9375140" y="36830"/>
            <a:ext cx="1060450" cy="33718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Sample</a:t>
            </a:r>
            <a:endParaRPr lang="en-US" sz="1600" b="1">
              <a:latin typeface="Times New Roman" panose="02020603050405020304" charset="0"/>
              <a:cs typeface="Times New Roman" panose="02020603050405020304" charset="0"/>
            </a:endParaRPr>
          </a:p>
        </p:txBody>
      </p:sp>
      <p:sp>
        <p:nvSpPr>
          <p:cNvPr id="37" name="Text Box 36"/>
          <p:cNvSpPr txBox="1"/>
          <p:nvPr/>
        </p:nvSpPr>
        <p:spPr>
          <a:xfrm>
            <a:off x="9375140" y="442595"/>
            <a:ext cx="1160145" cy="33718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Mal_fea</a:t>
            </a:r>
            <a:endParaRPr lang="en-US" sz="1600" b="1">
              <a:latin typeface="Times New Roman" panose="02020603050405020304" charset="0"/>
              <a:cs typeface="Times New Roman" panose="02020603050405020304" charset="0"/>
            </a:endParaRPr>
          </a:p>
        </p:txBody>
      </p:sp>
      <p:sp>
        <p:nvSpPr>
          <p:cNvPr id="38" name="Text Box 37"/>
          <p:cNvSpPr txBox="1"/>
          <p:nvPr/>
        </p:nvSpPr>
        <p:spPr>
          <a:xfrm>
            <a:off x="9375140" y="806450"/>
            <a:ext cx="1160780" cy="33718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Benign_fea</a:t>
            </a:r>
            <a:endParaRPr lang="en-US" sz="16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arn(inVertic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inVertical)">
                                      <p:cBhvr>
                                        <p:cTn id="27" dur="500"/>
                                        <p:tgtEl>
                                          <p:spTgt spid="3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arn(inVertical)">
                                      <p:cBhvr>
                                        <p:cTn id="30" dur="500"/>
                                        <p:tgtEl>
                                          <p:spTgt spid="34"/>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arn(inVertical)">
                                      <p:cBhvr>
                                        <p:cTn id="36" dur="500"/>
                                        <p:tgtEl>
                                          <p:spTgt spid="3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arn(inVertical)">
                                      <p:cBhvr>
                                        <p:cTn id="39" dur="500"/>
                                        <p:tgtEl>
                                          <p:spTgt spid="3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arn(inVertic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33" grpId="0" animBg="1"/>
      <p:bldP spid="34" grpId="0" animBg="1"/>
      <p:bldP spid="35" grpId="0" animBg="1"/>
      <p:bldP spid="36" grpId="0"/>
      <p:bldP spid="37" grpId="0"/>
      <p:bldP spid="38" grpId="0"/>
      <p:bldP spid="33" grpId="1" animBg="1"/>
      <p:bldP spid="34" grpId="1" animBg="1"/>
      <p:bldP spid="35" grpId="1" animBg="1"/>
      <p:bldP spid="36" grpId="1"/>
      <p:bldP spid="37" grpId="1"/>
      <p:bldP spid="38" grpId="1"/>
      <p:bldP spid="32" grpId="0"/>
      <p:bldP spid="32"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369" name="Google Shape;369;p32"/>
          <p:cNvSpPr txBox="1"/>
          <p:nvPr>
            <p:ph type="title"/>
          </p:nvPr>
        </p:nvSpPr>
        <p:spPr>
          <a:xfrm>
            <a:off x="1722755" y="685800"/>
            <a:ext cx="4900295" cy="5664200"/>
          </a:xfrm>
          <a:prstGeom prst="rect">
            <a:avLst/>
          </a:prstGeom>
        </p:spPr>
        <p:txBody>
          <a:bodyPr spcFirstLastPara="1" wrap="square" lIns="116050" tIns="116050" rIns="116050" bIns="116050" anchor="b" anchorCtr="0">
            <a:noAutofit/>
          </a:bodyPr>
          <a:p>
            <a:pPr marL="0" lvl="0" indent="0" algn="l" rtl="0">
              <a:spcBef>
                <a:spcPts val="0"/>
              </a:spcBef>
              <a:spcAft>
                <a:spcPts val="0"/>
              </a:spcAft>
              <a:buNone/>
            </a:pPr>
            <a:r>
              <a:rPr lang="en-GB" sz="7200" i="1">
                <a:solidFill>
                  <a:srgbClr val="FF0000"/>
                </a:solidFill>
              </a:rPr>
              <a:t>Thanks</a:t>
            </a:r>
            <a:br>
              <a:rPr lang="en-GB" sz="7200" i="1">
                <a:solidFill>
                  <a:srgbClr val="FF0000"/>
                </a:solidFill>
              </a:rPr>
            </a:br>
            <a:r>
              <a:rPr lang="en-US" altLang="en-GB" sz="7200" i="1">
                <a:solidFill>
                  <a:srgbClr val="FF0000"/>
                </a:solidFill>
              </a:rPr>
              <a:t>for </a:t>
            </a:r>
            <a:br>
              <a:rPr lang="en-US" altLang="en-GB" sz="7200" i="1">
                <a:solidFill>
                  <a:srgbClr val="FF0000"/>
                </a:solidFill>
              </a:rPr>
            </a:br>
            <a:r>
              <a:rPr lang="en-US" altLang="en-GB" sz="7200" i="1">
                <a:solidFill>
                  <a:srgbClr val="FF0000"/>
                </a:solidFill>
              </a:rPr>
              <a:t>your </a:t>
            </a:r>
            <a:br>
              <a:rPr lang="en-US" altLang="en-GB" sz="7200" i="1">
                <a:solidFill>
                  <a:srgbClr val="FF0000"/>
                </a:solidFill>
              </a:rPr>
            </a:br>
            <a:r>
              <a:rPr lang="en-US" altLang="en-GB" sz="7200" i="1">
                <a:solidFill>
                  <a:srgbClr val="FF0000"/>
                </a:solidFill>
              </a:rPr>
              <a:t>listening!</a:t>
            </a:r>
            <a:endParaRPr lang="en-GB" sz="7200" i="1">
              <a:solidFill>
                <a:srgbClr val="FF0000"/>
              </a:solidFill>
            </a:endParaRPr>
          </a:p>
        </p:txBody>
      </p:sp>
      <p:grpSp>
        <p:nvGrpSpPr>
          <p:cNvPr id="383" name="Google Shape;383;p32"/>
          <p:cNvGrpSpPr/>
          <p:nvPr/>
        </p:nvGrpSpPr>
        <p:grpSpPr>
          <a:xfrm>
            <a:off x="6797675" y="3637280"/>
            <a:ext cx="2576195" cy="1944370"/>
            <a:chOff x="3402541" y="2335632"/>
            <a:chExt cx="1464631" cy="1100597"/>
          </a:xfrm>
        </p:grpSpPr>
        <p:sp>
          <p:nvSpPr>
            <p:cNvPr id="384" name="Google Shape;384;p32"/>
            <p:cNvSpPr/>
            <p:nvPr/>
          </p:nvSpPr>
          <p:spPr>
            <a:xfrm>
              <a:off x="3422277" y="2439764"/>
              <a:ext cx="1430904" cy="979716"/>
            </a:xfrm>
            <a:custGeom>
              <a:avLst/>
              <a:gdLst/>
              <a:ahLst/>
              <a:cxnLst/>
              <a:rect l="l" t="t" r="r" b="b"/>
              <a:pathLst>
                <a:path w="43572" h="29833" extrusionOk="0">
                  <a:moveTo>
                    <a:pt x="18772" y="0"/>
                  </a:moveTo>
                  <a:lnTo>
                    <a:pt x="2384" y="17171"/>
                  </a:lnTo>
                  <a:cubicBezTo>
                    <a:pt x="2384" y="17171"/>
                    <a:pt x="1" y="20886"/>
                    <a:pt x="3062" y="23489"/>
                  </a:cubicBezTo>
                  <a:lnTo>
                    <a:pt x="25207" y="29833"/>
                  </a:lnTo>
                  <a:cubicBezTo>
                    <a:pt x="25207" y="29833"/>
                    <a:pt x="25533" y="29722"/>
                    <a:pt x="27378" y="27645"/>
                  </a:cubicBezTo>
                  <a:lnTo>
                    <a:pt x="43319" y="9344"/>
                  </a:lnTo>
                  <a:cubicBezTo>
                    <a:pt x="43571" y="9055"/>
                    <a:pt x="43525" y="8612"/>
                    <a:pt x="43218" y="8384"/>
                  </a:cubicBezTo>
                  <a:cubicBezTo>
                    <a:pt x="43027" y="8243"/>
                    <a:pt x="42800" y="8093"/>
                    <a:pt x="42557" y="7972"/>
                  </a:cubicBezTo>
                  <a:lnTo>
                    <a:pt x="18772"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5" name="Google Shape;385;p32"/>
            <p:cNvSpPr/>
            <p:nvPr/>
          </p:nvSpPr>
          <p:spPr>
            <a:xfrm>
              <a:off x="3402541" y="2421341"/>
              <a:ext cx="1464631" cy="1014887"/>
            </a:xfrm>
            <a:custGeom>
              <a:avLst/>
              <a:gdLst/>
              <a:ahLst/>
              <a:cxnLst/>
              <a:rect l="l" t="t" r="r" b="b"/>
              <a:pathLst>
                <a:path w="44599" h="30904" extrusionOk="0">
                  <a:moveTo>
                    <a:pt x="19512" y="1122"/>
                  </a:moveTo>
                  <a:lnTo>
                    <a:pt x="42971" y="8985"/>
                  </a:lnTo>
                  <a:cubicBezTo>
                    <a:pt x="43148" y="9075"/>
                    <a:pt x="43335" y="9193"/>
                    <a:pt x="43529" y="9336"/>
                  </a:cubicBezTo>
                  <a:cubicBezTo>
                    <a:pt x="43579" y="9374"/>
                    <a:pt x="43592" y="9425"/>
                    <a:pt x="43595" y="9452"/>
                  </a:cubicBezTo>
                  <a:cubicBezTo>
                    <a:pt x="43598" y="9481"/>
                    <a:pt x="43597" y="9535"/>
                    <a:pt x="43553" y="9585"/>
                  </a:cubicBezTo>
                  <a:lnTo>
                    <a:pt x="27614" y="27882"/>
                  </a:lnTo>
                  <a:cubicBezTo>
                    <a:pt x="26471" y="29170"/>
                    <a:pt x="25934" y="29673"/>
                    <a:pt x="25715" y="29859"/>
                  </a:cubicBezTo>
                  <a:lnTo>
                    <a:pt x="3902" y="23611"/>
                  </a:lnTo>
                  <a:cubicBezTo>
                    <a:pt x="1441" y="21427"/>
                    <a:pt x="3139" y="18417"/>
                    <a:pt x="3373" y="18032"/>
                  </a:cubicBezTo>
                  <a:lnTo>
                    <a:pt x="19512" y="1122"/>
                  </a:lnTo>
                  <a:close/>
                  <a:moveTo>
                    <a:pt x="19234" y="1"/>
                  </a:moveTo>
                  <a:lnTo>
                    <a:pt x="2633" y="17396"/>
                  </a:lnTo>
                  <a:lnTo>
                    <a:pt x="2575" y="17469"/>
                  </a:lnTo>
                  <a:cubicBezTo>
                    <a:pt x="2549" y="17510"/>
                    <a:pt x="0" y="21575"/>
                    <a:pt x="3347" y="24420"/>
                  </a:cubicBezTo>
                  <a:lnTo>
                    <a:pt x="3428" y="24489"/>
                  </a:lnTo>
                  <a:lnTo>
                    <a:pt x="25820" y="30903"/>
                  </a:lnTo>
                  <a:lnTo>
                    <a:pt x="25964" y="30855"/>
                  </a:lnTo>
                  <a:cubicBezTo>
                    <a:pt x="26261" y="30754"/>
                    <a:pt x="27062" y="29972"/>
                    <a:pt x="28346" y="28526"/>
                  </a:cubicBezTo>
                  <a:lnTo>
                    <a:pt x="44289" y="10225"/>
                  </a:lnTo>
                  <a:cubicBezTo>
                    <a:pt x="44498" y="9984"/>
                    <a:pt x="44599" y="9664"/>
                    <a:pt x="44564" y="9347"/>
                  </a:cubicBezTo>
                  <a:cubicBezTo>
                    <a:pt x="44529" y="9032"/>
                    <a:pt x="44363" y="8742"/>
                    <a:pt x="44109" y="8553"/>
                  </a:cubicBezTo>
                  <a:cubicBezTo>
                    <a:pt x="43860" y="8368"/>
                    <a:pt x="43612" y="8215"/>
                    <a:pt x="43375" y="8097"/>
                  </a:cubicBezTo>
                  <a:lnTo>
                    <a:pt x="19234"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6" name="Google Shape;386;p32"/>
            <p:cNvSpPr/>
            <p:nvPr/>
          </p:nvSpPr>
          <p:spPr>
            <a:xfrm>
              <a:off x="3522501" y="2407155"/>
              <a:ext cx="1333238" cy="958698"/>
            </a:xfrm>
            <a:custGeom>
              <a:avLst/>
              <a:gdLst/>
              <a:ahLst/>
              <a:cxnLst/>
              <a:rect l="l" t="t" r="r" b="b"/>
              <a:pathLst>
                <a:path w="40598" h="29193" extrusionOk="0">
                  <a:moveTo>
                    <a:pt x="19203" y="0"/>
                  </a:moveTo>
                  <a:lnTo>
                    <a:pt x="1465" y="18659"/>
                  </a:lnTo>
                  <a:cubicBezTo>
                    <a:pt x="1465" y="18659"/>
                    <a:pt x="1" y="21757"/>
                    <a:pt x="1533" y="23604"/>
                  </a:cubicBezTo>
                  <a:lnTo>
                    <a:pt x="21604" y="29192"/>
                  </a:lnTo>
                  <a:lnTo>
                    <a:pt x="39399" y="9729"/>
                  </a:lnTo>
                  <a:lnTo>
                    <a:pt x="40483" y="5340"/>
                  </a:lnTo>
                  <a:cubicBezTo>
                    <a:pt x="40597" y="4873"/>
                    <a:pt x="40303" y="4405"/>
                    <a:pt x="39833" y="4307"/>
                  </a:cubicBezTo>
                  <a:lnTo>
                    <a:pt x="192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7" name="Google Shape;387;p32"/>
            <p:cNvSpPr/>
            <p:nvPr/>
          </p:nvSpPr>
          <p:spPr>
            <a:xfrm>
              <a:off x="3513667" y="2398387"/>
              <a:ext cx="1348410" cy="976497"/>
            </a:xfrm>
            <a:custGeom>
              <a:avLst/>
              <a:gdLst/>
              <a:ahLst/>
              <a:cxnLst/>
              <a:rect l="l" t="t" r="r" b="b"/>
              <a:pathLst>
                <a:path w="41060" h="29735" extrusionOk="0">
                  <a:moveTo>
                    <a:pt x="19555" y="532"/>
                  </a:moveTo>
                  <a:lnTo>
                    <a:pt x="40053" y="4813"/>
                  </a:lnTo>
                  <a:cubicBezTo>
                    <a:pt x="40214" y="4846"/>
                    <a:pt x="40352" y="4942"/>
                    <a:pt x="40440" y="5082"/>
                  </a:cubicBezTo>
                  <a:cubicBezTo>
                    <a:pt x="40528" y="5222"/>
                    <a:pt x="40555" y="5387"/>
                    <a:pt x="40515" y="5548"/>
                  </a:cubicBezTo>
                  <a:lnTo>
                    <a:pt x="39446" y="9877"/>
                  </a:lnTo>
                  <a:lnTo>
                    <a:pt x="21794" y="29185"/>
                  </a:lnTo>
                  <a:lnTo>
                    <a:pt x="1942" y="23657"/>
                  </a:lnTo>
                  <a:cubicBezTo>
                    <a:pt x="684" y="22045"/>
                    <a:pt x="1792" y="19394"/>
                    <a:pt x="1939" y="19064"/>
                  </a:cubicBezTo>
                  <a:lnTo>
                    <a:pt x="19555" y="532"/>
                  </a:lnTo>
                  <a:close/>
                  <a:moveTo>
                    <a:pt x="19389" y="0"/>
                  </a:moveTo>
                  <a:lnTo>
                    <a:pt x="1558" y="18758"/>
                  </a:lnTo>
                  <a:lnTo>
                    <a:pt x="1531" y="18787"/>
                  </a:lnTo>
                  <a:lnTo>
                    <a:pt x="1513" y="18821"/>
                  </a:lnTo>
                  <a:cubicBezTo>
                    <a:pt x="1451" y="18954"/>
                    <a:pt x="0" y="22083"/>
                    <a:pt x="1614" y="24027"/>
                  </a:cubicBezTo>
                  <a:lnTo>
                    <a:pt x="1663" y="24085"/>
                  </a:lnTo>
                  <a:lnTo>
                    <a:pt x="21951" y="29735"/>
                  </a:lnTo>
                  <a:lnTo>
                    <a:pt x="39848" y="10160"/>
                  </a:lnTo>
                  <a:lnTo>
                    <a:pt x="39889" y="10114"/>
                  </a:lnTo>
                  <a:lnTo>
                    <a:pt x="40988" y="5665"/>
                  </a:lnTo>
                  <a:cubicBezTo>
                    <a:pt x="41060" y="5375"/>
                    <a:pt x="41011" y="5076"/>
                    <a:pt x="40853" y="4822"/>
                  </a:cubicBezTo>
                  <a:cubicBezTo>
                    <a:pt x="40694" y="4569"/>
                    <a:pt x="40445" y="4396"/>
                    <a:pt x="40152" y="4336"/>
                  </a:cubicBezTo>
                  <a:lnTo>
                    <a:pt x="1938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8" name="Google Shape;388;p32"/>
            <p:cNvSpPr/>
            <p:nvPr/>
          </p:nvSpPr>
          <p:spPr>
            <a:xfrm>
              <a:off x="3554387" y="3080251"/>
              <a:ext cx="458643" cy="114677"/>
            </a:xfrm>
            <a:custGeom>
              <a:avLst/>
              <a:gdLst/>
              <a:ahLst/>
              <a:cxnLst/>
              <a:rect l="l" t="t" r="r" b="b"/>
              <a:pathLst>
                <a:path w="13966" h="3492" extrusionOk="0">
                  <a:moveTo>
                    <a:pt x="0" y="0"/>
                  </a:moveTo>
                  <a:lnTo>
                    <a:pt x="13965" y="3491"/>
                  </a:lnTo>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9" name="Google Shape;389;p32"/>
            <p:cNvSpPr/>
            <p:nvPr/>
          </p:nvSpPr>
          <p:spPr>
            <a:xfrm>
              <a:off x="3552548" y="3072501"/>
              <a:ext cx="462551" cy="130178"/>
            </a:xfrm>
            <a:custGeom>
              <a:avLst/>
              <a:gdLst/>
              <a:ahLst/>
              <a:cxnLst/>
              <a:rect l="l" t="t" r="r" b="b"/>
              <a:pathLst>
                <a:path w="14085" h="3964" extrusionOk="0">
                  <a:moveTo>
                    <a:pt x="118" y="1"/>
                  </a:moveTo>
                  <a:lnTo>
                    <a:pt x="1" y="475"/>
                  </a:lnTo>
                  <a:lnTo>
                    <a:pt x="13967" y="3964"/>
                  </a:lnTo>
                  <a:lnTo>
                    <a:pt x="14085" y="3490"/>
                  </a:lnTo>
                  <a:lnTo>
                    <a:pt x="11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0" name="Google Shape;390;p32"/>
            <p:cNvSpPr/>
            <p:nvPr/>
          </p:nvSpPr>
          <p:spPr>
            <a:xfrm>
              <a:off x="3550972" y="3142382"/>
              <a:ext cx="175727" cy="35763"/>
            </a:xfrm>
            <a:custGeom>
              <a:avLst/>
              <a:gdLst/>
              <a:ahLst/>
              <a:cxnLst/>
              <a:rect l="l" t="t" r="r" b="b"/>
              <a:pathLst>
                <a:path w="5351" h="1089" extrusionOk="0">
                  <a:moveTo>
                    <a:pt x="0" y="1"/>
                  </a:moveTo>
                  <a:lnTo>
                    <a:pt x="5351" y="1088"/>
                  </a:lnTo>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1" name="Google Shape;391;p32"/>
            <p:cNvSpPr/>
            <p:nvPr/>
          </p:nvSpPr>
          <p:spPr>
            <a:xfrm>
              <a:off x="3549330" y="3134698"/>
              <a:ext cx="178879" cy="51460"/>
            </a:xfrm>
            <a:custGeom>
              <a:avLst/>
              <a:gdLst/>
              <a:ahLst/>
              <a:cxnLst/>
              <a:rect l="l" t="t" r="r" b="b"/>
              <a:pathLst>
                <a:path w="5447" h="1567" extrusionOk="0">
                  <a:moveTo>
                    <a:pt x="97" y="0"/>
                  </a:moveTo>
                  <a:lnTo>
                    <a:pt x="1" y="479"/>
                  </a:lnTo>
                  <a:lnTo>
                    <a:pt x="5350" y="1566"/>
                  </a:lnTo>
                  <a:lnTo>
                    <a:pt x="5447" y="1089"/>
                  </a:lnTo>
                  <a:lnTo>
                    <a:pt x="97"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2" name="Google Shape;392;p32"/>
            <p:cNvSpPr/>
            <p:nvPr/>
          </p:nvSpPr>
          <p:spPr>
            <a:xfrm>
              <a:off x="4231917" y="3247663"/>
              <a:ext cx="13891" cy="118158"/>
            </a:xfrm>
            <a:custGeom>
              <a:avLst/>
              <a:gdLst/>
              <a:ahLst/>
              <a:cxnLst/>
              <a:rect l="l" t="t" r="r" b="b"/>
              <a:pathLst>
                <a:path w="423" h="3598" extrusionOk="0">
                  <a:moveTo>
                    <a:pt x="423" y="0"/>
                  </a:moveTo>
                  <a:lnTo>
                    <a:pt x="1" y="3597"/>
                  </a:lnTo>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3" name="Google Shape;393;p32"/>
            <p:cNvSpPr/>
            <p:nvPr/>
          </p:nvSpPr>
          <p:spPr>
            <a:xfrm>
              <a:off x="4223938" y="3246645"/>
              <a:ext cx="29819" cy="120030"/>
            </a:xfrm>
            <a:custGeom>
              <a:avLst/>
              <a:gdLst/>
              <a:ahLst/>
              <a:cxnLst/>
              <a:rect l="l" t="t" r="r" b="b"/>
              <a:pathLst>
                <a:path w="908" h="3655" extrusionOk="0">
                  <a:moveTo>
                    <a:pt x="423" y="0"/>
                  </a:moveTo>
                  <a:lnTo>
                    <a:pt x="1" y="3599"/>
                  </a:lnTo>
                  <a:lnTo>
                    <a:pt x="485" y="3654"/>
                  </a:lnTo>
                  <a:lnTo>
                    <a:pt x="907" y="57"/>
                  </a:lnTo>
                  <a:lnTo>
                    <a:pt x="42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4" name="Google Shape;394;p32"/>
            <p:cNvSpPr/>
            <p:nvPr/>
          </p:nvSpPr>
          <p:spPr>
            <a:xfrm>
              <a:off x="4712710" y="2647765"/>
              <a:ext cx="122723" cy="125810"/>
            </a:xfrm>
            <a:custGeom>
              <a:avLst/>
              <a:gdLst/>
              <a:ahLst/>
              <a:cxnLst/>
              <a:rect l="l" t="t" r="r" b="b"/>
              <a:pathLst>
                <a:path w="3737" h="3831" extrusionOk="0">
                  <a:moveTo>
                    <a:pt x="3737" y="0"/>
                  </a:moveTo>
                  <a:lnTo>
                    <a:pt x="1" y="3831"/>
                  </a:lnTo>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5" name="Google Shape;395;p32"/>
            <p:cNvSpPr/>
            <p:nvPr/>
          </p:nvSpPr>
          <p:spPr>
            <a:xfrm>
              <a:off x="4706963" y="2642182"/>
              <a:ext cx="134184" cy="136976"/>
            </a:xfrm>
            <a:custGeom>
              <a:avLst/>
              <a:gdLst/>
              <a:ahLst/>
              <a:cxnLst/>
              <a:rect l="l" t="t" r="r" b="b"/>
              <a:pathLst>
                <a:path w="4086" h="4171" extrusionOk="0">
                  <a:moveTo>
                    <a:pt x="3737" y="0"/>
                  </a:moveTo>
                  <a:lnTo>
                    <a:pt x="1" y="3830"/>
                  </a:lnTo>
                  <a:lnTo>
                    <a:pt x="349" y="4171"/>
                  </a:lnTo>
                  <a:lnTo>
                    <a:pt x="4086" y="340"/>
                  </a:lnTo>
                  <a:lnTo>
                    <a:pt x="3737"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6" name="Google Shape;396;p32"/>
            <p:cNvSpPr/>
            <p:nvPr/>
          </p:nvSpPr>
          <p:spPr>
            <a:xfrm>
              <a:off x="3511270" y="2351559"/>
              <a:ext cx="1340890" cy="860309"/>
            </a:xfrm>
            <a:custGeom>
              <a:avLst/>
              <a:gdLst/>
              <a:ahLst/>
              <a:cxnLst/>
              <a:rect l="l" t="t" r="r" b="b"/>
              <a:pathLst>
                <a:path w="40831" h="26197" extrusionOk="0">
                  <a:moveTo>
                    <a:pt x="20733" y="1"/>
                  </a:moveTo>
                  <a:cubicBezTo>
                    <a:pt x="18770" y="1"/>
                    <a:pt x="18014" y="391"/>
                    <a:pt x="18014" y="391"/>
                  </a:cubicBezTo>
                  <a:lnTo>
                    <a:pt x="0" y="19748"/>
                  </a:lnTo>
                  <a:lnTo>
                    <a:pt x="22908" y="26197"/>
                  </a:lnTo>
                  <a:lnTo>
                    <a:pt x="40422" y="7085"/>
                  </a:lnTo>
                  <a:cubicBezTo>
                    <a:pt x="40830" y="6639"/>
                    <a:pt x="40684" y="5924"/>
                    <a:pt x="40133" y="5675"/>
                  </a:cubicBezTo>
                  <a:cubicBezTo>
                    <a:pt x="29680" y="932"/>
                    <a:pt x="23766" y="1"/>
                    <a:pt x="20733"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7" name="Google Shape;397;p32"/>
            <p:cNvSpPr/>
            <p:nvPr/>
          </p:nvSpPr>
          <p:spPr>
            <a:xfrm>
              <a:off x="3481715" y="2335632"/>
              <a:ext cx="1382728" cy="894332"/>
            </a:xfrm>
            <a:custGeom>
              <a:avLst/>
              <a:gdLst/>
              <a:ahLst/>
              <a:cxnLst/>
              <a:rect l="l" t="t" r="r" b="b"/>
              <a:pathLst>
                <a:path w="42105" h="27233" extrusionOk="0">
                  <a:moveTo>
                    <a:pt x="21616" y="985"/>
                  </a:moveTo>
                  <a:cubicBezTo>
                    <a:pt x="24553" y="985"/>
                    <a:pt x="30412" y="1877"/>
                    <a:pt x="40832" y="6604"/>
                  </a:cubicBezTo>
                  <a:cubicBezTo>
                    <a:pt x="40948" y="6653"/>
                    <a:pt x="41033" y="6761"/>
                    <a:pt x="41059" y="6889"/>
                  </a:cubicBezTo>
                  <a:cubicBezTo>
                    <a:pt x="41085" y="7017"/>
                    <a:pt x="41051" y="7146"/>
                    <a:pt x="40963" y="7241"/>
                  </a:cubicBezTo>
                  <a:lnTo>
                    <a:pt x="23652" y="26131"/>
                  </a:lnTo>
                  <a:lnTo>
                    <a:pt x="1802" y="19980"/>
                  </a:lnTo>
                  <a:lnTo>
                    <a:pt x="19199" y="1285"/>
                  </a:lnTo>
                  <a:cubicBezTo>
                    <a:pt x="19414" y="1207"/>
                    <a:pt x="20152" y="985"/>
                    <a:pt x="21616" y="985"/>
                  </a:cubicBezTo>
                  <a:close/>
                  <a:moveTo>
                    <a:pt x="21628" y="1"/>
                  </a:moveTo>
                  <a:cubicBezTo>
                    <a:pt x="19607" y="1"/>
                    <a:pt x="18773" y="401"/>
                    <a:pt x="18691" y="443"/>
                  </a:cubicBezTo>
                  <a:lnTo>
                    <a:pt x="18616" y="482"/>
                  </a:lnTo>
                  <a:lnTo>
                    <a:pt x="0" y="20484"/>
                  </a:lnTo>
                  <a:lnTo>
                    <a:pt x="23964" y="27233"/>
                  </a:lnTo>
                  <a:lnTo>
                    <a:pt x="41682" y="7899"/>
                  </a:lnTo>
                  <a:cubicBezTo>
                    <a:pt x="41983" y="7571"/>
                    <a:pt x="42105" y="7131"/>
                    <a:pt x="42014" y="6694"/>
                  </a:cubicBezTo>
                  <a:cubicBezTo>
                    <a:pt x="41925" y="6256"/>
                    <a:pt x="41640" y="5899"/>
                    <a:pt x="41234" y="5716"/>
                  </a:cubicBezTo>
                  <a:cubicBezTo>
                    <a:pt x="30757" y="963"/>
                    <a:pt x="24764" y="1"/>
                    <a:pt x="2162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122555" y="635"/>
            <a:ext cx="10178415" cy="6564630"/>
          </a:xfrm>
        </p:spPr>
        <p:txBody>
          <a:bodyPr/>
          <a:p>
            <a:r>
              <a:rPr lang="en-US" sz="2800" b="0">
                <a:solidFill>
                  <a:schemeClr val="tx1">
                    <a:lumMod val="50000"/>
                  </a:schemeClr>
                </a:solidFill>
                <a:latin typeface="Times New Roman" panose="02020603050405020304" charset="0"/>
                <a:cs typeface="Times New Roman" panose="02020603050405020304" charset="0"/>
              </a:rPr>
              <a:t>Q1: tức là một mẫu lành tính của năm 2010 và mẫu mal của 2020 sẽ gây ảnh hưởng tới hiệu suất thực tế</a:t>
            </a:r>
            <a:br>
              <a:rPr lang="en-US" sz="2800" b="0">
                <a:solidFill>
                  <a:schemeClr val="tx1">
                    <a:lumMod val="50000"/>
                  </a:schemeClr>
                </a:solidFill>
                <a:latin typeface="Times New Roman" panose="02020603050405020304" charset="0"/>
                <a:cs typeface="Times New Roman" panose="02020603050405020304" charset="0"/>
              </a:rPr>
            </a:br>
            <a:r>
              <a:rPr lang="en-US" sz="2800" b="0">
                <a:solidFill>
                  <a:schemeClr val="tx1">
                    <a:lumMod val="50000"/>
                  </a:schemeClr>
                </a:solidFill>
                <a:latin typeface="Times New Roman" panose="02020603050405020304" charset="0"/>
                <a:cs typeface="Times New Roman" panose="02020603050405020304" charset="0"/>
              </a:rPr>
              <a:t>Q2: </a:t>
            </a:r>
            <a:r>
              <a:rPr lang="en-US" sz="2800" b="0">
                <a:solidFill>
                  <a:srgbClr val="FF0000"/>
                </a:solidFill>
                <a:latin typeface="Times New Roman" panose="02020603050405020304" charset="0"/>
                <a:cs typeface="Times New Roman" panose="02020603050405020304" charset="0"/>
              </a:rPr>
              <a:t>Phát hiện 2</a:t>
            </a:r>
            <a:r>
              <a:rPr lang="en-US" sz="2800" b="0">
                <a:solidFill>
                  <a:schemeClr val="tx1">
                    <a:lumMod val="50000"/>
                  </a:schemeClr>
                </a:solidFill>
                <a:latin typeface="Times New Roman" panose="02020603050405020304" charset="0"/>
                <a:cs typeface="Times New Roman" panose="02020603050405020304" charset="0"/>
              </a:rPr>
              <a:t> là các mô hình có thể đang dựa vào các đặc điểm không liên quan tới viêc phân loại để học </a:t>
            </a:r>
            <a:br>
              <a:rPr lang="en-US" sz="2800" b="0">
                <a:solidFill>
                  <a:schemeClr val="tx1">
                    <a:lumMod val="50000"/>
                  </a:schemeClr>
                </a:solidFill>
                <a:latin typeface="Times New Roman" panose="02020603050405020304" charset="0"/>
                <a:cs typeface="Times New Roman" panose="02020603050405020304" charset="0"/>
              </a:rPr>
            </a:br>
            <a:r>
              <a:rPr lang="en-US" sz="2800" b="0">
                <a:solidFill>
                  <a:srgbClr val="FF0000"/>
                </a:solidFill>
                <a:latin typeface="Times New Roman" panose="02020603050405020304" charset="0"/>
                <a:cs typeface="Times New Roman" panose="02020603050405020304" charset="0"/>
              </a:rPr>
              <a:t>Phát hiện 3</a:t>
            </a:r>
            <a:r>
              <a:rPr lang="en-US" sz="2800" b="0">
                <a:solidFill>
                  <a:schemeClr val="tx1">
                    <a:lumMod val="50000"/>
                  </a:schemeClr>
                </a:solidFill>
                <a:latin typeface="Times New Roman" panose="02020603050405020304" charset="0"/>
                <a:cs typeface="Times New Roman" panose="02020603050405020304" charset="0"/>
              </a:rPr>
              <a:t> tức là các đặc trưng lúc đào tạo ra mô hình là của năm 2010 và đên 2020 thì mô hình vẫn dựa vào feature đó để đánh giá, mặc dù tới thời điểm hiện tại các đặc điểm đó ko hề hữu ích trong việc phân biệt mal và benign, hoặc là dl mới đã đc loại hay thêm vào cái feature mới</a:t>
            </a:r>
            <a:br>
              <a:rPr lang="en-US" sz="2800" b="0">
                <a:solidFill>
                  <a:schemeClr val="tx1">
                    <a:lumMod val="50000"/>
                  </a:schemeClr>
                </a:solidFill>
                <a:latin typeface="Times New Roman" panose="02020603050405020304" charset="0"/>
                <a:cs typeface="Times New Roman" panose="02020603050405020304" charset="0"/>
              </a:rPr>
            </a:br>
            <a:r>
              <a:rPr lang="en-US" sz="2800" b="0">
                <a:solidFill>
                  <a:srgbClr val="FF0000"/>
                </a:solidFill>
                <a:latin typeface="Times New Roman" panose="02020603050405020304" charset="0"/>
                <a:cs typeface="Times New Roman" panose="02020603050405020304" charset="0"/>
              </a:rPr>
              <a:t>Phát hiện 4:</a:t>
            </a:r>
            <a:r>
              <a:rPr lang="en-US" sz="2800" b="0">
                <a:solidFill>
                  <a:schemeClr val="tx1">
                    <a:lumMod val="50000"/>
                  </a:schemeClr>
                </a:solidFill>
                <a:latin typeface="Times New Roman" panose="02020603050405020304" charset="0"/>
                <a:cs typeface="Times New Roman" panose="02020603050405020304" charset="0"/>
              </a:rPr>
              <a:t> Dù tồn tại sự không nhất quán về dữ liệu nhưng các mô hình hầu như đều đạt hiệu suất cao, này là hiệu suất ảo</a:t>
            </a:r>
            <a:br>
              <a:rPr lang="en-US" sz="2800" b="0">
                <a:solidFill>
                  <a:schemeClr val="tx1">
                    <a:lumMod val="50000"/>
                  </a:schemeClr>
                </a:solidFill>
                <a:latin typeface="Times New Roman" panose="02020603050405020304" charset="0"/>
                <a:cs typeface="Times New Roman" panose="02020603050405020304" charset="0"/>
              </a:rPr>
            </a:br>
            <a:r>
              <a:rPr lang="en-US" sz="2800" b="0">
                <a:solidFill>
                  <a:schemeClr val="tx1">
                    <a:lumMod val="50000"/>
                  </a:schemeClr>
                </a:solidFill>
                <a:latin typeface="Times New Roman" panose="02020603050405020304" charset="0"/>
                <a:cs typeface="Times New Roman" panose="02020603050405020304" charset="0"/>
              </a:rPr>
              <a:t>Q3: Phát hiện 5, thay đổi tỉ lệ giữa benign và mal có thể gây ra tác động tới hiệu suất</a:t>
            </a:r>
            <a:br>
              <a:rPr lang="en-US" sz="2800" b="0">
                <a:solidFill>
                  <a:schemeClr val="tx1">
                    <a:lumMod val="50000"/>
                  </a:schemeClr>
                </a:solidFill>
                <a:latin typeface="Times New Roman" panose="02020603050405020304" charset="0"/>
                <a:cs typeface="Times New Roman" panose="02020603050405020304" charset="0"/>
              </a:rPr>
            </a:br>
            <a:r>
              <a:rPr lang="en-US" sz="2800" b="0">
                <a:solidFill>
                  <a:schemeClr val="tx1">
                    <a:lumMod val="50000"/>
                  </a:schemeClr>
                </a:solidFill>
                <a:latin typeface="Times New Roman" panose="02020603050405020304" charset="0"/>
                <a:cs typeface="Times New Roman" panose="02020603050405020304" charset="0"/>
              </a:rPr>
              <a:t>Phát hiện 6, khi mà giữ mal và benign có khoảng cách về dữ liệu theo thời gian càng lớn thì mô hình có xu hướng học tốt hơn vì các đặc trưng được thêm vào trở nên ngày càng quan trọng trong việc phân biệt các mẫu không độc hại</a:t>
            </a:r>
            <a:endParaRPr lang="en-US" sz="2800" b="0">
              <a:solidFill>
                <a:schemeClr val="tx1">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25095" y="246380"/>
            <a:ext cx="8305165" cy="1814830"/>
          </a:xfrm>
          <a:prstGeom prst="rect">
            <a:avLst/>
          </a:prstGeom>
        </p:spPr>
      </p:pic>
      <p:sp>
        <p:nvSpPr>
          <p:cNvPr id="9" name="Text Box 8"/>
          <p:cNvSpPr txBox="1"/>
          <p:nvPr/>
        </p:nvSpPr>
        <p:spPr>
          <a:xfrm>
            <a:off x="8841740" y="454660"/>
            <a:ext cx="1104900" cy="953135"/>
          </a:xfrm>
          <a:prstGeom prst="rect">
            <a:avLst/>
          </a:prstGeom>
          <a:noFill/>
        </p:spPr>
        <p:txBody>
          <a:bodyPr wrap="square" rtlCol="0">
            <a:spAutoFit/>
          </a:bodyPr>
          <a:p>
            <a:r>
              <a:rPr lang="en-US"/>
              <a:t>Derbin = svm, Fan dùng lại det Xmal - mlp</a:t>
            </a:r>
            <a:endParaRPr lang="en-US"/>
          </a:p>
        </p:txBody>
      </p:sp>
      <p:sp>
        <p:nvSpPr>
          <p:cNvPr id="10" name="Text Box 9"/>
          <p:cNvSpPr txBox="1"/>
          <p:nvPr/>
        </p:nvSpPr>
        <p:spPr>
          <a:xfrm>
            <a:off x="759460" y="2511425"/>
            <a:ext cx="6823710" cy="306705"/>
          </a:xfrm>
          <a:prstGeom prst="rect">
            <a:avLst/>
          </a:prstGeom>
          <a:noFill/>
        </p:spPr>
        <p:txBody>
          <a:bodyPr wrap="none" rtlCol="0">
            <a:spAutoFit/>
          </a:bodyPr>
          <a:p>
            <a:r>
              <a:rPr lang="en-US"/>
              <a:t>- Dl ko phân tỉ lệ, không chia mal benign, ít feature, tác giả không nói rõ từng feature</a:t>
            </a:r>
            <a:endParaRPr lang="en-US"/>
          </a:p>
        </p:txBody>
      </p:sp>
      <p:sp>
        <p:nvSpPr>
          <p:cNvPr id="11" name="Text Box 10"/>
          <p:cNvSpPr txBox="1"/>
          <p:nvPr/>
        </p:nvSpPr>
        <p:spPr>
          <a:xfrm>
            <a:off x="414020" y="3519170"/>
            <a:ext cx="7169150" cy="521970"/>
          </a:xfrm>
          <a:prstGeom prst="rect">
            <a:avLst/>
          </a:prstGeom>
          <a:noFill/>
        </p:spPr>
        <p:txBody>
          <a:bodyPr wrap="none" rtlCol="0">
            <a:spAutoFit/>
          </a:bodyPr>
          <a:p>
            <a:r>
              <a:rPr lang="en-US"/>
              <a:t>- Các feature tăng lên vì đọc thêm file apk ra thêm =&gt; lòi ra nhiều feature từ cái apk khác</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204" name="Shape 204"/>
        <p:cNvGrpSpPr/>
        <p:nvPr/>
      </p:nvGrpSpPr>
      <p:grpSpPr>
        <a:xfrm>
          <a:off x="0" y="0"/>
          <a:ext cx="0" cy="0"/>
          <a:chOff x="0" y="0"/>
          <a:chExt cx="0" cy="0"/>
        </a:xfrm>
      </p:grpSpPr>
      <p:sp>
        <p:nvSpPr>
          <p:cNvPr id="205" name="Google Shape;205;p26"/>
          <p:cNvSpPr txBox="1"/>
          <p:nvPr>
            <p:ph type="body" idx="1"/>
          </p:nvPr>
        </p:nvSpPr>
        <p:spPr>
          <a:xfrm>
            <a:off x="223520" y="1857375"/>
            <a:ext cx="4392295" cy="4829175"/>
          </a:xfrm>
          <a:prstGeom prst="rect">
            <a:avLst/>
          </a:prstGeom>
        </p:spPr>
        <p:txBody>
          <a:bodyPr spcFirstLastPara="1" wrap="square" lIns="116050" tIns="116050" rIns="116050" bIns="116050" anchor="t" anchorCtr="0">
            <a:noAutofit/>
          </a:bodyPr>
          <a:lstStyle/>
          <a:p>
            <a:pPr marL="127000" lvl="0" indent="0" algn="l" rtl="0">
              <a:spcBef>
                <a:spcPts val="0"/>
              </a:spcBef>
              <a:spcAft>
                <a:spcPts val="0"/>
              </a:spcAft>
              <a:buSzPts val="1600"/>
              <a:buNone/>
            </a:pPr>
            <a:r>
              <a:rPr lang="en-US" altLang="en-GB" sz="2400">
                <a:latin typeface="Times New Roman" panose="02020603050405020304" charset="0"/>
                <a:cs typeface="Times New Roman" panose="02020603050405020304" charset="0"/>
              </a:rPr>
              <a:t>- </a:t>
            </a:r>
            <a:r>
              <a:rPr lang="en-GB" sz="2400">
                <a:latin typeface="Times New Roman" panose="02020603050405020304" charset="0"/>
                <a:cs typeface="Times New Roman" panose="02020603050405020304" charset="0"/>
              </a:rPr>
              <a:t>Phần mềm độc hại trên Android là một loại phần mềm có mục đích gây hại hoặc gian lận người dùng thiết bị Android. </a:t>
            </a:r>
            <a:endParaRPr lang="en-GB" sz="2400">
              <a:latin typeface="Times New Roman" panose="02020603050405020304" charset="0"/>
              <a:cs typeface="Times New Roman" panose="02020603050405020304" charset="0"/>
            </a:endParaRPr>
          </a:p>
          <a:p>
            <a:pPr marL="127000" lvl="0" indent="0" algn="l" rtl="0">
              <a:spcBef>
                <a:spcPts val="0"/>
              </a:spcBef>
              <a:spcAft>
                <a:spcPts val="0"/>
              </a:spcAft>
              <a:buSzPts val="1600"/>
              <a:buNone/>
            </a:pPr>
            <a:r>
              <a:rPr lang="en-US" altLang="en-GB" sz="2400">
                <a:latin typeface="Times New Roman" panose="02020603050405020304" charset="0"/>
                <a:cs typeface="Times New Roman" panose="02020603050405020304" charset="0"/>
              </a:rPr>
              <a:t>- X</a:t>
            </a:r>
            <a:r>
              <a:rPr lang="en-GB" sz="2400">
                <a:latin typeface="Times New Roman" panose="02020603050405020304" charset="0"/>
                <a:cs typeface="Times New Roman" panose="02020603050405020304" charset="0"/>
              </a:rPr>
              <a:t>uất hiện trong nhiều hình thức và từ nhiều nguồn khác nhau</a:t>
            </a:r>
            <a:r>
              <a:rPr lang="en-US" altLang="en-GB" sz="2400">
                <a:latin typeface="Times New Roman" panose="02020603050405020304" charset="0"/>
                <a:cs typeface="Times New Roman" panose="02020603050405020304" charset="0"/>
              </a:rPr>
              <a:t>:</a:t>
            </a:r>
            <a:r>
              <a:rPr lang="en-GB" sz="2400">
                <a:latin typeface="Times New Roman" panose="02020603050405020304" charset="0"/>
                <a:cs typeface="Times New Roman" panose="02020603050405020304" charset="0"/>
              </a:rPr>
              <a:t> các ứng dụng được tải xuống từ cửa hàng ứng dụng không đáng tin cậy, các trang web độc hại, thông qua tin nhắn hoặc email rác,</a:t>
            </a:r>
            <a:r>
              <a:rPr lang="en-US" altLang="en-GB" sz="2400">
                <a:latin typeface="Times New Roman" panose="02020603050405020304" charset="0"/>
                <a:cs typeface="Times New Roman" panose="02020603050405020304" charset="0"/>
              </a:rPr>
              <a:t>...</a:t>
            </a:r>
            <a:endParaRPr lang="en-US" altLang="en-GB" sz="2400">
              <a:latin typeface="Times New Roman" panose="02020603050405020304" charset="0"/>
              <a:cs typeface="Times New Roman" panose="02020603050405020304" charset="0"/>
            </a:endParaRPr>
          </a:p>
        </p:txBody>
      </p:sp>
      <p:sp>
        <p:nvSpPr>
          <p:cNvPr id="206" name="Google Shape;206;p26"/>
          <p:cNvSpPr txBox="1"/>
          <p:nvPr>
            <p:ph type="title"/>
          </p:nvPr>
        </p:nvSpPr>
        <p:spPr>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GB">
                <a:solidFill>
                  <a:srgbClr val="FF0000"/>
                </a:solidFill>
              </a:rPr>
              <a:t>01. </a:t>
            </a:r>
            <a:r>
              <a:rPr lang="en-US" altLang="en-GB">
                <a:solidFill>
                  <a:srgbClr val="FF0000"/>
                </a:solidFill>
                <a:sym typeface="+mn-ea"/>
              </a:rPr>
              <a:t>Tổng quan về nội dung đề tài</a:t>
            </a:r>
            <a:endParaRPr lang="en-US" altLang="en-GB">
              <a:solidFill>
                <a:srgbClr val="FF0000"/>
              </a:solidFill>
              <a:sym typeface="+mn-ea"/>
            </a:endParaRPr>
          </a:p>
        </p:txBody>
      </p:sp>
      <p:pic>
        <p:nvPicPr>
          <p:cNvPr id="100" name="Picture Placeholder 99"/>
          <p:cNvPicPr/>
          <p:nvPr>
            <p:ph type="pic" idx="3"/>
          </p:nvPr>
        </p:nvPicPr>
        <p:blipFill>
          <a:blip r:embed="rId1"/>
          <a:stretch>
            <a:fillRect/>
          </a:stretch>
        </p:blipFill>
        <p:spPr>
          <a:xfrm>
            <a:off x="4615180" y="1946275"/>
            <a:ext cx="5553075" cy="429196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4" name="Line Callout 2 (No Border) 3"/>
          <p:cNvSpPr/>
          <p:nvPr/>
        </p:nvSpPr>
        <p:spPr>
          <a:xfrm>
            <a:off x="1612265" y="1210945"/>
            <a:ext cx="2312035" cy="4980940"/>
          </a:xfrm>
          <a:prstGeom prst="callout2">
            <a:avLst>
              <a:gd name="adj1" fmla="val 18750"/>
              <a:gd name="adj2" fmla="val -8333"/>
              <a:gd name="adj3" fmla="val 18750"/>
              <a:gd name="adj4" fmla="val -16667"/>
              <a:gd name="adj5" fmla="val 18944"/>
              <a:gd name="adj6" fmla="val -64652"/>
            </a:avLst>
          </a:prstGeom>
          <a:ln w="47625" cmpd="sng">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i="1">
                <a:solidFill>
                  <a:schemeClr val="bg2">
                    <a:lumMod val="75000"/>
                  </a:schemeClr>
                </a:solidFill>
                <a:latin typeface="Times New Roman" panose="02020603050405020304" charset="0"/>
                <a:cs typeface="Times New Roman" panose="02020603050405020304" charset="0"/>
              </a:rPr>
              <a:t>- Có một số giải pháp được đưa ra trong đó thì nhiều nghiên cứu đã chỉ ra học máy mang tới hiệu quả cao. </a:t>
            </a:r>
            <a:endParaRPr lang="en-US" sz="2400" i="1">
              <a:solidFill>
                <a:schemeClr val="bg2">
                  <a:lumMod val="75000"/>
                </a:schemeClr>
              </a:solidFill>
              <a:latin typeface="Times New Roman" panose="02020603050405020304" charset="0"/>
              <a:cs typeface="Times New Roman" panose="02020603050405020304" charset="0"/>
            </a:endParaRPr>
          </a:p>
          <a:p>
            <a:pPr algn="l"/>
            <a:r>
              <a:rPr lang="en-US" sz="2400" i="1">
                <a:solidFill>
                  <a:schemeClr val="bg2">
                    <a:lumMod val="75000"/>
                  </a:schemeClr>
                </a:solidFill>
                <a:latin typeface="Times New Roman" panose="02020603050405020304" charset="0"/>
                <a:cs typeface="Times New Roman" panose="02020603050405020304" charset="0"/>
              </a:rPr>
              <a:t>- Các hệ thống phát hiện phần mềm độc hại Android dựa trên học máy ra đời</a:t>
            </a:r>
            <a:endParaRPr lang="en-US" sz="2400" i="1">
              <a:solidFill>
                <a:schemeClr val="bg2">
                  <a:lumMod val="75000"/>
                </a:schemeClr>
              </a:solidFill>
              <a:latin typeface="Times New Roman" panose="02020603050405020304" charset="0"/>
              <a:cs typeface="Times New Roman" panose="02020603050405020304" charset="0"/>
            </a:endParaRPr>
          </a:p>
        </p:txBody>
      </p:sp>
      <p:sp>
        <p:nvSpPr>
          <p:cNvPr id="6" name="Line Callout 2 (No Border) 5"/>
          <p:cNvSpPr/>
          <p:nvPr/>
        </p:nvSpPr>
        <p:spPr>
          <a:xfrm>
            <a:off x="4661535" y="1211580"/>
            <a:ext cx="2323465" cy="4980305"/>
          </a:xfrm>
          <a:prstGeom prst="callout2">
            <a:avLst>
              <a:gd name="adj1" fmla="val 18750"/>
              <a:gd name="adj2" fmla="val -8333"/>
              <a:gd name="adj3" fmla="val 18750"/>
              <a:gd name="adj4" fmla="val -16667"/>
              <a:gd name="adj5" fmla="val 70763"/>
              <a:gd name="adj6" fmla="val -30882"/>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i="1">
                <a:solidFill>
                  <a:schemeClr val="bg2">
                    <a:lumMod val="75000"/>
                  </a:schemeClr>
                </a:solidFill>
                <a:latin typeface="Times New Roman" panose="02020603050405020304" charset="0"/>
                <a:cs typeface="Times New Roman" panose="02020603050405020304" charset="0"/>
              </a:rPr>
              <a:t>- Từ đó, ta có rất nhiều các mô hình được đề xuất đạt được độ chính xác cao (99%)</a:t>
            </a:r>
            <a:endParaRPr lang="en-US" sz="2400" i="1">
              <a:solidFill>
                <a:schemeClr val="bg2">
                  <a:lumMod val="75000"/>
                </a:schemeClr>
              </a:solidFill>
              <a:latin typeface="Times New Roman" panose="02020603050405020304" charset="0"/>
              <a:cs typeface="Times New Roman" panose="02020603050405020304" charset="0"/>
            </a:endParaRPr>
          </a:p>
          <a:p>
            <a:pPr algn="l"/>
            <a:r>
              <a:rPr lang="en-US" sz="2400" i="1">
                <a:solidFill>
                  <a:schemeClr val="bg2">
                    <a:lumMod val="75000"/>
                  </a:schemeClr>
                </a:solidFill>
                <a:latin typeface="Times New Roman" panose="02020603050405020304" charset="0"/>
                <a:cs typeface="Times New Roman" panose="02020603050405020304" charset="0"/>
              </a:rPr>
              <a:t>- Các mô hình ngày càng phức tạp hơn, chúng ta khó hiểu về các quyết định của model</a:t>
            </a:r>
            <a:endParaRPr lang="en-US" sz="2400" i="1">
              <a:solidFill>
                <a:schemeClr val="bg2">
                  <a:lumMod val="75000"/>
                </a:schemeClr>
              </a:solidFill>
              <a:latin typeface="Times New Roman" panose="02020603050405020304" charset="0"/>
              <a:cs typeface="Times New Roman" panose="02020603050405020304" charset="0"/>
            </a:endParaRPr>
          </a:p>
        </p:txBody>
      </p:sp>
      <p:sp>
        <p:nvSpPr>
          <p:cNvPr id="7" name="Line Callout 2 (No Border) 6"/>
          <p:cNvSpPr/>
          <p:nvPr/>
        </p:nvSpPr>
        <p:spPr>
          <a:xfrm>
            <a:off x="7722235" y="1211580"/>
            <a:ext cx="2323465" cy="4980305"/>
          </a:xfrm>
          <a:prstGeom prst="callout2">
            <a:avLst>
              <a:gd name="adj1" fmla="val 18750"/>
              <a:gd name="adj2" fmla="val -8333"/>
              <a:gd name="adj3" fmla="val 18750"/>
              <a:gd name="adj4" fmla="val -16667"/>
              <a:gd name="adj5" fmla="val 70763"/>
              <a:gd name="adj6" fmla="val -30882"/>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i="1">
                <a:solidFill>
                  <a:schemeClr val="bg2">
                    <a:lumMod val="75000"/>
                  </a:schemeClr>
                </a:solidFill>
                <a:latin typeface="Times New Roman" panose="02020603050405020304" charset="0"/>
                <a:cs typeface="Times New Roman" panose="02020603050405020304" charset="0"/>
              </a:rPr>
              <a:t>- Các mô hình có thể bị sai lệch trong thử nghiệm, điều này tạo ra hiệu suất mô hình không thực tế</a:t>
            </a:r>
            <a:endParaRPr lang="en-US" sz="2400" i="1">
              <a:solidFill>
                <a:schemeClr val="bg2">
                  <a:lumMod val="75000"/>
                </a:schemeClr>
              </a:solidFill>
              <a:latin typeface="Times New Roman" panose="02020603050405020304" charset="0"/>
              <a:cs typeface="Times New Roman" panose="02020603050405020304" charset="0"/>
            </a:endParaRPr>
          </a:p>
          <a:p>
            <a:pPr algn="ctr"/>
            <a:r>
              <a:rPr lang="en-US" sz="2400" i="1">
                <a:solidFill>
                  <a:srgbClr val="FF0000"/>
                </a:solidFill>
                <a:latin typeface="Times New Roman" panose="02020603050405020304" charset="0"/>
                <a:cs typeface="Times New Roman" panose="02020603050405020304" charset="0"/>
              </a:rPr>
              <a:t>=&gt; Hình thành nên Explainable AI </a:t>
            </a:r>
            <a:endParaRPr lang="en-US" sz="2400" i="1">
              <a:solidFill>
                <a:srgbClr val="FF0000"/>
              </a:solidFill>
              <a:latin typeface="Times New Roman" panose="02020603050405020304" charset="0"/>
              <a:cs typeface="Times New Roman" panose="02020603050405020304" charset="0"/>
            </a:endParaRPr>
          </a:p>
        </p:txBody>
      </p:sp>
      <p:sp>
        <p:nvSpPr>
          <p:cNvPr id="8" name="Text Box 7"/>
          <p:cNvSpPr txBox="1"/>
          <p:nvPr/>
        </p:nvSpPr>
        <p:spPr>
          <a:xfrm>
            <a:off x="0" y="2370455"/>
            <a:ext cx="1650365" cy="521970"/>
          </a:xfrm>
          <a:prstGeom prst="rect">
            <a:avLst/>
          </a:prstGeom>
          <a:noFill/>
        </p:spPr>
        <p:txBody>
          <a:bodyPr wrap="none" rtlCol="0">
            <a:spAutoFit/>
          </a:bodyPr>
          <a:p>
            <a:r>
              <a:rPr lang="en-US" sz="2800" b="1" u="sng">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Ngữ cảnh</a:t>
            </a:r>
            <a:endParaRPr lang="en-US" sz="2800" b="1" u="sng">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212" name="Shape 212"/>
        <p:cNvGrpSpPr/>
        <p:nvPr/>
      </p:nvGrpSpPr>
      <p:grpSpPr>
        <a:xfrm>
          <a:off x="0" y="0"/>
          <a:ext cx="0" cy="0"/>
          <a:chOff x="0" y="0"/>
          <a:chExt cx="0" cy="0"/>
        </a:xfrm>
      </p:grpSpPr>
      <p:sp>
        <p:nvSpPr>
          <p:cNvPr id="213" name="Google Shape;213;p27"/>
          <p:cNvSpPr txBox="1"/>
          <p:nvPr>
            <p:ph type="title"/>
          </p:nvPr>
        </p:nvSpPr>
        <p:spPr>
          <a:xfrm>
            <a:off x="0" y="0"/>
            <a:ext cx="10691495" cy="81026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GB">
                <a:solidFill>
                  <a:srgbClr val="FF0000"/>
                </a:solidFill>
              </a:rPr>
              <a:t>02. </a:t>
            </a:r>
            <a:r>
              <a:rPr lang="en-US" altLang="en-GB">
                <a:solidFill>
                  <a:srgbClr val="FF0000"/>
                </a:solidFill>
                <a:sym typeface="+mn-ea"/>
              </a:rPr>
              <a:t>Đối tượng nghiên cứu trong tài liệu liên quan</a:t>
            </a:r>
            <a:endParaRPr lang="en-US" altLang="en-GB">
              <a:solidFill>
                <a:srgbClr val="FF0000"/>
              </a:solidFill>
              <a:sym typeface="+mn-ea"/>
            </a:endParaRPr>
          </a:p>
        </p:txBody>
      </p:sp>
      <p:pic>
        <p:nvPicPr>
          <p:cNvPr id="2" name="Picture 1"/>
          <p:cNvPicPr>
            <a:picLocks noChangeAspect="1"/>
          </p:cNvPicPr>
          <p:nvPr/>
        </p:nvPicPr>
        <p:blipFill>
          <a:blip r:embed="rId1"/>
          <a:stretch>
            <a:fillRect/>
          </a:stretch>
        </p:blipFill>
        <p:spPr>
          <a:xfrm>
            <a:off x="0" y="1266190"/>
            <a:ext cx="10643235" cy="1599565"/>
          </a:xfrm>
          <a:prstGeom prst="rect">
            <a:avLst/>
          </a:prstGeom>
        </p:spPr>
      </p:pic>
      <p:pic>
        <p:nvPicPr>
          <p:cNvPr id="6" name="Picture 5"/>
          <p:cNvPicPr>
            <a:picLocks noChangeAspect="1"/>
          </p:cNvPicPr>
          <p:nvPr/>
        </p:nvPicPr>
        <p:blipFill>
          <a:blip r:embed="rId2"/>
          <a:stretch>
            <a:fillRect/>
          </a:stretch>
        </p:blipFill>
        <p:spPr>
          <a:xfrm>
            <a:off x="0" y="3429635"/>
            <a:ext cx="10691495" cy="3916680"/>
          </a:xfrm>
          <a:prstGeom prst="rect">
            <a:avLst/>
          </a:prstGeom>
        </p:spPr>
      </p:pic>
      <p:sp>
        <p:nvSpPr>
          <p:cNvPr id="12" name="Text Box 11"/>
          <p:cNvSpPr txBox="1"/>
          <p:nvPr/>
        </p:nvSpPr>
        <p:spPr>
          <a:xfrm>
            <a:off x="4107180" y="854075"/>
            <a:ext cx="2989580" cy="368300"/>
          </a:xfrm>
          <a:prstGeom prst="rect">
            <a:avLst/>
          </a:prstGeom>
          <a:noFill/>
        </p:spPr>
        <p:txBody>
          <a:bodyPr wrap="none" rtlCol="0">
            <a:spAutoFit/>
          </a:bodyPr>
          <a:p>
            <a:pPr algn="ctr"/>
            <a:r>
              <a:rPr lang="en-US" sz="1800" i="1">
                <a:latin typeface="Times New Roman" panose="02020603050405020304" charset="0"/>
                <a:cs typeface="Times New Roman" panose="02020603050405020304" charset="0"/>
              </a:rPr>
              <a:t>Bảng : Các bài báo tham khảo</a:t>
            </a:r>
            <a:endParaRPr lang="en-US" sz="1800" i="1">
              <a:latin typeface="Times New Roman" panose="02020603050405020304" charset="0"/>
              <a:cs typeface="Times New Roman" panose="02020603050405020304" charset="0"/>
            </a:endParaRPr>
          </a:p>
        </p:txBody>
      </p:sp>
      <p:sp>
        <p:nvSpPr>
          <p:cNvPr id="13" name="Text Box 12"/>
          <p:cNvSpPr txBox="1"/>
          <p:nvPr/>
        </p:nvSpPr>
        <p:spPr>
          <a:xfrm>
            <a:off x="3399155" y="3061335"/>
            <a:ext cx="4405630" cy="368300"/>
          </a:xfrm>
          <a:prstGeom prst="rect">
            <a:avLst/>
          </a:prstGeom>
          <a:noFill/>
        </p:spPr>
        <p:txBody>
          <a:bodyPr wrap="none" rtlCol="0">
            <a:spAutoFit/>
          </a:bodyPr>
          <a:p>
            <a:r>
              <a:rPr lang="en-US" sz="1800" i="1">
                <a:latin typeface="Times New Roman" panose="02020603050405020304" charset="0"/>
                <a:cs typeface="Times New Roman" panose="02020603050405020304" charset="0"/>
              </a:rPr>
              <a:t>Bảng : Tóm tắt về bài báo tham khảo chính(1)</a:t>
            </a:r>
            <a:endParaRPr lang="en-US" sz="1800" i="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3" name="Title 2"/>
          <p:cNvSpPr/>
          <p:nvPr>
            <p:ph type="title"/>
          </p:nvPr>
        </p:nvSpPr>
        <p:spPr>
          <a:xfrm>
            <a:off x="78105" y="140970"/>
            <a:ext cx="7365365" cy="668020"/>
          </a:xfrm>
        </p:spPr>
        <p:txBody>
          <a:bodyPr/>
          <a:p>
            <a:r>
              <a:rPr lang="en-US" sz="3200">
                <a:solidFill>
                  <a:srgbClr val="FF0000"/>
                </a:solidFill>
                <a:latin typeface="Times New Roman" panose="02020603050405020304" charset="0"/>
                <a:cs typeface="Times New Roman" panose="02020603050405020304" charset="0"/>
              </a:rPr>
              <a:t>Phương pháp giải thích trong học máy:</a:t>
            </a:r>
            <a:endParaRPr lang="en-US" sz="3200">
              <a:solidFill>
                <a:srgbClr val="FF0000"/>
              </a:solidFill>
              <a:latin typeface="Times New Roman" panose="02020603050405020304" charset="0"/>
              <a:cs typeface="Times New Roman" panose="02020603050405020304" charset="0"/>
            </a:endParaRPr>
          </a:p>
        </p:txBody>
      </p:sp>
      <p:sp>
        <p:nvSpPr>
          <p:cNvPr id="5" name="Text Box 4"/>
          <p:cNvSpPr txBox="1"/>
          <p:nvPr/>
        </p:nvSpPr>
        <p:spPr>
          <a:xfrm>
            <a:off x="0" y="2526665"/>
            <a:ext cx="1503045" cy="2061210"/>
          </a:xfrm>
          <a:prstGeom prst="rect">
            <a:avLst/>
          </a:prstGeom>
          <a:noFill/>
          <a:ln w="28575" cmpd="sng">
            <a:solidFill>
              <a:srgbClr val="7030A0"/>
            </a:solidFill>
            <a:prstDash val="solid"/>
          </a:ln>
        </p:spPr>
        <p:txBody>
          <a:bodyPr wrap="square" rtlCol="0">
            <a:spAutoFit/>
          </a:bodyPr>
          <a:p>
            <a:pPr algn="l"/>
            <a:r>
              <a:rPr lang="en-US" sz="1600">
                <a:latin typeface="Times New Roman" panose="02020603050405020304" charset="0"/>
                <a:cs typeface="Times New Roman" panose="02020603050405020304" charset="0"/>
              </a:rPr>
              <a:t>LIME là một kỹ thuật giải thích cục bộ, tập trung vào việc giải thích dự đoán tại một điểm dữ liệu cụ thể.</a:t>
            </a:r>
            <a:endParaRPr lang="en-US" sz="1600">
              <a:latin typeface="Times New Roman" panose="02020603050405020304" charset="0"/>
              <a:cs typeface="Times New Roman" panose="02020603050405020304" charset="0"/>
            </a:endParaRPr>
          </a:p>
        </p:txBody>
      </p:sp>
      <p:sp>
        <p:nvSpPr>
          <p:cNvPr id="6" name="Text Box 5"/>
          <p:cNvSpPr txBox="1"/>
          <p:nvPr/>
        </p:nvSpPr>
        <p:spPr>
          <a:xfrm>
            <a:off x="1736725" y="995680"/>
            <a:ext cx="747395" cy="398780"/>
          </a:xfrm>
          <a:prstGeom prst="rect">
            <a:avLst/>
          </a:prstGeom>
          <a:noFill/>
          <a:ln w="34925" cmpd="sng">
            <a:solidFill>
              <a:srgbClr val="002060"/>
            </a:solidFill>
            <a:prstDash val="solid"/>
          </a:ln>
        </p:spPr>
        <p:txBody>
          <a:bodyPr wrap="none" rtlCol="0">
            <a:spAutoFit/>
          </a:bodyPr>
          <a:p>
            <a:r>
              <a:rPr lang="en-US" sz="2000" b="1">
                <a:solidFill>
                  <a:srgbClr val="0070C0"/>
                </a:solidFill>
                <a:latin typeface="Times New Roman" panose="02020603050405020304" charset="0"/>
                <a:cs typeface="Times New Roman" panose="02020603050405020304" charset="0"/>
              </a:rPr>
              <a:t>Lime</a:t>
            </a:r>
            <a:endParaRPr lang="en-US" sz="2000" b="1">
              <a:solidFill>
                <a:srgbClr val="0070C0"/>
              </a:solidFill>
              <a:latin typeface="Times New Roman" panose="02020603050405020304" charset="0"/>
              <a:cs typeface="Times New Roman" panose="02020603050405020304" charset="0"/>
            </a:endParaRPr>
          </a:p>
        </p:txBody>
      </p:sp>
      <p:sp>
        <p:nvSpPr>
          <p:cNvPr id="7" name="Text Box 6"/>
          <p:cNvSpPr txBox="1"/>
          <p:nvPr/>
        </p:nvSpPr>
        <p:spPr>
          <a:xfrm>
            <a:off x="1820545" y="1896745"/>
            <a:ext cx="1740535" cy="1322070"/>
          </a:xfrm>
          <a:prstGeom prst="rect">
            <a:avLst/>
          </a:prstGeom>
          <a:noFill/>
          <a:ln w="28575" cmpd="sng">
            <a:solidFill>
              <a:srgbClr val="7030A0"/>
            </a:solidFill>
            <a:prstDash val="solid"/>
          </a:ln>
        </p:spPr>
        <p:txBody>
          <a:bodyPr wrap="square" rtlCol="0">
            <a:spAutoFit/>
          </a:bodyPr>
          <a:p>
            <a:pPr algn="l"/>
            <a:r>
              <a:rPr lang="en-US" sz="1600">
                <a:latin typeface="Times New Roman" panose="02020603050405020304" charset="0"/>
                <a:cs typeface="Times New Roman" panose="02020603050405020304" charset="0"/>
              </a:rPr>
              <a:t>Chọn một điểm dữ liệu cần giải thích, tạo ra các phiên bản dữ liệu gần giống</a:t>
            </a:r>
            <a:endParaRPr lang="en-US" sz="1600">
              <a:latin typeface="Times New Roman" panose="02020603050405020304" charset="0"/>
              <a:cs typeface="Times New Roman" panose="02020603050405020304" charset="0"/>
            </a:endParaRPr>
          </a:p>
        </p:txBody>
      </p:sp>
      <p:sp>
        <p:nvSpPr>
          <p:cNvPr id="8" name="Text Box 7"/>
          <p:cNvSpPr txBox="1"/>
          <p:nvPr/>
        </p:nvSpPr>
        <p:spPr>
          <a:xfrm>
            <a:off x="1737360" y="3458210"/>
            <a:ext cx="1739265" cy="2306955"/>
          </a:xfrm>
          <a:prstGeom prst="rect">
            <a:avLst/>
          </a:prstGeom>
          <a:noFill/>
          <a:ln w="28575" cmpd="sng">
            <a:solidFill>
              <a:srgbClr val="FFFF00"/>
            </a:solidFill>
            <a:prstDash val="solid"/>
          </a:ln>
        </p:spPr>
        <p:txBody>
          <a:bodyPr wrap="square" rtlCol="0">
            <a:spAutoFit/>
          </a:bodyPr>
          <a:p>
            <a:pPr algn="l"/>
            <a:r>
              <a:rPr lang="en-US" sz="1600">
                <a:latin typeface="Times New Roman" panose="02020603050405020304" charset="0"/>
                <a:cs typeface="Times New Roman" panose="02020603050405020304" charset="0"/>
              </a:rPr>
              <a:t>Lấy dự đoán từ mô hình đã học trước đó, huấn luyện một mô hình giải thích interpretable trên các phiên bản dữ liệu gần giống và dự đoán tương ứng.</a:t>
            </a:r>
            <a:endParaRPr lang="en-US" sz="1600">
              <a:latin typeface="Times New Roman" panose="02020603050405020304" charset="0"/>
              <a:cs typeface="Times New Roman" panose="02020603050405020304" charset="0"/>
            </a:endParaRPr>
          </a:p>
        </p:txBody>
      </p:sp>
      <p:sp>
        <p:nvSpPr>
          <p:cNvPr id="9" name="Text Box 8"/>
          <p:cNvSpPr txBox="1"/>
          <p:nvPr/>
        </p:nvSpPr>
        <p:spPr>
          <a:xfrm>
            <a:off x="1820545" y="6096635"/>
            <a:ext cx="1419225" cy="1322070"/>
          </a:xfrm>
          <a:prstGeom prst="rect">
            <a:avLst/>
          </a:prstGeom>
          <a:noFill/>
          <a:ln w="28575" cmpd="sng">
            <a:solidFill>
              <a:srgbClr val="FFC000"/>
            </a:solidFill>
            <a:prstDash val="solid"/>
          </a:ln>
        </p:spPr>
        <p:txBody>
          <a:bodyPr wrap="square" rtlCol="0">
            <a:spAutoFit/>
          </a:bodyPr>
          <a:p>
            <a:pPr algn="l"/>
            <a:r>
              <a:rPr lang="en-US" sz="1600">
                <a:latin typeface="Times New Roman" panose="02020603050405020304" charset="0"/>
                <a:cs typeface="Times New Roman" panose="02020603050405020304" charset="0"/>
              </a:rPr>
              <a:t>Xác định độ quan trọng của các đặc trưng và đưa ra giải thích</a:t>
            </a:r>
            <a:endParaRPr lang="en-US" sz="1600">
              <a:latin typeface="Times New Roman" panose="02020603050405020304" charset="0"/>
              <a:cs typeface="Times New Roman" panose="02020603050405020304" charset="0"/>
            </a:endParaRPr>
          </a:p>
        </p:txBody>
      </p:sp>
      <p:pic>
        <p:nvPicPr>
          <p:cNvPr id="11" name="Picture 10"/>
          <p:cNvPicPr>
            <a:picLocks noChangeAspect="1"/>
          </p:cNvPicPr>
          <p:nvPr/>
        </p:nvPicPr>
        <p:blipFill>
          <a:blip r:embed="rId1"/>
          <a:stretch>
            <a:fillRect/>
          </a:stretch>
        </p:blipFill>
        <p:spPr>
          <a:xfrm>
            <a:off x="4314825" y="1946275"/>
            <a:ext cx="5396865" cy="4150360"/>
          </a:xfrm>
          <a:prstGeom prst="rect">
            <a:avLst/>
          </a:prstGeom>
        </p:spPr>
      </p:pic>
      <p:cxnSp>
        <p:nvCxnSpPr>
          <p:cNvPr id="14" name="Straight Arrow Connector 13"/>
          <p:cNvCxnSpPr>
            <a:stCxn id="6" idx="1"/>
            <a:endCxn id="5" idx="0"/>
          </p:cNvCxnSpPr>
          <p:nvPr/>
        </p:nvCxnSpPr>
        <p:spPr>
          <a:xfrm flipH="1">
            <a:off x="751840" y="1195070"/>
            <a:ext cx="984885" cy="1331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0"/>
          </p:cNvCxnSpPr>
          <p:nvPr/>
        </p:nvCxnSpPr>
        <p:spPr>
          <a:xfrm>
            <a:off x="2484120" y="1195070"/>
            <a:ext cx="207010" cy="7016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8" idx="0"/>
          </p:cNvCxnSpPr>
          <p:nvPr/>
        </p:nvCxnSpPr>
        <p:spPr>
          <a:xfrm>
            <a:off x="2597150" y="3178810"/>
            <a:ext cx="10160" cy="2794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2"/>
          </p:cNvCxnSpPr>
          <p:nvPr/>
        </p:nvCxnSpPr>
        <p:spPr>
          <a:xfrm>
            <a:off x="2607310" y="5765165"/>
            <a:ext cx="1270" cy="370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Text Box 17"/>
          <p:cNvSpPr txBox="1"/>
          <p:nvPr/>
        </p:nvSpPr>
        <p:spPr>
          <a:xfrm>
            <a:off x="5415280" y="6136005"/>
            <a:ext cx="3195955" cy="460375"/>
          </a:xfrm>
          <a:prstGeom prst="rect">
            <a:avLst/>
          </a:prstGeom>
          <a:noFill/>
        </p:spPr>
        <p:txBody>
          <a:bodyPr wrap="none" rtlCol="0">
            <a:spAutoFit/>
          </a:bodyPr>
          <a:p>
            <a:r>
              <a:rPr lang="en-US" sz="2400" b="1" i="1">
                <a:latin typeface="Times New Roman" panose="02020603050405020304" charset="0"/>
                <a:cs typeface="Times New Roman" panose="02020603050405020304" charset="0"/>
              </a:rPr>
              <a:t>Hình minh hoạ về Lime</a:t>
            </a:r>
            <a:endParaRPr lang="en-US" sz="2400" b="1" i="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274" name="Shape 274"/>
        <p:cNvGrpSpPr/>
        <p:nvPr/>
      </p:nvGrpSpPr>
      <p:grpSpPr>
        <a:xfrm>
          <a:off x="0" y="0"/>
          <a:ext cx="0" cy="0"/>
          <a:chOff x="0" y="0"/>
          <a:chExt cx="0" cy="0"/>
        </a:xfrm>
      </p:grpSpPr>
      <p:sp>
        <p:nvSpPr>
          <p:cNvPr id="275" name="Google Shape;275;p28"/>
          <p:cNvSpPr txBox="1"/>
          <p:nvPr>
            <p:ph type="title"/>
          </p:nvPr>
        </p:nvSpPr>
        <p:spPr>
          <a:xfrm>
            <a:off x="162560" y="0"/>
            <a:ext cx="9655810" cy="1199515"/>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GB">
                <a:solidFill>
                  <a:srgbClr val="FF0000"/>
                </a:solidFill>
              </a:rPr>
              <a:t>03. </a:t>
            </a:r>
            <a:r>
              <a:rPr lang="en-US" altLang="en-GB">
                <a:solidFill>
                  <a:srgbClr val="FF0000"/>
                </a:solidFill>
                <a:sym typeface="+mn-ea"/>
              </a:rPr>
              <a:t>Thực nghiệm của nhóm liên quan tới bài báo</a:t>
            </a:r>
            <a:endParaRPr lang="en-US" altLang="en-GB">
              <a:solidFill>
                <a:srgbClr val="FF0000"/>
              </a:solidFill>
              <a:sym typeface="+mn-ea"/>
            </a:endParaRPr>
          </a:p>
        </p:txBody>
      </p:sp>
      <p:pic>
        <p:nvPicPr>
          <p:cNvPr id="5" name="Picture 4"/>
          <p:cNvPicPr>
            <a:picLocks noChangeAspect="1"/>
          </p:cNvPicPr>
          <p:nvPr/>
        </p:nvPicPr>
        <p:blipFill>
          <a:blip r:embed="rId1"/>
          <a:stretch>
            <a:fillRect/>
          </a:stretch>
        </p:blipFill>
        <p:spPr>
          <a:xfrm>
            <a:off x="0" y="2389505"/>
            <a:ext cx="10679430" cy="2270125"/>
          </a:xfrm>
          <a:prstGeom prst="rect">
            <a:avLst/>
          </a:prstGeom>
        </p:spPr>
      </p:pic>
      <p:sp>
        <p:nvSpPr>
          <p:cNvPr id="2" name="Text Box 1"/>
          <p:cNvSpPr txBox="1"/>
          <p:nvPr/>
        </p:nvSpPr>
        <p:spPr>
          <a:xfrm>
            <a:off x="0" y="4685030"/>
            <a:ext cx="10610850" cy="398780"/>
          </a:xfrm>
          <a:prstGeom prst="rect">
            <a:avLst/>
          </a:prstGeom>
          <a:noFill/>
        </p:spPr>
        <p:txBody>
          <a:bodyPr wrap="square" rtlCol="0">
            <a:spAutoFit/>
          </a:bodyPr>
          <a:p>
            <a:pPr algn="ctr"/>
            <a:r>
              <a:rPr lang="en-US" sz="2000" i="1">
                <a:latin typeface="Times New Roman" panose="02020603050405020304" charset="0"/>
                <a:cs typeface="Times New Roman" panose="02020603050405020304" charset="0"/>
              </a:rPr>
              <a:t>Hình 1: Tổng quan về thử nghiệm của tác giải</a:t>
            </a:r>
            <a:endParaRPr lang="en-US" sz="2000">
              <a:latin typeface="Times New Roman" panose="02020603050405020304" charset="0"/>
              <a:cs typeface="Times New Roman" panose="02020603050405020304" charset="0"/>
            </a:endParaRPr>
          </a:p>
        </p:txBody>
      </p:sp>
      <p:sp>
        <p:nvSpPr>
          <p:cNvPr id="3" name="Text Box 2"/>
          <p:cNvSpPr txBox="1"/>
          <p:nvPr/>
        </p:nvSpPr>
        <p:spPr>
          <a:xfrm>
            <a:off x="92075" y="1351915"/>
            <a:ext cx="10587355" cy="1322070"/>
          </a:xfrm>
          <a:prstGeom prst="rect">
            <a:avLst/>
          </a:prstGeom>
          <a:noFill/>
        </p:spPr>
        <p:txBody>
          <a:bodyPr wrap="square" rtlCol="0">
            <a:spAutoFit/>
          </a:bodyPr>
          <a:p>
            <a:pPr algn="l"/>
            <a:r>
              <a:rPr lang="en-US" sz="2000">
                <a:latin typeface="Times New Roman" panose="02020603050405020304" charset="0"/>
                <a:cs typeface="Times New Roman" panose="02020603050405020304" charset="0"/>
                <a:sym typeface="+mn-ea"/>
              </a:rPr>
              <a:t>- Các ứng dụng được thu thập từ AndroZoo và được dán nhãn bởi VirusTotal</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sym typeface="+mn-ea"/>
              </a:rPr>
              <a:t>- Sử dụng để trích xuất các tính năng; các vectơ đặc trưng được đưa vào bộ phân loại ML để tạo dự đoán và giải thích.</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
        <p:nvSpPr>
          <p:cNvPr id="6" name="Text Box 5"/>
          <p:cNvSpPr txBox="1"/>
          <p:nvPr/>
        </p:nvSpPr>
        <p:spPr>
          <a:xfrm>
            <a:off x="449580" y="5490210"/>
            <a:ext cx="10241915" cy="829945"/>
          </a:xfrm>
          <a:prstGeom prst="rect">
            <a:avLst/>
          </a:prstGeom>
          <a:noFill/>
        </p:spPr>
        <p:txBody>
          <a:bodyPr wrap="square" rtlCol="0">
            <a:spAutoFit/>
          </a:bodyPr>
          <a:p>
            <a:pPr algn="l"/>
            <a:r>
              <a:rPr lang="en-US" sz="2400">
                <a:latin typeface="Times New Roman" panose="02020603050405020304" charset="0"/>
                <a:cs typeface="Times New Roman" panose="02020603050405020304" charset="0"/>
              </a:rPr>
              <a:t>- Thực nghiệm tác giả chạy theo 3 hướng là Drebin, XMal, Fan et al trên bộ dữ liệu tự thu Androzoo từ 2010 - 2020 với  33,000 malicious +  33,000 benign apps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14" name="Text Placeholder 13"/>
          <p:cNvSpPr/>
          <p:nvPr>
            <p:ph type="body" idx="2"/>
          </p:nvPr>
        </p:nvSpPr>
        <p:spPr/>
        <p:txBody>
          <a:bodyPr/>
          <a:p>
            <a:endParaRPr lang="en-US"/>
          </a:p>
        </p:txBody>
      </p:sp>
      <p:sp>
        <p:nvSpPr>
          <p:cNvPr id="6" name="Text Box 5"/>
          <p:cNvSpPr txBox="1"/>
          <p:nvPr/>
        </p:nvSpPr>
        <p:spPr>
          <a:xfrm>
            <a:off x="245110" y="133350"/>
            <a:ext cx="4082415" cy="4092575"/>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rPr>
              <a:t>My dataset:</a:t>
            </a:r>
            <a:endParaRPr lang="en-US" sz="2800" b="1">
              <a:solidFill>
                <a:srgbClr val="FF0000"/>
              </a:solidFill>
              <a:latin typeface="Times New Roman" panose="02020603050405020304" charset="0"/>
              <a:cs typeface="Times New Roman" panose="02020603050405020304" charset="0"/>
            </a:endParaRPr>
          </a:p>
          <a:p>
            <a:pPr algn="l"/>
            <a:endParaRPr lang="en-US" sz="2400" b="1">
              <a:solidFill>
                <a:srgbClr val="FF0000"/>
              </a:solidFill>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Sử dụng bộ dữ liệu CIC và Androzoo tự thu thông qua apk tool để trích xuất dữ liệu và đưa về csv.</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Q1,2 dùng androzoo benign, cic malware</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Q3 dùng androzoo</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a:t>
            </a:r>
            <a:endParaRPr lang="en-US" sz="1600"/>
          </a:p>
          <a:p>
            <a:pPr algn="l"/>
            <a:endParaRPr lang="en-US" sz="1600"/>
          </a:p>
        </p:txBody>
      </p:sp>
      <p:pic>
        <p:nvPicPr>
          <p:cNvPr id="18" name="Picture 17"/>
          <p:cNvPicPr>
            <a:picLocks noChangeAspect="1"/>
          </p:cNvPicPr>
          <p:nvPr/>
        </p:nvPicPr>
        <p:blipFill>
          <a:blip r:embed="rId1"/>
          <a:stretch>
            <a:fillRect/>
          </a:stretch>
        </p:blipFill>
        <p:spPr>
          <a:xfrm>
            <a:off x="0" y="4547235"/>
            <a:ext cx="6072505" cy="2188210"/>
          </a:xfrm>
          <a:prstGeom prst="rect">
            <a:avLst/>
          </a:prstGeom>
        </p:spPr>
      </p:pic>
      <p:sp>
        <p:nvSpPr>
          <p:cNvPr id="22" name="Text Box 21"/>
          <p:cNvSpPr txBox="1"/>
          <p:nvPr/>
        </p:nvSpPr>
        <p:spPr>
          <a:xfrm>
            <a:off x="2882900" y="4018280"/>
            <a:ext cx="4745990" cy="368300"/>
          </a:xfrm>
          <a:prstGeom prst="rect">
            <a:avLst/>
          </a:prstGeom>
          <a:noFill/>
        </p:spPr>
        <p:txBody>
          <a:bodyPr wrap="none" rtlCol="0">
            <a:spAutoFit/>
          </a:bodyPr>
          <a:p>
            <a:r>
              <a:rPr lang="en-US" sz="1800" b="1" i="1">
                <a:latin typeface="Times New Roman" panose="02020603050405020304" charset="0"/>
                <a:cs typeface="Times New Roman" panose="02020603050405020304" charset="0"/>
              </a:rPr>
              <a:t>Hình ảnh trích xuất lhuộc tính sử dụng apk tool</a:t>
            </a:r>
            <a:endParaRPr lang="en-US" sz="1800" b="1" i="1">
              <a:latin typeface="Times New Roman" panose="02020603050405020304" charset="0"/>
              <a:cs typeface="Times New Roman" panose="02020603050405020304" charset="0"/>
            </a:endParaRPr>
          </a:p>
        </p:txBody>
      </p:sp>
      <p:pic>
        <p:nvPicPr>
          <p:cNvPr id="2" name="Picture 1" descr="354384895_826483772233508_5046274549155735899_n"/>
          <p:cNvPicPr>
            <a:picLocks noChangeAspect="1"/>
          </p:cNvPicPr>
          <p:nvPr/>
        </p:nvPicPr>
        <p:blipFill>
          <a:blip r:embed="rId2"/>
          <a:stretch>
            <a:fillRect/>
          </a:stretch>
        </p:blipFill>
        <p:spPr>
          <a:xfrm>
            <a:off x="-99695" y="344170"/>
            <a:ext cx="4908550" cy="3674110"/>
          </a:xfrm>
          <a:prstGeom prst="rect">
            <a:avLst/>
          </a:prstGeom>
        </p:spPr>
      </p:pic>
      <p:pic>
        <p:nvPicPr>
          <p:cNvPr id="4" name="Picture 3"/>
          <p:cNvPicPr>
            <a:picLocks noChangeAspect="1"/>
          </p:cNvPicPr>
          <p:nvPr/>
        </p:nvPicPr>
        <p:blipFill>
          <a:blip r:embed="rId3"/>
          <a:stretch>
            <a:fillRect/>
          </a:stretch>
        </p:blipFill>
        <p:spPr>
          <a:xfrm>
            <a:off x="4908550" y="183515"/>
            <a:ext cx="5810885" cy="3674110"/>
          </a:xfrm>
          <a:prstGeom prst="rect">
            <a:avLst/>
          </a:prstGeom>
        </p:spPr>
      </p:pic>
      <p:pic>
        <p:nvPicPr>
          <p:cNvPr id="13" name="Picture 12"/>
          <p:cNvPicPr>
            <a:picLocks noChangeAspect="1"/>
          </p:cNvPicPr>
          <p:nvPr/>
        </p:nvPicPr>
        <p:blipFill>
          <a:blip r:embed="rId4"/>
          <a:stretch>
            <a:fillRect/>
          </a:stretch>
        </p:blipFill>
        <p:spPr>
          <a:xfrm>
            <a:off x="6072505" y="5589270"/>
            <a:ext cx="4618990" cy="1110615"/>
          </a:xfrm>
          <a:prstGeom prst="rect">
            <a:avLst/>
          </a:prstGeom>
        </p:spPr>
      </p:pic>
      <p:pic>
        <p:nvPicPr>
          <p:cNvPr id="5" name="Picture Placeholder 4"/>
          <p:cNvPicPr>
            <a:picLocks noChangeAspect="1"/>
          </p:cNvPicPr>
          <p:nvPr>
            <p:ph type="pic" idx="3"/>
          </p:nvPr>
        </p:nvPicPr>
        <p:blipFill>
          <a:blip r:embed="rId5"/>
          <a:stretch>
            <a:fillRect/>
          </a:stretch>
        </p:blipFill>
        <p:spPr>
          <a:xfrm>
            <a:off x="6160770" y="4386580"/>
            <a:ext cx="4228465" cy="113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2" grpId="0"/>
      <p:bldP spid="2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18" name="Text Placeholder 17"/>
          <p:cNvSpPr/>
          <p:nvPr>
            <p:ph type="body" idx="1"/>
          </p:nvPr>
        </p:nvSpPr>
        <p:spPr/>
        <p:txBody>
          <a:bodyPr/>
          <a:p>
            <a:endParaRPr lang="en-US"/>
          </a:p>
        </p:txBody>
      </p:sp>
      <p:pic>
        <p:nvPicPr>
          <p:cNvPr id="102" name="Picture Placeholder 101"/>
          <p:cNvPicPr/>
          <p:nvPr>
            <p:ph type="pic" idx="3"/>
          </p:nvPr>
        </p:nvPicPr>
        <p:blipFill>
          <a:blip r:embed="rId1"/>
          <a:stretch>
            <a:fillRect/>
          </a:stretch>
        </p:blipFill>
        <p:spPr>
          <a:xfrm>
            <a:off x="0" y="0"/>
            <a:ext cx="4829175" cy="4836795"/>
          </a:xfrm>
          <a:prstGeom prst="rect">
            <a:avLst/>
          </a:prstGeom>
          <a:solidFill>
            <a:schemeClr val="tx2">
              <a:lumMod val="40000"/>
              <a:lumOff val="60000"/>
            </a:schemeClr>
          </a:solidFill>
          <a:ln w="9525">
            <a:noFill/>
          </a:ln>
        </p:spPr>
      </p:pic>
      <p:sp>
        <p:nvSpPr>
          <p:cNvPr id="21" name="Oval Callout 20"/>
          <p:cNvSpPr/>
          <p:nvPr/>
        </p:nvSpPr>
        <p:spPr>
          <a:xfrm>
            <a:off x="5897245" y="0"/>
            <a:ext cx="4235450" cy="2769235"/>
          </a:xfrm>
          <a:prstGeom prst="wedgeEllipseCallout">
            <a:avLst>
              <a:gd name="adj1" fmla="val -70214"/>
              <a:gd name="adj2" fmla="val -19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chemeClr val="tx1"/>
                </a:solidFill>
                <a:latin typeface="Times New Roman" panose="02020603050405020304" charset="0"/>
                <a:cs typeface="Times New Roman" panose="02020603050405020304" charset="0"/>
              </a:rPr>
              <a:t>Q1: Tác động của sự không nhất quán tạm thời của dữ liệu đối với hiệu suất của các phương pháp phát hiện phần mềm độc hại dựa trên ML là gì? :</a:t>
            </a:r>
            <a:r>
              <a:rPr lang="en-US">
                <a:solidFill>
                  <a:schemeClr val="tx1"/>
                </a:solidFill>
                <a:latin typeface="Times New Roman" panose="02020603050405020304" charset="0"/>
                <a:cs typeface="Times New Roman" panose="02020603050405020304" charset="0"/>
              </a:rPr>
              <a:t> </a:t>
            </a:r>
            <a:endParaRPr lang="en-US">
              <a:solidFill>
                <a:schemeClr val="tx1"/>
              </a:solidFill>
              <a:latin typeface="Times New Roman" panose="02020603050405020304" charset="0"/>
              <a:cs typeface="Times New Roman" panose="02020603050405020304" charset="0"/>
            </a:endParaRPr>
          </a:p>
        </p:txBody>
      </p:sp>
      <p:sp>
        <p:nvSpPr>
          <p:cNvPr id="23" name="Oval Callout 22"/>
          <p:cNvSpPr/>
          <p:nvPr/>
        </p:nvSpPr>
        <p:spPr>
          <a:xfrm>
            <a:off x="6817995" y="2888615"/>
            <a:ext cx="3615055" cy="2534920"/>
          </a:xfrm>
          <a:prstGeom prst="wedgeEllipseCallout">
            <a:avLst>
              <a:gd name="adj1" fmla="val 56053"/>
              <a:gd name="adj2" fmla="val -33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latin typeface="Times New Roman" panose="02020603050405020304" charset="0"/>
                <a:cs typeface="Times New Roman" panose="02020603050405020304" charset="0"/>
              </a:rPr>
              <a:t>Sự khác biệt tạm thời giữa mẫu độc hại và mẫu lành tính trong bộ dữ liệu thử nghiệm có thể ảnh hưởng đáng kể hiệu suất</a:t>
            </a:r>
            <a:endParaRPr lang="en-US" sz="2000">
              <a:solidFill>
                <a:srgbClr val="FF0000"/>
              </a:solidFill>
              <a:latin typeface="Times New Roman" panose="02020603050405020304" charset="0"/>
              <a:cs typeface="Times New Roman" panose="02020603050405020304" charset="0"/>
            </a:endParaRPr>
          </a:p>
        </p:txBody>
      </p:sp>
      <p:sp>
        <p:nvSpPr>
          <p:cNvPr id="4" name="Text Box 3"/>
          <p:cNvSpPr txBox="1"/>
          <p:nvPr/>
        </p:nvSpPr>
        <p:spPr>
          <a:xfrm>
            <a:off x="916940" y="5568950"/>
            <a:ext cx="9216390" cy="1383665"/>
          </a:xfrm>
          <a:prstGeom prst="rect">
            <a:avLst/>
          </a:prstGeom>
          <a:noFill/>
        </p:spPr>
        <p:txBody>
          <a:bodyPr wrap="square" rtlCol="0">
            <a:spAutoFit/>
          </a:bodyPr>
          <a:p>
            <a:r>
              <a:rPr lang="en-US" sz="2800" i="1">
                <a:latin typeface="Times New Roman" panose="02020603050405020304" charset="0"/>
                <a:cs typeface="Times New Roman" panose="02020603050405020304" charset="0"/>
              </a:rPr>
              <a:t>=&gt; Phát hiện 1: tác giả thực hiện test một model trên cùng bộ dữ liệu nhưng thu thập khác năm ( mal + benign 2010 - 2012, mal 2010 - 2012 + benign 2018 - 2020)</a:t>
            </a:r>
            <a:endParaRPr lang="en-US" sz="2800" i="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heme/theme1.xml><?xml version="1.0" encoding="utf-8"?>
<a:theme xmlns:a="http://schemas.openxmlformats.org/drawingml/2006/main" name="How to organize a text? by Slidesgo">
  <a:themeElements>
    <a:clrScheme name="Simple Light">
      <a:dk1>
        <a:srgbClr val="424963"/>
      </a:dk1>
      <a:lt1>
        <a:srgbClr val="FCF8EB"/>
      </a:lt1>
      <a:dk2>
        <a:srgbClr val="8FA9C0"/>
      </a:dk2>
      <a:lt2>
        <a:srgbClr val="AFC596"/>
      </a:lt2>
      <a:accent1>
        <a:srgbClr val="FFFFFF"/>
      </a:accent1>
      <a:accent2>
        <a:srgbClr val="FFFFFF"/>
      </a:accent2>
      <a:accent3>
        <a:srgbClr val="FFFFFF"/>
      </a:accent3>
      <a:accent4>
        <a:srgbClr val="FFFFFF"/>
      </a:accent4>
      <a:accent5>
        <a:srgbClr val="FFFFFF"/>
      </a:accent5>
      <a:accent6>
        <a:srgbClr val="FFFFFF"/>
      </a:accent6>
      <a:hlink>
        <a:srgbClr val="4249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6237</Words>
  <Application>WPS Presentation</Application>
  <PresentationFormat/>
  <Paragraphs>327</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Arial</vt:lpstr>
      <vt:lpstr>Quicksand</vt:lpstr>
      <vt:lpstr>Archivo</vt:lpstr>
      <vt:lpstr>Bebas Neue</vt:lpstr>
      <vt:lpstr>Cambria</vt:lpstr>
      <vt:lpstr>Times New Roman</vt:lpstr>
      <vt:lpstr>Microsoft YaHei</vt:lpstr>
      <vt:lpstr>Arial Unicode MS</vt:lpstr>
      <vt:lpstr>How to organize a text? by Slidesgo</vt:lpstr>
      <vt:lpstr>Phương pháp học máy trong an toàn thông tin</vt:lpstr>
      <vt:lpstr>03</vt:lpstr>
      <vt:lpstr>01. Tổng quan về nội dung đề tài</vt:lpstr>
      <vt:lpstr>PowerPoint 演示文稿</vt:lpstr>
      <vt:lpstr>02. Đối tượng nghiên cứu trong tài liệu liên quan</vt:lpstr>
      <vt:lpstr>Phương pháp giải thích trong học máy:</vt:lpstr>
      <vt:lpstr>03. Thực nghiệm của nhóm liên quan tới bài báo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your  listening!</vt:lpstr>
      <vt:lpstr>Q1: tức là một mẫu lành tính của năm 2010 và mẫu mal của 2020 sẽ gây ảnh hưởng tới hiệu suất thực tế Q2: Phát hiện 2 là các mô hình có thể đang dựa vào các đặc điểm không liên quan tới viêc phân loại để học  Phát hiện 3 tức là các đặc trưng lúc đào tạo ra mô hình là của năm 2010 và đên 2020 thì mô hình vẫn dựa vào feature đó để đánh giá, mặc dù tới thời điểm hiện tại các đặc điểm đó ko hề hữu ích trong việc phân biệt mal và benign, hoặc là dl mới đã đc loại hay thêm vào cái feature mới Phát hiện 4: Dù tồn tại sự không nhất quán về dữ liệu nhưng các mô hình hầu như đều đạt hiệu suất cao, này là hiệu suất ảo Q3: Phát hiện 5, thay đổi tỉ lệ giữa benign và mal có thể gây ra tác động tới hiệu suất Phát hiện 6, khi mà giữ mal và benign có khoảng cách về dữ liệu theo thời gian càng lớn thì mô hình có xu hướng học tốt hơn vì các đặc trưng được thêm vào trở nên ngày càng quan trọng trong việc phân biệt các mẫu không độc hại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học máy trong an toàn thông tin</dc:title>
  <dc:creator/>
  <cp:lastModifiedBy>Ngân Vương Đinh Thanh</cp:lastModifiedBy>
  <cp:revision>25</cp:revision>
  <dcterms:created xsi:type="dcterms:W3CDTF">2023-06-07T18:44:00Z</dcterms:created>
  <dcterms:modified xsi:type="dcterms:W3CDTF">2023-06-24T10:32:31Z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A5CBF855BF0848659642EE783E3434BB</vt:lpwstr>
  </property>
  <property fmtid="{D5CDD505-2E9C-101B-9397-08002B2CF9AE}" pid="3" name="KSOProductBuildVer">
    <vt:lpwstr>1033-11.2.0.11537</vt:lpwstr>
  </property>
</Properties>
</file>