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BBE"/>
    <a:srgbClr val="BADAD5"/>
    <a:srgbClr val="B7D9D4"/>
    <a:srgbClr val="B8D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Orlando Quintero" userId="ea447627-86a1-4d33-8c65-1c7095365655" providerId="ADAL" clId="{2AC4982C-99A6-40E7-BF3B-7503BC3AD431}"/>
    <pc:docChg chg="undo custSel modSld">
      <pc:chgData name="Martin Orlando Quintero" userId="ea447627-86a1-4d33-8c65-1c7095365655" providerId="ADAL" clId="{2AC4982C-99A6-40E7-BF3B-7503BC3AD431}" dt="2023-03-03T18:17:24.920" v="1456" actId="1038"/>
      <pc:docMkLst>
        <pc:docMk/>
      </pc:docMkLst>
      <pc:sldChg chg="addSp delSp modSp setBg">
        <pc:chgData name="Martin Orlando Quintero" userId="ea447627-86a1-4d33-8c65-1c7095365655" providerId="ADAL" clId="{2AC4982C-99A6-40E7-BF3B-7503BC3AD431}" dt="2023-03-03T18:17:24.920" v="1456" actId="1038"/>
        <pc:sldMkLst>
          <pc:docMk/>
          <pc:sldMk cId="333291620" sldId="256"/>
        </pc:sldMkLst>
        <pc:spChg chg="mod">
          <ac:chgData name="Martin Orlando Quintero" userId="ea447627-86a1-4d33-8c65-1c7095365655" providerId="ADAL" clId="{2AC4982C-99A6-40E7-BF3B-7503BC3AD431}" dt="2023-03-03T17:55:28.581" v="917" actId="1036"/>
          <ac:spMkLst>
            <pc:docMk/>
            <pc:sldMk cId="333291620" sldId="256"/>
            <ac:spMk id="7" creationId="{C08ED238-AB6A-4435-8677-DE5B96116708}"/>
          </ac:spMkLst>
        </pc:spChg>
        <pc:spChg chg="mod">
          <ac:chgData name="Martin Orlando Quintero" userId="ea447627-86a1-4d33-8c65-1c7095365655" providerId="ADAL" clId="{2AC4982C-99A6-40E7-BF3B-7503BC3AD431}" dt="2023-03-03T17:56:04.182" v="918" actId="403"/>
          <ac:spMkLst>
            <pc:docMk/>
            <pc:sldMk cId="333291620" sldId="256"/>
            <ac:spMk id="8" creationId="{A1E4FE21-0F62-41F3-84A3-552415F2EF37}"/>
          </ac:spMkLst>
        </pc:spChg>
        <pc:spChg chg="mod">
          <ac:chgData name="Martin Orlando Quintero" userId="ea447627-86a1-4d33-8c65-1c7095365655" providerId="ADAL" clId="{2AC4982C-99A6-40E7-BF3B-7503BC3AD431}" dt="2023-03-03T17:54:58.358" v="902" actId="207"/>
          <ac:spMkLst>
            <pc:docMk/>
            <pc:sldMk cId="333291620" sldId="256"/>
            <ac:spMk id="9" creationId="{C3714CDF-D4EE-4403-BE6F-7BB2B832DE0E}"/>
          </ac:spMkLst>
        </pc:spChg>
        <pc:spChg chg="add mod">
          <ac:chgData name="Martin Orlando Quintero" userId="ea447627-86a1-4d33-8c65-1c7095365655" providerId="ADAL" clId="{2AC4982C-99A6-40E7-BF3B-7503BC3AD431}" dt="2023-03-03T18:04:24.813" v="1076" actId="14100"/>
          <ac:spMkLst>
            <pc:docMk/>
            <pc:sldMk cId="333291620" sldId="256"/>
            <ac:spMk id="10" creationId="{74129D7A-F50C-4773-9245-44268D9A5D39}"/>
          </ac:spMkLst>
        </pc:spChg>
        <pc:spChg chg="add mod ord">
          <ac:chgData name="Martin Orlando Quintero" userId="ea447627-86a1-4d33-8c65-1c7095365655" providerId="ADAL" clId="{2AC4982C-99A6-40E7-BF3B-7503BC3AD431}" dt="2023-03-03T18:17:17.579" v="1450" actId="1036"/>
          <ac:spMkLst>
            <pc:docMk/>
            <pc:sldMk cId="333291620" sldId="256"/>
            <ac:spMk id="13" creationId="{A413DAE0-3449-4BA1-8037-B86BC5E4E418}"/>
          </ac:spMkLst>
        </pc:spChg>
        <pc:spChg chg="add mod">
          <ac:chgData name="Martin Orlando Quintero" userId="ea447627-86a1-4d33-8c65-1c7095365655" providerId="ADAL" clId="{2AC4982C-99A6-40E7-BF3B-7503BC3AD431}" dt="2023-03-03T18:17:17.579" v="1450" actId="1036"/>
          <ac:spMkLst>
            <pc:docMk/>
            <pc:sldMk cId="333291620" sldId="256"/>
            <ac:spMk id="14" creationId="{799B4D17-D876-45D1-A3BB-00108D9C6358}"/>
          </ac:spMkLst>
        </pc:spChg>
        <pc:spChg chg="add mod">
          <ac:chgData name="Martin Orlando Quintero" userId="ea447627-86a1-4d33-8c65-1c7095365655" providerId="ADAL" clId="{2AC4982C-99A6-40E7-BF3B-7503BC3AD431}" dt="2023-03-03T18:17:17.579" v="1450" actId="1036"/>
          <ac:spMkLst>
            <pc:docMk/>
            <pc:sldMk cId="333291620" sldId="256"/>
            <ac:spMk id="15" creationId="{2D607772-CD73-46EB-9AC6-B76504A02CB5}"/>
          </ac:spMkLst>
        </pc:spChg>
        <pc:spChg chg="add mod">
          <ac:chgData name="Martin Orlando Quintero" userId="ea447627-86a1-4d33-8c65-1c7095365655" providerId="ADAL" clId="{2AC4982C-99A6-40E7-BF3B-7503BC3AD431}" dt="2023-03-03T18:17:17.579" v="1450" actId="1036"/>
          <ac:spMkLst>
            <pc:docMk/>
            <pc:sldMk cId="333291620" sldId="256"/>
            <ac:spMk id="16" creationId="{376EF6B6-8F7F-4905-9FD1-ADCC8B2D19A0}"/>
          </ac:spMkLst>
        </pc:spChg>
        <pc:spChg chg="add mod">
          <ac:chgData name="Martin Orlando Quintero" userId="ea447627-86a1-4d33-8c65-1c7095365655" providerId="ADAL" clId="{2AC4982C-99A6-40E7-BF3B-7503BC3AD431}" dt="2023-03-03T18:17:17.579" v="1450" actId="1036"/>
          <ac:spMkLst>
            <pc:docMk/>
            <pc:sldMk cId="333291620" sldId="256"/>
            <ac:spMk id="17" creationId="{0BF4A100-9911-48F1-BB06-F83A87F830B5}"/>
          </ac:spMkLst>
        </pc:spChg>
        <pc:spChg chg="add mod">
          <ac:chgData name="Martin Orlando Quintero" userId="ea447627-86a1-4d33-8c65-1c7095365655" providerId="ADAL" clId="{2AC4982C-99A6-40E7-BF3B-7503BC3AD431}" dt="2023-03-03T18:17:17.579" v="1450" actId="1036"/>
          <ac:spMkLst>
            <pc:docMk/>
            <pc:sldMk cId="333291620" sldId="256"/>
            <ac:spMk id="18" creationId="{1F5CAE05-070E-47A3-B31A-03942F646FBB}"/>
          </ac:spMkLst>
        </pc:spChg>
        <pc:spChg chg="add mod">
          <ac:chgData name="Martin Orlando Quintero" userId="ea447627-86a1-4d33-8c65-1c7095365655" providerId="ADAL" clId="{2AC4982C-99A6-40E7-BF3B-7503BC3AD431}" dt="2023-03-03T18:17:17.579" v="1450" actId="1036"/>
          <ac:spMkLst>
            <pc:docMk/>
            <pc:sldMk cId="333291620" sldId="256"/>
            <ac:spMk id="19" creationId="{48306051-4ABA-4D29-BCF4-4929CF404E1B}"/>
          </ac:spMkLst>
        </pc:spChg>
        <pc:spChg chg="add mod">
          <ac:chgData name="Martin Orlando Quintero" userId="ea447627-86a1-4d33-8c65-1c7095365655" providerId="ADAL" clId="{2AC4982C-99A6-40E7-BF3B-7503BC3AD431}" dt="2023-03-03T18:17:17.579" v="1450" actId="1036"/>
          <ac:spMkLst>
            <pc:docMk/>
            <pc:sldMk cId="333291620" sldId="256"/>
            <ac:spMk id="20" creationId="{D086A393-8D29-458E-B262-4CFFC4D59304}"/>
          </ac:spMkLst>
        </pc:spChg>
        <pc:spChg chg="add del mod">
          <ac:chgData name="Martin Orlando Quintero" userId="ea447627-86a1-4d33-8c65-1c7095365655" providerId="ADAL" clId="{2AC4982C-99A6-40E7-BF3B-7503BC3AD431}" dt="2023-03-03T18:01:08.696" v="1007" actId="478"/>
          <ac:spMkLst>
            <pc:docMk/>
            <pc:sldMk cId="333291620" sldId="256"/>
            <ac:spMk id="21" creationId="{2E37140A-FC17-43C6-B460-898C8920E927}"/>
          </ac:spMkLst>
        </pc:spChg>
        <pc:spChg chg="add del">
          <ac:chgData name="Martin Orlando Quintero" userId="ea447627-86a1-4d33-8c65-1c7095365655" providerId="ADAL" clId="{2AC4982C-99A6-40E7-BF3B-7503BC3AD431}" dt="2023-03-03T17:59:13.480" v="951" actId="478"/>
          <ac:spMkLst>
            <pc:docMk/>
            <pc:sldMk cId="333291620" sldId="256"/>
            <ac:spMk id="22" creationId="{9641B1A2-08EE-44D7-890E-114116C0393E}"/>
          </ac:spMkLst>
        </pc:spChg>
        <pc:spChg chg="add del mod">
          <ac:chgData name="Martin Orlando Quintero" userId="ea447627-86a1-4d33-8c65-1c7095365655" providerId="ADAL" clId="{2AC4982C-99A6-40E7-BF3B-7503BC3AD431}" dt="2023-03-03T17:59:26.640" v="954" actId="478"/>
          <ac:spMkLst>
            <pc:docMk/>
            <pc:sldMk cId="333291620" sldId="256"/>
            <ac:spMk id="23" creationId="{4968EEEF-014C-4A85-8AE1-60F694345D83}"/>
          </ac:spMkLst>
        </pc:spChg>
        <pc:spChg chg="add del mod">
          <ac:chgData name="Martin Orlando Quintero" userId="ea447627-86a1-4d33-8c65-1c7095365655" providerId="ADAL" clId="{2AC4982C-99A6-40E7-BF3B-7503BC3AD431}" dt="2023-03-03T18:15:24.767" v="1364" actId="478"/>
          <ac:spMkLst>
            <pc:docMk/>
            <pc:sldMk cId="333291620" sldId="256"/>
            <ac:spMk id="27" creationId="{24094DC4-DF1B-40DC-925F-D485EF6DE4AE}"/>
          </ac:spMkLst>
        </pc:spChg>
        <pc:picChg chg="mod">
          <ac:chgData name="Martin Orlando Quintero" userId="ea447627-86a1-4d33-8c65-1c7095365655" providerId="ADAL" clId="{2AC4982C-99A6-40E7-BF3B-7503BC3AD431}" dt="2023-03-03T18:17:24.920" v="1456" actId="1038"/>
          <ac:picMkLst>
            <pc:docMk/>
            <pc:sldMk cId="333291620" sldId="256"/>
            <ac:picMk id="6" creationId="{63208974-033A-4E4C-9ADD-FDACF2E0417E}"/>
          </ac:picMkLst>
        </pc:picChg>
        <pc:picChg chg="add mod">
          <ac:chgData name="Martin Orlando Quintero" userId="ea447627-86a1-4d33-8c65-1c7095365655" providerId="ADAL" clId="{2AC4982C-99A6-40E7-BF3B-7503BC3AD431}" dt="2023-03-03T18:09:01.628" v="1117" actId="1076"/>
          <ac:picMkLst>
            <pc:docMk/>
            <pc:sldMk cId="333291620" sldId="256"/>
            <ac:picMk id="1026" creationId="{8D7F6EC1-83FB-4468-B6B1-70B04A840D2E}"/>
          </ac:picMkLst>
        </pc:picChg>
        <pc:picChg chg="add del mod">
          <ac:chgData name="Martin Orlando Quintero" userId="ea447627-86a1-4d33-8c65-1c7095365655" providerId="ADAL" clId="{2AC4982C-99A6-40E7-BF3B-7503BC3AD431}" dt="2023-03-03T18:09:13.806" v="1120" actId="478"/>
          <ac:picMkLst>
            <pc:docMk/>
            <pc:sldMk cId="333291620" sldId="256"/>
            <ac:picMk id="1028" creationId="{12ECFF3A-90BB-438F-93D6-5A156FAB3B0A}"/>
          </ac:picMkLst>
        </pc:picChg>
        <pc:picChg chg="add del">
          <ac:chgData name="Martin Orlando Quintero" userId="ea447627-86a1-4d33-8c65-1c7095365655" providerId="ADAL" clId="{2AC4982C-99A6-40E7-BF3B-7503BC3AD431}" dt="2023-03-03T18:10:15.461" v="1122" actId="478"/>
          <ac:picMkLst>
            <pc:docMk/>
            <pc:sldMk cId="333291620" sldId="256"/>
            <ac:picMk id="1030" creationId="{E3503F95-6E77-4D59-AB49-09CD3C2F45C1}"/>
          </ac:picMkLst>
        </pc:picChg>
        <pc:cxnChg chg="add mod">
          <ac:chgData name="Martin Orlando Quintero" userId="ea447627-86a1-4d33-8c65-1c7095365655" providerId="ADAL" clId="{2AC4982C-99A6-40E7-BF3B-7503BC3AD431}" dt="2023-03-03T17:55:28.581" v="917" actId="1036"/>
          <ac:cxnSpMkLst>
            <pc:docMk/>
            <pc:sldMk cId="333291620" sldId="256"/>
            <ac:cxnSpMk id="12" creationId="{85386F64-190A-4F12-A8D4-D64F633B250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998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371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969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930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72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3/3/2023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716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3/3/2023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65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3/3/2023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450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3/3/2023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108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3/3/2023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209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3/3/2023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232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AF4C4-683D-4C33-85E3-6079EE8B3BBD}" type="datetimeFigureOut">
              <a:rPr lang="es-AR" smtClean="0"/>
              <a:t>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644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2000">
              <a:schemeClr val="bg1"/>
            </a:gs>
            <a:gs pos="76000">
              <a:srgbClr val="BADAD5"/>
            </a:gs>
            <a:gs pos="100000">
              <a:srgbClr val="B7D9D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3208974-033A-4E4C-9ADD-FDACF2E041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481" b="65278" l="71354" r="93750">
                        <a14:foregroundMark x1="78594" y1="28426" x2="80625" y2="28704"/>
                        <a14:foregroundMark x1="80625" y1="28704" x2="82396" y2="28519"/>
                        <a14:foregroundMark x1="82396" y1="28519" x2="82396" y2="28426"/>
                        <a14:foregroundMark x1="79844" y1="26481" x2="80313" y2="26481"/>
                      </a14:backgroundRemoval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73382" t="25681" r="17744" b="61759"/>
          <a:stretch/>
        </p:blipFill>
        <p:spPr>
          <a:xfrm>
            <a:off x="4227052" y="5810856"/>
            <a:ext cx="2616200" cy="208280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4B19ACF-E85C-4CDC-B86E-FA71D7FD1D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70" t="20464" r="1041" b="17489"/>
          <a:stretch/>
        </p:blipFill>
        <p:spPr>
          <a:xfrm>
            <a:off x="0" y="9258300"/>
            <a:ext cx="6858000" cy="2933699"/>
          </a:xfrm>
          <a:prstGeom prst="rect">
            <a:avLst/>
          </a:prstGeom>
          <a:effectLst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3F5AB6-1EC1-41FC-8597-E23B439525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9537" b="73056" l="33229" r="72708">
                        <a14:foregroundMark x1="35885" y1="33981" x2="44583" y2="28519"/>
                        <a14:foregroundMark x1="44583" y1="28519" x2="57292" y2="26296"/>
                        <a14:foregroundMark x1="57292" y1="26296" x2="66771" y2="31111"/>
                        <a14:foregroundMark x1="66771" y1="31111" x2="68385" y2="34444"/>
                        <a14:foregroundMark x1="52214" y1="20149" x2="53177" y2="20185"/>
                        <a14:foregroundMark x1="45913" y1="19913" x2="47583" y2="19975"/>
                        <a14:foregroundMark x1="53177" y1="20185" x2="66354" y2="19537"/>
                        <a14:foregroundMark x1="66354" y1="19537" x2="66354" y2="19537"/>
                        <a14:backgroundMark x1="48438" y1="54907" x2="39948" y2="62870"/>
                        <a14:backgroundMark x1="54688" y1="59537" x2="67760" y2="61759"/>
                        <a14:backgroundMark x1="67760" y1="61759" x2="69844" y2="61574"/>
                        <a14:backgroundMark x1="39948" y1="51574" x2="48021" y2="53704"/>
                        <a14:backgroundMark x1="40052" y1="51296" x2="50208" y2="48426"/>
                        <a14:backgroundMark x1="50208" y1="48426" x2="53281" y2="48519"/>
                        <a14:backgroundMark x1="53281" y1="48519" x2="55885" y2="50741"/>
                        <a14:backgroundMark x1="55885" y1="50741" x2="56510" y2="56574"/>
                        <a14:backgroundMark x1="40208" y1="18241" x2="46094" y2="19444"/>
                        <a14:backgroundMark x1="46094" y1="19444" x2="48854" y2="18611"/>
                        <a14:backgroundMark x1="48854" y1="18611" x2="51719" y2="20093"/>
                        <a14:backgroundMark x1="51719" y1="20093" x2="52292" y2="19907"/>
                        <a14:backgroundMark x1="40938" y1="18333" x2="42031" y2="19630"/>
                        <a14:backgroundMark x1="44688" y1="19352" x2="44896" y2="21481"/>
                        <a14:backgroundMark x1="47708" y1="19907" x2="47969" y2="21389"/>
                      </a14:backgroundRemoval>
                    </a14:imgEffect>
                  </a14:imgLayer>
                </a14:imgProps>
              </a:ext>
            </a:extLst>
          </a:blip>
          <a:srcRect l="28259" t="17408" r="47547" b="29531"/>
          <a:stretch/>
        </p:blipFill>
        <p:spPr>
          <a:xfrm>
            <a:off x="2698955" y="6705600"/>
            <a:ext cx="4159045" cy="5130800"/>
          </a:xfrm>
          <a:prstGeom prst="rect">
            <a:avLst/>
          </a:prstGeom>
          <a:effectLst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08ED238-AB6A-4435-8677-DE5B96116708}"/>
              </a:ext>
            </a:extLst>
          </p:cNvPr>
          <p:cNvSpPr txBox="1"/>
          <p:nvPr/>
        </p:nvSpPr>
        <p:spPr>
          <a:xfrm>
            <a:off x="202359" y="346367"/>
            <a:ext cx="3236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800" dirty="0">
                <a:solidFill>
                  <a:schemeClr val="bg1">
                    <a:lumMod val="50000"/>
                  </a:schemeClr>
                </a:solidFill>
                <a:latin typeface="Bahnschrift Condensed" panose="020B0502040204020203" pitchFamily="34" charset="0"/>
              </a:rPr>
              <a:t>Conferencia 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E4FE21-0F62-41F3-84A3-552415F2EF37}"/>
              </a:ext>
            </a:extLst>
          </p:cNvPr>
          <p:cNvSpPr txBox="1"/>
          <p:nvPr/>
        </p:nvSpPr>
        <p:spPr>
          <a:xfrm>
            <a:off x="202359" y="947732"/>
            <a:ext cx="52838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60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ESTACA SAN RAFAEL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3714CDF-D4EE-4403-BE6F-7BB2B832DE0E}"/>
              </a:ext>
            </a:extLst>
          </p:cNvPr>
          <p:cNvSpPr txBox="1"/>
          <p:nvPr/>
        </p:nvSpPr>
        <p:spPr>
          <a:xfrm>
            <a:off x="202359" y="7925889"/>
            <a:ext cx="36362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Porque he aquí, </a:t>
            </a:r>
          </a:p>
          <a:p>
            <a:r>
              <a:rPr lang="es-A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esta </a:t>
            </a:r>
            <a:r>
              <a:rPr lang="es-AR" sz="2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VIDA</a:t>
            </a:r>
            <a:r>
              <a:rPr lang="es-A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 es cuando </a:t>
            </a:r>
          </a:p>
          <a:p>
            <a:r>
              <a:rPr lang="es-A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el hombre debe </a:t>
            </a:r>
          </a:p>
          <a:p>
            <a:r>
              <a:rPr lang="es-AR" sz="2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PREPARARSE</a:t>
            </a:r>
            <a:r>
              <a:rPr lang="es-A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 para comparecer ante Dios; sí, el día de esta vida es el día en que el hombre debe ejecutar su obra.</a:t>
            </a:r>
          </a:p>
          <a:p>
            <a:pPr algn="r"/>
            <a:r>
              <a:rPr lang="es-AR" sz="2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Bodoni MT" panose="02070603080606020203" pitchFamily="18" charset="0"/>
              </a:rPr>
              <a:t>Alma 34:32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4129D7A-F50C-4773-9245-44268D9A5D39}"/>
              </a:ext>
            </a:extLst>
          </p:cNvPr>
          <p:cNvSpPr txBox="1"/>
          <p:nvPr/>
        </p:nvSpPr>
        <p:spPr>
          <a:xfrm>
            <a:off x="211042" y="1926500"/>
            <a:ext cx="4780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Bodoni MT" panose="02070603080606020203" pitchFamily="18" charset="0"/>
              </a:rPr>
              <a:t>Presidida por el Elder Costa de los Setenta</a:t>
            </a:r>
            <a:endParaRPr lang="es-AR" sz="2000" i="1" dirty="0">
              <a:solidFill>
                <a:schemeClr val="bg1">
                  <a:lumMod val="50000"/>
                </a:schemeClr>
              </a:solidFill>
              <a:latin typeface="Bodoni MT" panose="02070603080606020203" pitchFamily="18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85386F64-190A-4F12-A8D4-D64F633B250E}"/>
              </a:ext>
            </a:extLst>
          </p:cNvPr>
          <p:cNvCxnSpPr/>
          <p:nvPr/>
        </p:nvCxnSpPr>
        <p:spPr>
          <a:xfrm>
            <a:off x="323850" y="1909162"/>
            <a:ext cx="36099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99B4D17-D876-45D1-A3BB-00108D9C6358}"/>
              </a:ext>
            </a:extLst>
          </p:cNvPr>
          <p:cNvSpPr txBox="1"/>
          <p:nvPr/>
        </p:nvSpPr>
        <p:spPr>
          <a:xfrm>
            <a:off x="296969" y="3241133"/>
            <a:ext cx="5768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Bodoni MT" panose="02070603080606020203" pitchFamily="18" charset="0"/>
              </a:rPr>
              <a:t>Reunión de Lideres del Sacerdocio – Asisten todos los poseedores del Sacerdocio menor y mayor.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D607772-CD73-46EB-9AC6-B76504A02CB5}"/>
              </a:ext>
            </a:extLst>
          </p:cNvPr>
          <p:cNvSpPr txBox="1"/>
          <p:nvPr/>
        </p:nvSpPr>
        <p:spPr>
          <a:xfrm>
            <a:off x="296971" y="3997142"/>
            <a:ext cx="4073114" cy="396000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200" i="1" dirty="0">
                <a:latin typeface="Bodoni MT" panose="02070603080606020203" pitchFamily="18" charset="0"/>
              </a:rPr>
              <a:t>Dia sábado 29 de abril, 19:00hs.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76EF6B6-8F7F-4905-9FD1-ADCC8B2D19A0}"/>
              </a:ext>
            </a:extLst>
          </p:cNvPr>
          <p:cNvSpPr txBox="1"/>
          <p:nvPr/>
        </p:nvSpPr>
        <p:spPr>
          <a:xfrm>
            <a:off x="296969" y="4332322"/>
            <a:ext cx="5572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Bodoni MT" panose="02070603080606020203" pitchFamily="18" charset="0"/>
              </a:rPr>
              <a:t>Reunión de Adultos – Asisten todos los miembros mayores de 18 años.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BF4A100-9911-48F1-BB06-F83A87F830B5}"/>
              </a:ext>
            </a:extLst>
          </p:cNvPr>
          <p:cNvSpPr txBox="1"/>
          <p:nvPr/>
        </p:nvSpPr>
        <p:spPr>
          <a:xfrm>
            <a:off x="296971" y="5110104"/>
            <a:ext cx="4137868" cy="396000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200" i="1" dirty="0">
                <a:latin typeface="Bodoni MT" panose="02070603080606020203" pitchFamily="18" charset="0"/>
              </a:rPr>
              <a:t>Dia domingo 30 de abril, 10:00hs.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F5CAE05-070E-47A3-B31A-03942F646FBB}"/>
              </a:ext>
            </a:extLst>
          </p:cNvPr>
          <p:cNvSpPr txBox="1"/>
          <p:nvPr/>
        </p:nvSpPr>
        <p:spPr>
          <a:xfrm>
            <a:off x="296969" y="5436140"/>
            <a:ext cx="6504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Bodoni MT" panose="02070603080606020203" pitchFamily="18" charset="0"/>
              </a:rPr>
              <a:t>Reunión general – Asisten todos los miembros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8306051-4ABA-4D29-BCF4-4929CF404E1B}"/>
              </a:ext>
            </a:extLst>
          </p:cNvPr>
          <p:cNvSpPr txBox="1"/>
          <p:nvPr/>
        </p:nvSpPr>
        <p:spPr>
          <a:xfrm>
            <a:off x="296971" y="5868811"/>
            <a:ext cx="1097489" cy="430887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200" i="1" dirty="0">
                <a:latin typeface="Bodoni MT" panose="02070603080606020203" pitchFamily="18" charset="0"/>
              </a:rPr>
              <a:t>Lugar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D086A393-8D29-458E-B262-4CFFC4D59304}"/>
              </a:ext>
            </a:extLst>
          </p:cNvPr>
          <p:cNvSpPr txBox="1"/>
          <p:nvPr/>
        </p:nvSpPr>
        <p:spPr>
          <a:xfrm>
            <a:off x="296969" y="6214537"/>
            <a:ext cx="4437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>
                    <a:lumMod val="50000"/>
                  </a:schemeClr>
                </a:solidFill>
                <a:latin typeface="Bodoni MT" panose="02070603080606020203" pitchFamily="18" charset="0"/>
              </a:rPr>
              <a:t>Centro de Estaca San Rafael, Maza 179.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413DAE0-3449-4BA1-8037-B86BC5E4E418}"/>
              </a:ext>
            </a:extLst>
          </p:cNvPr>
          <p:cNvSpPr txBox="1"/>
          <p:nvPr/>
        </p:nvSpPr>
        <p:spPr>
          <a:xfrm>
            <a:off x="296971" y="2866472"/>
            <a:ext cx="4073114" cy="396000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200" i="1" dirty="0">
                <a:latin typeface="Bodoni MT" panose="02070603080606020203" pitchFamily="18" charset="0"/>
              </a:rPr>
              <a:t>Dia sábado 29 de abril, 16:00hs.</a:t>
            </a:r>
          </a:p>
        </p:txBody>
      </p:sp>
      <p:pic>
        <p:nvPicPr>
          <p:cNvPr id="1026" name="Picture 2" descr="Christus Symbol">
            <a:extLst>
              <a:ext uri="{FF2B5EF4-FFF2-40B4-BE49-F238E27FC236}">
                <a16:creationId xmlns:a16="http://schemas.microsoft.com/office/drawing/2014/main" id="{8D7F6EC1-83FB-4468-B6B1-70B04A840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748" y="6527800"/>
            <a:ext cx="11049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91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C115662F79634AA46EE7A985C88449" ma:contentTypeVersion="11" ma:contentTypeDescription="Create a new document." ma:contentTypeScope="" ma:versionID="7aad067915dc3824774237848398f3f1">
  <xsd:schema xmlns:xsd="http://www.w3.org/2001/XMLSchema" xmlns:xs="http://www.w3.org/2001/XMLSchema" xmlns:p="http://schemas.microsoft.com/office/2006/metadata/properties" xmlns:ns3="e73c9a9f-48f4-4bb3-9bc0-6ef9b8995883" xmlns:ns4="3bbee872-2376-445b-aade-09d3c7728790" targetNamespace="http://schemas.microsoft.com/office/2006/metadata/properties" ma:root="true" ma:fieldsID="88f1e74fe13d5da5371603d8ef28d8af" ns3:_="" ns4:_="">
    <xsd:import namespace="e73c9a9f-48f4-4bb3-9bc0-6ef9b8995883"/>
    <xsd:import namespace="3bbee872-2376-445b-aade-09d3c772879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3c9a9f-48f4-4bb3-9bc0-6ef9b899588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bee872-2376-445b-aade-09d3c7728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4DA46C-AD54-4752-B733-E2D631027F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3c9a9f-48f4-4bb3-9bc0-6ef9b8995883"/>
    <ds:schemaRef ds:uri="3bbee872-2376-445b-aade-09d3c7728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906EB4-872A-402A-9FD1-C736F0423F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798932-947F-4133-8578-FBCDA152CCB8}">
  <ds:schemaRefs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e73c9a9f-48f4-4bb3-9bc0-6ef9b8995883"/>
    <ds:schemaRef ds:uri="http://www.w3.org/XML/1998/namespace"/>
    <ds:schemaRef ds:uri="http://schemas.openxmlformats.org/package/2006/metadata/core-properties"/>
    <ds:schemaRef ds:uri="3bbee872-2376-445b-aade-09d3c772879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</TotalTime>
  <Words>123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Bahnschrift Condensed</vt:lpstr>
      <vt:lpstr>Bodoni MT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Orlando Quintero</dc:creator>
  <cp:lastModifiedBy>Martin Orlando Quintero</cp:lastModifiedBy>
  <cp:revision>9</cp:revision>
  <dcterms:created xsi:type="dcterms:W3CDTF">2023-03-03T16:26:15Z</dcterms:created>
  <dcterms:modified xsi:type="dcterms:W3CDTF">2023-03-03T18:17:41Z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0x010100FDC115662F79634AA46EE7A985C88449</vt:lpwstr>
  </property>
</Properties>
</file>