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3137"/>
    <a:srgbClr val="413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9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335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455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781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22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067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32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497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245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662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758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D78C-19F9-4C54-97E4-B5F9F9409B9D}" type="datetimeFigureOut">
              <a:rPr lang="es-AR" smtClean="0"/>
              <a:t>16/5/2022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06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A092AC2-EC75-49C3-8108-B64CF30A3641}"/>
              </a:ext>
            </a:extLst>
          </p:cNvPr>
          <p:cNvSpPr/>
          <p:nvPr/>
        </p:nvSpPr>
        <p:spPr>
          <a:xfrm>
            <a:off x="14630400" y="0"/>
            <a:ext cx="685800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6CBA29A-4BD0-4877-BEFC-08D42F99ED89}"/>
              </a:ext>
            </a:extLst>
          </p:cNvPr>
          <p:cNvSpPr/>
          <p:nvPr/>
        </p:nvSpPr>
        <p:spPr>
          <a:xfrm>
            <a:off x="7162800" y="0"/>
            <a:ext cx="6858000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5BF7A51-65AD-44D1-850A-DEF6A1ECCFBB}"/>
              </a:ext>
            </a:extLst>
          </p:cNvPr>
          <p:cNvSpPr/>
          <p:nvPr/>
        </p:nvSpPr>
        <p:spPr>
          <a:xfrm>
            <a:off x="-7162800" y="0"/>
            <a:ext cx="685800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F74A05-9DC3-4E9A-8839-9DAE7A87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62800" y="0"/>
            <a:ext cx="6858000" cy="36417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C6B097-D3C8-47EE-998B-B244F84E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62800" y="9810125"/>
            <a:ext cx="6858000" cy="362970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0D24F11-DFA5-4D5C-A09C-331CA20A6343}"/>
              </a:ext>
            </a:extLst>
          </p:cNvPr>
          <p:cNvSpPr/>
          <p:nvPr/>
        </p:nvSpPr>
        <p:spPr>
          <a:xfrm>
            <a:off x="0" y="3167"/>
            <a:ext cx="6858000" cy="12192000"/>
          </a:xfrm>
          <a:prstGeom prst="rect">
            <a:avLst/>
          </a:prstGeom>
          <a:solidFill>
            <a:srgbClr val="29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Wingdings" panose="05000000000000000000" pitchFamily="2" charset="2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4F97D3-53EA-46B4-AD2A-A594645F3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162800" y="3629701"/>
            <a:ext cx="6858000" cy="613737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CBFB721-C435-4C36-94CE-EE6F7CDB9065}"/>
              </a:ext>
            </a:extLst>
          </p:cNvPr>
          <p:cNvSpPr/>
          <p:nvPr/>
        </p:nvSpPr>
        <p:spPr>
          <a:xfrm>
            <a:off x="0" y="1022993"/>
            <a:ext cx="6858000" cy="294640"/>
          </a:xfrm>
          <a:prstGeom prst="rect">
            <a:avLst/>
          </a:prstGeom>
          <a:solidFill>
            <a:schemeClr val="tx1">
              <a:lumMod val="50000"/>
              <a:lumOff val="50000"/>
              <a:alpha val="6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F8F621-D20B-4CCB-95EA-8F0CC8D84F31}"/>
              </a:ext>
            </a:extLst>
          </p:cNvPr>
          <p:cNvSpPr txBox="1"/>
          <p:nvPr/>
        </p:nvSpPr>
        <p:spPr>
          <a:xfrm>
            <a:off x="3110356" y="1054897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00" dirty="0">
                <a:solidFill>
                  <a:schemeClr val="bg1">
                    <a:lumMod val="95000"/>
                  </a:schemeClr>
                </a:solidFill>
              </a:rPr>
              <a:t>Categorías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6E8BA1D-B09C-477C-B692-5497F30E7433}"/>
              </a:ext>
            </a:extLst>
          </p:cNvPr>
          <p:cNvSpPr txBox="1"/>
          <p:nvPr/>
        </p:nvSpPr>
        <p:spPr>
          <a:xfrm>
            <a:off x="3804095" y="105489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00" dirty="0">
                <a:solidFill>
                  <a:schemeClr val="bg1">
                    <a:lumMod val="95000"/>
                  </a:schemeClr>
                </a:solidFill>
              </a:rPr>
              <a:t>Contáctanos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5A731FE-DCF7-4565-91F6-12A0EB214CA4}"/>
              </a:ext>
            </a:extLst>
          </p:cNvPr>
          <p:cNvSpPr/>
          <p:nvPr/>
        </p:nvSpPr>
        <p:spPr>
          <a:xfrm>
            <a:off x="2361098" y="1045400"/>
            <a:ext cx="678391" cy="2597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135FCD-5123-4C06-8032-E5BD71224B47}"/>
              </a:ext>
            </a:extLst>
          </p:cNvPr>
          <p:cNvSpPr txBox="1"/>
          <p:nvPr/>
        </p:nvSpPr>
        <p:spPr>
          <a:xfrm>
            <a:off x="2481324" y="1054897"/>
            <a:ext cx="437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00" dirty="0">
                <a:solidFill>
                  <a:schemeClr val="bg1">
                    <a:lumMod val="95000"/>
                  </a:schemeClr>
                </a:solidFill>
              </a:rPr>
              <a:t>Inicio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02E2953-DDFA-49EF-8975-90438151B291}"/>
              </a:ext>
            </a:extLst>
          </p:cNvPr>
          <p:cNvSpPr/>
          <p:nvPr/>
        </p:nvSpPr>
        <p:spPr>
          <a:xfrm>
            <a:off x="2038350" y="71832"/>
            <a:ext cx="4733925" cy="833043"/>
          </a:xfrm>
          <a:prstGeom prst="roundRect">
            <a:avLst>
              <a:gd name="adj" fmla="val 1127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A420C5D-A1CA-44C2-8319-A95CE93D9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312" y="188315"/>
            <a:ext cx="4572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04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Orlando Quintero</dc:creator>
  <cp:lastModifiedBy>Martin Orlando Quintero</cp:lastModifiedBy>
  <cp:revision>7</cp:revision>
  <dcterms:created xsi:type="dcterms:W3CDTF">2022-05-16T15:14:49Z</dcterms:created>
  <dcterms:modified xsi:type="dcterms:W3CDTF">2022-05-16T18:24:39Z</dcterms:modified>
</cp:coreProperties>
</file>