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0" r:id="rId6"/>
    <p:sldId id="259" r:id="rId7"/>
    <p:sldId id="257" r:id="rId8"/>
    <p:sldId id="258" r:id="rId9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5855"/>
    <a:srgbClr val="CD585C"/>
    <a:srgbClr val="B9DDF0"/>
    <a:srgbClr val="A8DFF9"/>
    <a:srgbClr val="A9DCF4"/>
    <a:srgbClr val="11273C"/>
    <a:srgbClr val="B8D9D2"/>
    <a:srgbClr val="051121"/>
    <a:srgbClr val="ABDBF2"/>
    <a:srgbClr val="AADA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20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Orlando Quintero" userId="ea447627-86a1-4d33-8c65-1c7095365655" providerId="ADAL" clId="{2AC4982C-99A6-40E7-BF3B-7503BC3AD431}"/>
    <pc:docChg chg="undo custSel addSld modSld sldOrd">
      <pc:chgData name="Martin Orlando Quintero" userId="ea447627-86a1-4d33-8c65-1c7095365655" providerId="ADAL" clId="{2AC4982C-99A6-40E7-BF3B-7503BC3AD431}" dt="2023-03-04T17:46:06.127" v="5610" actId="207"/>
      <pc:docMkLst>
        <pc:docMk/>
      </pc:docMkLst>
      <pc:sldChg chg="addSp delSp modSp setBg">
        <pc:chgData name="Martin Orlando Quintero" userId="ea447627-86a1-4d33-8c65-1c7095365655" providerId="ADAL" clId="{2AC4982C-99A6-40E7-BF3B-7503BC3AD431}" dt="2023-03-04T17:46:06.127" v="5610" actId="207"/>
        <pc:sldMkLst>
          <pc:docMk/>
          <pc:sldMk cId="333291620" sldId="256"/>
        </pc:sldMkLst>
        <pc:spChg chg="mod">
          <ac:chgData name="Martin Orlando Quintero" userId="ea447627-86a1-4d33-8c65-1c7095365655" providerId="ADAL" clId="{2AC4982C-99A6-40E7-BF3B-7503BC3AD431}" dt="2023-03-03T17:55:28.581" v="917" actId="1036"/>
          <ac:spMkLst>
            <pc:docMk/>
            <pc:sldMk cId="333291620" sldId="256"/>
            <ac:spMk id="7" creationId="{C08ED238-AB6A-4435-8677-DE5B96116708}"/>
          </ac:spMkLst>
        </pc:spChg>
        <pc:spChg chg="mod">
          <ac:chgData name="Martin Orlando Quintero" userId="ea447627-86a1-4d33-8c65-1c7095365655" providerId="ADAL" clId="{2AC4982C-99A6-40E7-BF3B-7503BC3AD431}" dt="2023-03-04T17:46:06.127" v="5610" actId="207"/>
          <ac:spMkLst>
            <pc:docMk/>
            <pc:sldMk cId="333291620" sldId="256"/>
            <ac:spMk id="8" creationId="{A1E4FE21-0F62-41F3-84A3-552415F2EF37}"/>
          </ac:spMkLst>
        </pc:spChg>
        <pc:spChg chg="mod">
          <ac:chgData name="Martin Orlando Quintero" userId="ea447627-86a1-4d33-8c65-1c7095365655" providerId="ADAL" clId="{2AC4982C-99A6-40E7-BF3B-7503BC3AD431}" dt="2023-03-04T17:45:58.319" v="5609" actId="207"/>
          <ac:spMkLst>
            <pc:docMk/>
            <pc:sldMk cId="333291620" sldId="256"/>
            <ac:spMk id="9" creationId="{C3714CDF-D4EE-4403-BE6F-7BB2B832DE0E}"/>
          </ac:spMkLst>
        </pc:spChg>
        <pc:spChg chg="add mod">
          <ac:chgData name="Martin Orlando Quintero" userId="ea447627-86a1-4d33-8c65-1c7095365655" providerId="ADAL" clId="{2AC4982C-99A6-40E7-BF3B-7503BC3AD431}" dt="2023-03-03T18:04:24.813" v="1076" actId="14100"/>
          <ac:spMkLst>
            <pc:docMk/>
            <pc:sldMk cId="333291620" sldId="256"/>
            <ac:spMk id="10" creationId="{74129D7A-F50C-4773-9245-44268D9A5D39}"/>
          </ac:spMkLst>
        </pc:spChg>
        <pc:spChg chg="add mod ord">
          <ac:chgData name="Martin Orlando Quintero" userId="ea447627-86a1-4d33-8c65-1c7095365655" providerId="ADAL" clId="{2AC4982C-99A6-40E7-BF3B-7503BC3AD431}" dt="2023-03-03T18:21:10.276" v="1460" actId="207"/>
          <ac:spMkLst>
            <pc:docMk/>
            <pc:sldMk cId="333291620" sldId="256"/>
            <ac:spMk id="13" creationId="{A413DAE0-3449-4BA1-8037-B86BC5E4E418}"/>
          </ac:spMkLst>
        </pc:spChg>
        <pc:spChg chg="add mod">
          <ac:chgData name="Martin Orlando Quintero" userId="ea447627-86a1-4d33-8c65-1c7095365655" providerId="ADAL" clId="{2AC4982C-99A6-40E7-BF3B-7503BC3AD431}" dt="2023-03-03T18:17:17.579" v="1450" actId="1036"/>
          <ac:spMkLst>
            <pc:docMk/>
            <pc:sldMk cId="333291620" sldId="256"/>
            <ac:spMk id="14" creationId="{799B4D17-D876-45D1-A3BB-00108D9C6358}"/>
          </ac:spMkLst>
        </pc:spChg>
        <pc:spChg chg="add mod">
          <ac:chgData name="Martin Orlando Quintero" userId="ea447627-86a1-4d33-8c65-1c7095365655" providerId="ADAL" clId="{2AC4982C-99A6-40E7-BF3B-7503BC3AD431}" dt="2023-03-03T18:21:07.600" v="1459" actId="207"/>
          <ac:spMkLst>
            <pc:docMk/>
            <pc:sldMk cId="333291620" sldId="256"/>
            <ac:spMk id="15" creationId="{2D607772-CD73-46EB-9AC6-B76504A02CB5}"/>
          </ac:spMkLst>
        </pc:spChg>
        <pc:spChg chg="add mod">
          <ac:chgData name="Martin Orlando Quintero" userId="ea447627-86a1-4d33-8c65-1c7095365655" providerId="ADAL" clId="{2AC4982C-99A6-40E7-BF3B-7503BC3AD431}" dt="2023-03-03T18:17:17.579" v="1450" actId="1036"/>
          <ac:spMkLst>
            <pc:docMk/>
            <pc:sldMk cId="333291620" sldId="256"/>
            <ac:spMk id="16" creationId="{376EF6B6-8F7F-4905-9FD1-ADCC8B2D19A0}"/>
          </ac:spMkLst>
        </pc:spChg>
        <pc:spChg chg="add mod">
          <ac:chgData name="Martin Orlando Quintero" userId="ea447627-86a1-4d33-8c65-1c7095365655" providerId="ADAL" clId="{2AC4982C-99A6-40E7-BF3B-7503BC3AD431}" dt="2023-03-03T18:17:17.579" v="1450" actId="1036"/>
          <ac:spMkLst>
            <pc:docMk/>
            <pc:sldMk cId="333291620" sldId="256"/>
            <ac:spMk id="17" creationId="{0BF4A100-9911-48F1-BB06-F83A87F830B5}"/>
          </ac:spMkLst>
        </pc:spChg>
        <pc:spChg chg="add mod">
          <ac:chgData name="Martin Orlando Quintero" userId="ea447627-86a1-4d33-8c65-1c7095365655" providerId="ADAL" clId="{2AC4982C-99A6-40E7-BF3B-7503BC3AD431}" dt="2023-03-03T18:17:17.579" v="1450" actId="1036"/>
          <ac:spMkLst>
            <pc:docMk/>
            <pc:sldMk cId="333291620" sldId="256"/>
            <ac:spMk id="18" creationId="{1F5CAE05-070E-47A3-B31A-03942F646FBB}"/>
          </ac:spMkLst>
        </pc:spChg>
        <pc:spChg chg="add mod">
          <ac:chgData name="Martin Orlando Quintero" userId="ea447627-86a1-4d33-8c65-1c7095365655" providerId="ADAL" clId="{2AC4982C-99A6-40E7-BF3B-7503BC3AD431}" dt="2023-03-03T18:17:17.579" v="1450" actId="1036"/>
          <ac:spMkLst>
            <pc:docMk/>
            <pc:sldMk cId="333291620" sldId="256"/>
            <ac:spMk id="19" creationId="{48306051-4ABA-4D29-BCF4-4929CF404E1B}"/>
          </ac:spMkLst>
        </pc:spChg>
        <pc:spChg chg="add mod">
          <ac:chgData name="Martin Orlando Quintero" userId="ea447627-86a1-4d33-8c65-1c7095365655" providerId="ADAL" clId="{2AC4982C-99A6-40E7-BF3B-7503BC3AD431}" dt="2023-03-03T18:17:17.579" v="1450" actId="1036"/>
          <ac:spMkLst>
            <pc:docMk/>
            <pc:sldMk cId="333291620" sldId="256"/>
            <ac:spMk id="20" creationId="{D086A393-8D29-458E-B262-4CFFC4D59304}"/>
          </ac:spMkLst>
        </pc:spChg>
        <pc:spChg chg="add del mod">
          <ac:chgData name="Martin Orlando Quintero" userId="ea447627-86a1-4d33-8c65-1c7095365655" providerId="ADAL" clId="{2AC4982C-99A6-40E7-BF3B-7503BC3AD431}" dt="2023-03-03T18:01:08.696" v="1007" actId="478"/>
          <ac:spMkLst>
            <pc:docMk/>
            <pc:sldMk cId="333291620" sldId="256"/>
            <ac:spMk id="21" creationId="{2E37140A-FC17-43C6-B460-898C8920E927}"/>
          </ac:spMkLst>
        </pc:spChg>
        <pc:spChg chg="add del">
          <ac:chgData name="Martin Orlando Quintero" userId="ea447627-86a1-4d33-8c65-1c7095365655" providerId="ADAL" clId="{2AC4982C-99A6-40E7-BF3B-7503BC3AD431}" dt="2023-03-03T17:59:13.480" v="951" actId="478"/>
          <ac:spMkLst>
            <pc:docMk/>
            <pc:sldMk cId="333291620" sldId="256"/>
            <ac:spMk id="22" creationId="{9641B1A2-08EE-44D7-890E-114116C0393E}"/>
          </ac:spMkLst>
        </pc:spChg>
        <pc:spChg chg="add del mod">
          <ac:chgData name="Martin Orlando Quintero" userId="ea447627-86a1-4d33-8c65-1c7095365655" providerId="ADAL" clId="{2AC4982C-99A6-40E7-BF3B-7503BC3AD431}" dt="2023-03-03T17:59:26.640" v="954" actId="478"/>
          <ac:spMkLst>
            <pc:docMk/>
            <pc:sldMk cId="333291620" sldId="256"/>
            <ac:spMk id="23" creationId="{4968EEEF-014C-4A85-8AE1-60F694345D83}"/>
          </ac:spMkLst>
        </pc:spChg>
        <pc:spChg chg="add del mod">
          <ac:chgData name="Martin Orlando Quintero" userId="ea447627-86a1-4d33-8c65-1c7095365655" providerId="ADAL" clId="{2AC4982C-99A6-40E7-BF3B-7503BC3AD431}" dt="2023-03-03T18:15:24.767" v="1364" actId="478"/>
          <ac:spMkLst>
            <pc:docMk/>
            <pc:sldMk cId="333291620" sldId="256"/>
            <ac:spMk id="27" creationId="{24094DC4-DF1B-40DC-925F-D485EF6DE4AE}"/>
          </ac:spMkLst>
        </pc:spChg>
        <pc:picChg chg="mod">
          <ac:chgData name="Martin Orlando Quintero" userId="ea447627-86a1-4d33-8c65-1c7095365655" providerId="ADAL" clId="{2AC4982C-99A6-40E7-BF3B-7503BC3AD431}" dt="2023-03-03T18:17:24.920" v="1456" actId="1038"/>
          <ac:picMkLst>
            <pc:docMk/>
            <pc:sldMk cId="333291620" sldId="256"/>
            <ac:picMk id="6" creationId="{63208974-033A-4E4C-9ADD-FDACF2E0417E}"/>
          </ac:picMkLst>
        </pc:picChg>
        <pc:picChg chg="add mod">
          <ac:chgData name="Martin Orlando Quintero" userId="ea447627-86a1-4d33-8c65-1c7095365655" providerId="ADAL" clId="{2AC4982C-99A6-40E7-BF3B-7503BC3AD431}" dt="2023-03-03T18:09:01.628" v="1117" actId="1076"/>
          <ac:picMkLst>
            <pc:docMk/>
            <pc:sldMk cId="333291620" sldId="256"/>
            <ac:picMk id="1026" creationId="{8D7F6EC1-83FB-4468-B6B1-70B04A840D2E}"/>
          </ac:picMkLst>
        </pc:picChg>
        <pc:picChg chg="add del mod">
          <ac:chgData name="Martin Orlando Quintero" userId="ea447627-86a1-4d33-8c65-1c7095365655" providerId="ADAL" clId="{2AC4982C-99A6-40E7-BF3B-7503BC3AD431}" dt="2023-03-03T18:09:13.806" v="1120" actId="478"/>
          <ac:picMkLst>
            <pc:docMk/>
            <pc:sldMk cId="333291620" sldId="256"/>
            <ac:picMk id="1028" creationId="{12ECFF3A-90BB-438F-93D6-5A156FAB3B0A}"/>
          </ac:picMkLst>
        </pc:picChg>
        <pc:picChg chg="add del">
          <ac:chgData name="Martin Orlando Quintero" userId="ea447627-86a1-4d33-8c65-1c7095365655" providerId="ADAL" clId="{2AC4982C-99A6-40E7-BF3B-7503BC3AD431}" dt="2023-03-03T18:10:15.461" v="1122" actId="478"/>
          <ac:picMkLst>
            <pc:docMk/>
            <pc:sldMk cId="333291620" sldId="256"/>
            <ac:picMk id="1030" creationId="{E3503F95-6E77-4D59-AB49-09CD3C2F45C1}"/>
          </ac:picMkLst>
        </pc:picChg>
        <pc:cxnChg chg="add mod">
          <ac:chgData name="Martin Orlando Quintero" userId="ea447627-86a1-4d33-8c65-1c7095365655" providerId="ADAL" clId="{2AC4982C-99A6-40E7-BF3B-7503BC3AD431}" dt="2023-03-03T17:55:28.581" v="917" actId="1036"/>
          <ac:cxnSpMkLst>
            <pc:docMk/>
            <pc:sldMk cId="333291620" sldId="256"/>
            <ac:cxnSpMk id="12" creationId="{85386F64-190A-4F12-A8D4-D64F633B250E}"/>
          </ac:cxnSpMkLst>
        </pc:cxnChg>
      </pc:sldChg>
      <pc:sldChg chg="addSp delSp modSp add setBg">
        <pc:chgData name="Martin Orlando Quintero" userId="ea447627-86a1-4d33-8c65-1c7095365655" providerId="ADAL" clId="{2AC4982C-99A6-40E7-BF3B-7503BC3AD431}" dt="2023-03-04T15:27:31.041" v="4828" actId="14100"/>
        <pc:sldMkLst>
          <pc:docMk/>
          <pc:sldMk cId="3381444668" sldId="257"/>
        </pc:sldMkLst>
        <pc:spChg chg="mod topLvl">
          <ac:chgData name="Martin Orlando Quintero" userId="ea447627-86a1-4d33-8c65-1c7095365655" providerId="ADAL" clId="{2AC4982C-99A6-40E7-BF3B-7503BC3AD431}" dt="2023-03-04T14:55:32.164" v="4392" actId="165"/>
          <ac:spMkLst>
            <pc:docMk/>
            <pc:sldMk cId="3381444668" sldId="257"/>
            <ac:spMk id="7" creationId="{C08ED238-AB6A-4435-8677-DE5B96116708}"/>
          </ac:spMkLst>
        </pc:spChg>
        <pc:spChg chg="mod topLvl">
          <ac:chgData name="Martin Orlando Quintero" userId="ea447627-86a1-4d33-8c65-1c7095365655" providerId="ADAL" clId="{2AC4982C-99A6-40E7-BF3B-7503BC3AD431}" dt="2023-03-04T14:55:32.164" v="4392" actId="165"/>
          <ac:spMkLst>
            <pc:docMk/>
            <pc:sldMk cId="3381444668" sldId="257"/>
            <ac:spMk id="8" creationId="{A1E4FE21-0F62-41F3-84A3-552415F2EF37}"/>
          </ac:spMkLst>
        </pc:spChg>
        <pc:spChg chg="mod">
          <ac:chgData name="Martin Orlando Quintero" userId="ea447627-86a1-4d33-8c65-1c7095365655" providerId="ADAL" clId="{2AC4982C-99A6-40E7-BF3B-7503BC3AD431}" dt="2023-03-04T14:59:35.625" v="4561" actId="1076"/>
          <ac:spMkLst>
            <pc:docMk/>
            <pc:sldMk cId="3381444668" sldId="257"/>
            <ac:spMk id="9" creationId="{C3714CDF-D4EE-4403-BE6F-7BB2B832DE0E}"/>
          </ac:spMkLst>
        </pc:spChg>
        <pc:spChg chg="mod topLvl">
          <ac:chgData name="Martin Orlando Quintero" userId="ea447627-86a1-4d33-8c65-1c7095365655" providerId="ADAL" clId="{2AC4982C-99A6-40E7-BF3B-7503BC3AD431}" dt="2023-03-04T14:55:32.164" v="4392" actId="165"/>
          <ac:spMkLst>
            <pc:docMk/>
            <pc:sldMk cId="3381444668" sldId="257"/>
            <ac:spMk id="10" creationId="{74129D7A-F50C-4773-9245-44268D9A5D39}"/>
          </ac:spMkLst>
        </pc:spChg>
        <pc:spChg chg="mod">
          <ac:chgData name="Martin Orlando Quintero" userId="ea447627-86a1-4d33-8c65-1c7095365655" providerId="ADAL" clId="{2AC4982C-99A6-40E7-BF3B-7503BC3AD431}" dt="2023-03-04T14:19:37.457" v="1475" actId="1076"/>
          <ac:spMkLst>
            <pc:docMk/>
            <pc:sldMk cId="3381444668" sldId="257"/>
            <ac:spMk id="13" creationId="{A413DAE0-3449-4BA1-8037-B86BC5E4E418}"/>
          </ac:spMkLst>
        </pc:spChg>
        <pc:spChg chg="mod">
          <ac:chgData name="Martin Orlando Quintero" userId="ea447627-86a1-4d33-8c65-1c7095365655" providerId="ADAL" clId="{2AC4982C-99A6-40E7-BF3B-7503BC3AD431}" dt="2023-03-04T14:19:44.667" v="1476" actId="207"/>
          <ac:spMkLst>
            <pc:docMk/>
            <pc:sldMk cId="3381444668" sldId="257"/>
            <ac:spMk id="14" creationId="{799B4D17-D876-45D1-A3BB-00108D9C6358}"/>
          </ac:spMkLst>
        </pc:spChg>
        <pc:spChg chg="mod">
          <ac:chgData name="Martin Orlando Quintero" userId="ea447627-86a1-4d33-8c65-1c7095365655" providerId="ADAL" clId="{2AC4982C-99A6-40E7-BF3B-7503BC3AD431}" dt="2023-03-04T14:19:37.457" v="1475" actId="1076"/>
          <ac:spMkLst>
            <pc:docMk/>
            <pc:sldMk cId="3381444668" sldId="257"/>
            <ac:spMk id="15" creationId="{2D607772-CD73-46EB-9AC6-B76504A02CB5}"/>
          </ac:spMkLst>
        </pc:spChg>
        <pc:spChg chg="mod">
          <ac:chgData name="Martin Orlando Quintero" userId="ea447627-86a1-4d33-8c65-1c7095365655" providerId="ADAL" clId="{2AC4982C-99A6-40E7-BF3B-7503BC3AD431}" dt="2023-03-04T14:19:44.667" v="1476" actId="207"/>
          <ac:spMkLst>
            <pc:docMk/>
            <pc:sldMk cId="3381444668" sldId="257"/>
            <ac:spMk id="16" creationId="{376EF6B6-8F7F-4905-9FD1-ADCC8B2D19A0}"/>
          </ac:spMkLst>
        </pc:spChg>
        <pc:spChg chg="mod">
          <ac:chgData name="Martin Orlando Quintero" userId="ea447627-86a1-4d33-8c65-1c7095365655" providerId="ADAL" clId="{2AC4982C-99A6-40E7-BF3B-7503BC3AD431}" dt="2023-03-04T14:19:37.457" v="1475" actId="1076"/>
          <ac:spMkLst>
            <pc:docMk/>
            <pc:sldMk cId="3381444668" sldId="257"/>
            <ac:spMk id="17" creationId="{0BF4A100-9911-48F1-BB06-F83A87F830B5}"/>
          </ac:spMkLst>
        </pc:spChg>
        <pc:spChg chg="mod">
          <ac:chgData name="Martin Orlando Quintero" userId="ea447627-86a1-4d33-8c65-1c7095365655" providerId="ADAL" clId="{2AC4982C-99A6-40E7-BF3B-7503BC3AD431}" dt="2023-03-04T14:19:44.667" v="1476" actId="207"/>
          <ac:spMkLst>
            <pc:docMk/>
            <pc:sldMk cId="3381444668" sldId="257"/>
            <ac:spMk id="18" creationId="{1F5CAE05-070E-47A3-B31A-03942F646FBB}"/>
          </ac:spMkLst>
        </pc:spChg>
        <pc:spChg chg="mod">
          <ac:chgData name="Martin Orlando Quintero" userId="ea447627-86a1-4d33-8c65-1c7095365655" providerId="ADAL" clId="{2AC4982C-99A6-40E7-BF3B-7503BC3AD431}" dt="2023-03-04T14:19:37.457" v="1475" actId="1076"/>
          <ac:spMkLst>
            <pc:docMk/>
            <pc:sldMk cId="3381444668" sldId="257"/>
            <ac:spMk id="19" creationId="{48306051-4ABA-4D29-BCF4-4929CF404E1B}"/>
          </ac:spMkLst>
        </pc:spChg>
        <pc:spChg chg="mod">
          <ac:chgData name="Martin Orlando Quintero" userId="ea447627-86a1-4d33-8c65-1c7095365655" providerId="ADAL" clId="{2AC4982C-99A6-40E7-BF3B-7503BC3AD431}" dt="2023-03-04T14:19:44.667" v="1476" actId="207"/>
          <ac:spMkLst>
            <pc:docMk/>
            <pc:sldMk cId="3381444668" sldId="257"/>
            <ac:spMk id="20" creationId="{D086A393-8D29-458E-B262-4CFFC4D59304}"/>
          </ac:spMkLst>
        </pc:spChg>
        <pc:spChg chg="add del mod">
          <ac:chgData name="Martin Orlando Quintero" userId="ea447627-86a1-4d33-8c65-1c7095365655" providerId="ADAL" clId="{2AC4982C-99A6-40E7-BF3B-7503BC3AD431}" dt="2023-03-04T15:27:31.041" v="4828" actId="14100"/>
          <ac:spMkLst>
            <pc:docMk/>
            <pc:sldMk cId="3381444668" sldId="257"/>
            <ac:spMk id="21" creationId="{0212E153-718C-430B-B4BB-9B677A55A5AF}"/>
          </ac:spMkLst>
        </pc:spChg>
        <pc:grpChg chg="add del mod">
          <ac:chgData name="Martin Orlando Quintero" userId="ea447627-86a1-4d33-8c65-1c7095365655" providerId="ADAL" clId="{2AC4982C-99A6-40E7-BF3B-7503BC3AD431}" dt="2023-03-04T14:55:32.164" v="4392" actId="165"/>
          <ac:grpSpMkLst>
            <pc:docMk/>
            <pc:sldMk cId="3381444668" sldId="257"/>
            <ac:grpSpMk id="11" creationId="{D983CB83-73BE-4C40-A804-F816F399FCB0}"/>
          </ac:grpSpMkLst>
        </pc:grpChg>
        <pc:picChg chg="add del mod modCrop">
          <ac:chgData name="Martin Orlando Quintero" userId="ea447627-86a1-4d33-8c65-1c7095365655" providerId="ADAL" clId="{2AC4982C-99A6-40E7-BF3B-7503BC3AD431}" dt="2023-03-04T14:56:37.244" v="4394" actId="478"/>
          <ac:picMkLst>
            <pc:docMk/>
            <pc:sldMk cId="3381444668" sldId="257"/>
            <ac:picMk id="3" creationId="{147E8126-F86B-449F-B09D-3FE62B4CCB41}"/>
          </ac:picMkLst>
        </pc:picChg>
        <pc:picChg chg="mod ord modCrop">
          <ac:chgData name="Martin Orlando Quintero" userId="ea447627-86a1-4d33-8c65-1c7095365655" providerId="ADAL" clId="{2AC4982C-99A6-40E7-BF3B-7503BC3AD431}" dt="2023-03-04T14:52:05.540" v="4102" actId="14100"/>
          <ac:picMkLst>
            <pc:docMk/>
            <pc:sldMk cId="3381444668" sldId="257"/>
            <ac:picMk id="4" creationId="{C4B19ACF-E85C-4CDC-B86E-FA71D7FD1D56}"/>
          </ac:picMkLst>
        </pc:picChg>
        <pc:picChg chg="mod ord">
          <ac:chgData name="Martin Orlando Quintero" userId="ea447627-86a1-4d33-8c65-1c7095365655" providerId="ADAL" clId="{2AC4982C-99A6-40E7-BF3B-7503BC3AD431}" dt="2023-03-04T14:35:33.476" v="2031" actId="166"/>
          <ac:picMkLst>
            <pc:docMk/>
            <pc:sldMk cId="3381444668" sldId="257"/>
            <ac:picMk id="5" creationId="{A53F5AB6-1EC1-41FC-8597-E23B4395256A}"/>
          </ac:picMkLst>
        </pc:picChg>
        <pc:picChg chg="mod">
          <ac:chgData name="Martin Orlando Quintero" userId="ea447627-86a1-4d33-8c65-1c7095365655" providerId="ADAL" clId="{2AC4982C-99A6-40E7-BF3B-7503BC3AD431}" dt="2023-03-04T14:58:29.011" v="4469" actId="13244"/>
          <ac:picMkLst>
            <pc:docMk/>
            <pc:sldMk cId="3381444668" sldId="257"/>
            <ac:picMk id="6" creationId="{63208974-033A-4E4C-9ADD-FDACF2E0417E}"/>
          </ac:picMkLst>
        </pc:picChg>
        <pc:picChg chg="add del mod">
          <ac:chgData name="Martin Orlando Quintero" userId="ea447627-86a1-4d33-8c65-1c7095365655" providerId="ADAL" clId="{2AC4982C-99A6-40E7-BF3B-7503BC3AD431}" dt="2023-03-04T14:35:40.897" v="2033" actId="478"/>
          <ac:picMkLst>
            <pc:docMk/>
            <pc:sldMk cId="3381444668" sldId="257"/>
            <ac:picMk id="22" creationId="{C66AAE7B-BBBE-4561-87E0-18BBFF61AC15}"/>
          </ac:picMkLst>
        </pc:picChg>
        <pc:picChg chg="add del mod">
          <ac:chgData name="Martin Orlando Quintero" userId="ea447627-86a1-4d33-8c65-1c7095365655" providerId="ADAL" clId="{2AC4982C-99A6-40E7-BF3B-7503BC3AD431}" dt="2023-03-04T14:35:39.049" v="2032" actId="478"/>
          <ac:picMkLst>
            <pc:docMk/>
            <pc:sldMk cId="3381444668" sldId="257"/>
            <ac:picMk id="23" creationId="{ED07C748-9627-4A15-BB85-491590DAF66F}"/>
          </ac:picMkLst>
        </pc:picChg>
        <pc:picChg chg="del">
          <ac:chgData name="Martin Orlando Quintero" userId="ea447627-86a1-4d33-8c65-1c7095365655" providerId="ADAL" clId="{2AC4982C-99A6-40E7-BF3B-7503BC3AD431}" dt="2023-03-04T14:17:38.434" v="1464" actId="478"/>
          <ac:picMkLst>
            <pc:docMk/>
            <pc:sldMk cId="3381444668" sldId="257"/>
            <ac:picMk id="1026" creationId="{8D7F6EC1-83FB-4468-B6B1-70B04A840D2E}"/>
          </ac:picMkLst>
        </pc:picChg>
        <pc:cxnChg chg="mod topLvl">
          <ac:chgData name="Martin Orlando Quintero" userId="ea447627-86a1-4d33-8c65-1c7095365655" providerId="ADAL" clId="{2AC4982C-99A6-40E7-BF3B-7503BC3AD431}" dt="2023-03-04T14:55:52.573" v="4393" actId="208"/>
          <ac:cxnSpMkLst>
            <pc:docMk/>
            <pc:sldMk cId="3381444668" sldId="257"/>
            <ac:cxnSpMk id="12" creationId="{85386F64-190A-4F12-A8D4-D64F633B250E}"/>
          </ac:cxnSpMkLst>
        </pc:cxnChg>
      </pc:sldChg>
      <pc:sldChg chg="addSp delSp modSp add ord setBg">
        <pc:chgData name="Martin Orlando Quintero" userId="ea447627-86a1-4d33-8c65-1c7095365655" providerId="ADAL" clId="{2AC4982C-99A6-40E7-BF3B-7503BC3AD431}" dt="2023-03-04T15:27:18.705" v="4827" actId="1076"/>
        <pc:sldMkLst>
          <pc:docMk/>
          <pc:sldMk cId="2586132798" sldId="258"/>
        </pc:sldMkLst>
        <pc:spChg chg="mod">
          <ac:chgData name="Martin Orlando Quintero" userId="ea447627-86a1-4d33-8c65-1c7095365655" providerId="ADAL" clId="{2AC4982C-99A6-40E7-BF3B-7503BC3AD431}" dt="2023-03-04T15:26:45.545" v="4821" actId="207"/>
          <ac:spMkLst>
            <pc:docMk/>
            <pc:sldMk cId="2586132798" sldId="258"/>
            <ac:spMk id="9" creationId="{C3714CDF-D4EE-4403-BE6F-7BB2B832DE0E}"/>
          </ac:spMkLst>
        </pc:spChg>
        <pc:spChg chg="mod">
          <ac:chgData name="Martin Orlando Quintero" userId="ea447627-86a1-4d33-8c65-1c7095365655" providerId="ADAL" clId="{2AC4982C-99A6-40E7-BF3B-7503BC3AD431}" dt="2023-03-04T15:25:25.305" v="4804" actId="1076"/>
          <ac:spMkLst>
            <pc:docMk/>
            <pc:sldMk cId="2586132798" sldId="258"/>
            <ac:spMk id="13" creationId="{A413DAE0-3449-4BA1-8037-B86BC5E4E418}"/>
          </ac:spMkLst>
        </pc:spChg>
        <pc:spChg chg="mod">
          <ac:chgData name="Martin Orlando Quintero" userId="ea447627-86a1-4d33-8c65-1c7095365655" providerId="ADAL" clId="{2AC4982C-99A6-40E7-BF3B-7503BC3AD431}" dt="2023-03-04T15:25:25.305" v="4804" actId="1076"/>
          <ac:spMkLst>
            <pc:docMk/>
            <pc:sldMk cId="2586132798" sldId="258"/>
            <ac:spMk id="14" creationId="{799B4D17-D876-45D1-A3BB-00108D9C6358}"/>
          </ac:spMkLst>
        </pc:spChg>
        <pc:spChg chg="del mod">
          <ac:chgData name="Martin Orlando Quintero" userId="ea447627-86a1-4d33-8c65-1c7095365655" providerId="ADAL" clId="{2AC4982C-99A6-40E7-BF3B-7503BC3AD431}" dt="2023-03-04T15:23:28.900" v="4716" actId="478"/>
          <ac:spMkLst>
            <pc:docMk/>
            <pc:sldMk cId="2586132798" sldId="258"/>
            <ac:spMk id="15" creationId="{2D607772-CD73-46EB-9AC6-B76504A02CB5}"/>
          </ac:spMkLst>
        </pc:spChg>
        <pc:spChg chg="mod">
          <ac:chgData name="Martin Orlando Quintero" userId="ea447627-86a1-4d33-8c65-1c7095365655" providerId="ADAL" clId="{2AC4982C-99A6-40E7-BF3B-7503BC3AD431}" dt="2023-03-04T15:25:25.305" v="4804" actId="1076"/>
          <ac:spMkLst>
            <pc:docMk/>
            <pc:sldMk cId="2586132798" sldId="258"/>
            <ac:spMk id="16" creationId="{376EF6B6-8F7F-4905-9FD1-ADCC8B2D19A0}"/>
          </ac:spMkLst>
        </pc:spChg>
        <pc:spChg chg="mod">
          <ac:chgData name="Martin Orlando Quintero" userId="ea447627-86a1-4d33-8c65-1c7095365655" providerId="ADAL" clId="{2AC4982C-99A6-40E7-BF3B-7503BC3AD431}" dt="2023-03-04T15:25:25.305" v="4804" actId="1076"/>
          <ac:spMkLst>
            <pc:docMk/>
            <pc:sldMk cId="2586132798" sldId="258"/>
            <ac:spMk id="17" creationId="{0BF4A100-9911-48F1-BB06-F83A87F830B5}"/>
          </ac:spMkLst>
        </pc:spChg>
        <pc:spChg chg="mod">
          <ac:chgData name="Martin Orlando Quintero" userId="ea447627-86a1-4d33-8c65-1c7095365655" providerId="ADAL" clId="{2AC4982C-99A6-40E7-BF3B-7503BC3AD431}" dt="2023-03-04T15:25:25.305" v="4804" actId="1076"/>
          <ac:spMkLst>
            <pc:docMk/>
            <pc:sldMk cId="2586132798" sldId="258"/>
            <ac:spMk id="18" creationId="{1F5CAE05-070E-47A3-B31A-03942F646FBB}"/>
          </ac:spMkLst>
        </pc:spChg>
        <pc:spChg chg="mod">
          <ac:chgData name="Martin Orlando Quintero" userId="ea447627-86a1-4d33-8c65-1c7095365655" providerId="ADAL" clId="{2AC4982C-99A6-40E7-BF3B-7503BC3AD431}" dt="2023-03-04T15:25:25.305" v="4804" actId="1076"/>
          <ac:spMkLst>
            <pc:docMk/>
            <pc:sldMk cId="2586132798" sldId="258"/>
            <ac:spMk id="19" creationId="{48306051-4ABA-4D29-BCF4-4929CF404E1B}"/>
          </ac:spMkLst>
        </pc:spChg>
        <pc:spChg chg="mod">
          <ac:chgData name="Martin Orlando Quintero" userId="ea447627-86a1-4d33-8c65-1c7095365655" providerId="ADAL" clId="{2AC4982C-99A6-40E7-BF3B-7503BC3AD431}" dt="2023-03-04T15:25:25.305" v="4804" actId="1076"/>
          <ac:spMkLst>
            <pc:docMk/>
            <pc:sldMk cId="2586132798" sldId="258"/>
            <ac:spMk id="20" creationId="{D086A393-8D29-458E-B262-4CFFC4D59304}"/>
          </ac:spMkLst>
        </pc:spChg>
        <pc:picChg chg="add del mod">
          <ac:chgData name="Martin Orlando Quintero" userId="ea447627-86a1-4d33-8c65-1c7095365655" providerId="ADAL" clId="{2AC4982C-99A6-40E7-BF3B-7503BC3AD431}" dt="2023-03-04T15:16:18.171" v="4658" actId="478"/>
          <ac:picMkLst>
            <pc:docMk/>
            <pc:sldMk cId="2586132798" sldId="258"/>
            <ac:picMk id="3" creationId="{77F8EB63-15D2-4D45-A195-F8A2AB62EF5F}"/>
          </ac:picMkLst>
        </pc:picChg>
        <pc:picChg chg="del">
          <ac:chgData name="Martin Orlando Quintero" userId="ea447627-86a1-4d33-8c65-1c7095365655" providerId="ADAL" clId="{2AC4982C-99A6-40E7-BF3B-7503BC3AD431}" dt="2023-03-04T15:00:12.674" v="4565" actId="478"/>
          <ac:picMkLst>
            <pc:docMk/>
            <pc:sldMk cId="2586132798" sldId="258"/>
            <ac:picMk id="4" creationId="{C4B19ACF-E85C-4CDC-B86E-FA71D7FD1D56}"/>
          </ac:picMkLst>
        </pc:picChg>
        <pc:picChg chg="del">
          <ac:chgData name="Martin Orlando Quintero" userId="ea447627-86a1-4d33-8c65-1c7095365655" providerId="ADAL" clId="{2AC4982C-99A6-40E7-BF3B-7503BC3AD431}" dt="2023-03-04T15:00:10.696" v="4564" actId="478"/>
          <ac:picMkLst>
            <pc:docMk/>
            <pc:sldMk cId="2586132798" sldId="258"/>
            <ac:picMk id="5" creationId="{A53F5AB6-1EC1-41FC-8597-E23B4395256A}"/>
          </ac:picMkLst>
        </pc:picChg>
        <pc:picChg chg="del">
          <ac:chgData name="Martin Orlando Quintero" userId="ea447627-86a1-4d33-8c65-1c7095365655" providerId="ADAL" clId="{2AC4982C-99A6-40E7-BF3B-7503BC3AD431}" dt="2023-03-04T15:00:14.611" v="4566" actId="478"/>
          <ac:picMkLst>
            <pc:docMk/>
            <pc:sldMk cId="2586132798" sldId="258"/>
            <ac:picMk id="6" creationId="{63208974-033A-4E4C-9ADD-FDACF2E0417E}"/>
          </ac:picMkLst>
        </pc:picChg>
        <pc:picChg chg="add mod">
          <ac:chgData name="Martin Orlando Quintero" userId="ea447627-86a1-4d33-8c65-1c7095365655" providerId="ADAL" clId="{2AC4982C-99A6-40E7-BF3B-7503BC3AD431}" dt="2023-03-04T15:27:18.705" v="4827" actId="1076"/>
          <ac:picMkLst>
            <pc:docMk/>
            <pc:sldMk cId="2586132798" sldId="258"/>
            <ac:picMk id="21" creationId="{0BD18FFC-FC5E-42F7-9E8F-717AA80AF1A4}"/>
          </ac:picMkLst>
        </pc:picChg>
        <pc:picChg chg="add mod">
          <ac:chgData name="Martin Orlando Quintero" userId="ea447627-86a1-4d33-8c65-1c7095365655" providerId="ADAL" clId="{2AC4982C-99A6-40E7-BF3B-7503BC3AD431}" dt="2023-03-04T15:27:13.409" v="4824" actId="1076"/>
          <ac:picMkLst>
            <pc:docMk/>
            <pc:sldMk cId="2586132798" sldId="258"/>
            <ac:picMk id="23" creationId="{37932D88-B972-4CE1-AB18-396FC12C5E90}"/>
          </ac:picMkLst>
        </pc:picChg>
        <pc:picChg chg="add mod modCrop">
          <ac:chgData name="Martin Orlando Quintero" userId="ea447627-86a1-4d33-8c65-1c7095365655" providerId="ADAL" clId="{2AC4982C-99A6-40E7-BF3B-7503BC3AD431}" dt="2023-03-04T15:27:09.793" v="4822" actId="1076"/>
          <ac:picMkLst>
            <pc:docMk/>
            <pc:sldMk cId="2586132798" sldId="258"/>
            <ac:picMk id="25" creationId="{C2833486-42A1-4777-BCEE-E790709A9FC2}"/>
          </ac:picMkLst>
        </pc:picChg>
        <pc:picChg chg="add del mod">
          <ac:chgData name="Martin Orlando Quintero" userId="ea447627-86a1-4d33-8c65-1c7095365655" providerId="ADAL" clId="{2AC4982C-99A6-40E7-BF3B-7503BC3AD431}" dt="2023-03-04T15:11:14.843" v="4587" actId="478"/>
          <ac:picMkLst>
            <pc:docMk/>
            <pc:sldMk cId="2586132798" sldId="258"/>
            <ac:picMk id="27" creationId="{FA17A706-4756-49EA-9A96-D137BC00A636}"/>
          </ac:picMkLst>
        </pc:picChg>
        <pc:picChg chg="add del mod">
          <ac:chgData name="Martin Orlando Quintero" userId="ea447627-86a1-4d33-8c65-1c7095365655" providerId="ADAL" clId="{2AC4982C-99A6-40E7-BF3B-7503BC3AD431}" dt="2023-03-04T15:11:24.883" v="4589" actId="478"/>
          <ac:picMkLst>
            <pc:docMk/>
            <pc:sldMk cId="2586132798" sldId="258"/>
            <ac:picMk id="29" creationId="{D2F06012-2785-4390-87DA-BB856B0DC181}"/>
          </ac:picMkLst>
        </pc:picChg>
        <pc:picChg chg="add mod">
          <ac:chgData name="Martin Orlando Quintero" userId="ea447627-86a1-4d33-8c65-1c7095365655" providerId="ADAL" clId="{2AC4982C-99A6-40E7-BF3B-7503BC3AD431}" dt="2023-03-04T15:27:11.744" v="4823" actId="1076"/>
          <ac:picMkLst>
            <pc:docMk/>
            <pc:sldMk cId="2586132798" sldId="258"/>
            <ac:picMk id="31" creationId="{EBAB5591-B043-40C3-A2C5-997B949CC8CC}"/>
          </ac:picMkLst>
        </pc:picChg>
        <pc:picChg chg="add del mod">
          <ac:chgData name="Martin Orlando Quintero" userId="ea447627-86a1-4d33-8c65-1c7095365655" providerId="ADAL" clId="{2AC4982C-99A6-40E7-BF3B-7503BC3AD431}" dt="2023-03-04T15:21:39.059" v="4706" actId="478"/>
          <ac:picMkLst>
            <pc:docMk/>
            <pc:sldMk cId="2586132798" sldId="258"/>
            <ac:picMk id="33" creationId="{53CEA193-42A0-4229-8FA2-0FB8CEC54FF6}"/>
          </ac:picMkLst>
        </pc:picChg>
        <pc:picChg chg="del">
          <ac:chgData name="Martin Orlando Quintero" userId="ea447627-86a1-4d33-8c65-1c7095365655" providerId="ADAL" clId="{2AC4982C-99A6-40E7-BF3B-7503BC3AD431}" dt="2023-03-04T15:00:23.867" v="4568" actId="478"/>
          <ac:picMkLst>
            <pc:docMk/>
            <pc:sldMk cId="2586132798" sldId="258"/>
            <ac:picMk id="1026" creationId="{8D7F6EC1-83FB-4468-B6B1-70B04A840D2E}"/>
          </ac:picMkLst>
        </pc:picChg>
      </pc:sldChg>
      <pc:sldChg chg="addSp delSp modSp add setBg">
        <pc:chgData name="Martin Orlando Quintero" userId="ea447627-86a1-4d33-8c65-1c7095365655" providerId="ADAL" clId="{2AC4982C-99A6-40E7-BF3B-7503BC3AD431}" dt="2023-03-04T16:06:33.953" v="5447" actId="207"/>
        <pc:sldMkLst>
          <pc:docMk/>
          <pc:sldMk cId="2875582125" sldId="259"/>
        </pc:sldMkLst>
        <pc:spChg chg="add del mod">
          <ac:chgData name="Martin Orlando Quintero" userId="ea447627-86a1-4d33-8c65-1c7095365655" providerId="ADAL" clId="{2AC4982C-99A6-40E7-BF3B-7503BC3AD431}" dt="2023-03-04T15:44:36.187" v="5141" actId="478"/>
          <ac:spMkLst>
            <pc:docMk/>
            <pc:sldMk cId="2875582125" sldId="259"/>
            <ac:spMk id="2" creationId="{12C28D98-F8CF-4B4D-9440-E4C95752CBA8}"/>
          </ac:spMkLst>
        </pc:spChg>
        <pc:spChg chg="add del mod">
          <ac:chgData name="Martin Orlando Quintero" userId="ea447627-86a1-4d33-8c65-1c7095365655" providerId="ADAL" clId="{2AC4982C-99A6-40E7-BF3B-7503BC3AD431}" dt="2023-03-04T15:43:31.620" v="5139" actId="478"/>
          <ac:spMkLst>
            <pc:docMk/>
            <pc:sldMk cId="2875582125" sldId="259"/>
            <ac:spMk id="3" creationId="{87F05EA5-DC90-4A89-AC9D-2CC66B05F759}"/>
          </ac:spMkLst>
        </pc:spChg>
        <pc:spChg chg="mod">
          <ac:chgData name="Martin Orlando Quintero" userId="ea447627-86a1-4d33-8c65-1c7095365655" providerId="ADAL" clId="{2AC4982C-99A6-40E7-BF3B-7503BC3AD431}" dt="2023-03-04T15:34:34.525" v="5027" actId="207"/>
          <ac:spMkLst>
            <pc:docMk/>
            <pc:sldMk cId="2875582125" sldId="259"/>
            <ac:spMk id="7" creationId="{C08ED238-AB6A-4435-8677-DE5B96116708}"/>
          </ac:spMkLst>
        </pc:spChg>
        <pc:spChg chg="mod">
          <ac:chgData name="Martin Orlando Quintero" userId="ea447627-86a1-4d33-8c65-1c7095365655" providerId="ADAL" clId="{2AC4982C-99A6-40E7-BF3B-7503BC3AD431}" dt="2023-03-04T15:34:40.956" v="5028" actId="207"/>
          <ac:spMkLst>
            <pc:docMk/>
            <pc:sldMk cId="2875582125" sldId="259"/>
            <ac:spMk id="8" creationId="{A1E4FE21-0F62-41F3-84A3-552415F2EF37}"/>
          </ac:spMkLst>
        </pc:spChg>
        <pc:spChg chg="del mod">
          <ac:chgData name="Martin Orlando Quintero" userId="ea447627-86a1-4d33-8c65-1c7095365655" providerId="ADAL" clId="{2AC4982C-99A6-40E7-BF3B-7503BC3AD431}" dt="2023-03-04T15:36:01.684" v="5078" actId="478"/>
          <ac:spMkLst>
            <pc:docMk/>
            <pc:sldMk cId="2875582125" sldId="259"/>
            <ac:spMk id="9" creationId="{C3714CDF-D4EE-4403-BE6F-7BB2B832DE0E}"/>
          </ac:spMkLst>
        </pc:spChg>
        <pc:spChg chg="mod">
          <ac:chgData name="Martin Orlando Quintero" userId="ea447627-86a1-4d33-8c65-1c7095365655" providerId="ADAL" clId="{2AC4982C-99A6-40E7-BF3B-7503BC3AD431}" dt="2023-03-04T15:32:24.345" v="4951" actId="1035"/>
          <ac:spMkLst>
            <pc:docMk/>
            <pc:sldMk cId="2875582125" sldId="259"/>
            <ac:spMk id="10" creationId="{74129D7A-F50C-4773-9245-44268D9A5D39}"/>
          </ac:spMkLst>
        </pc:spChg>
        <pc:spChg chg="mod ord">
          <ac:chgData name="Martin Orlando Quintero" userId="ea447627-86a1-4d33-8c65-1c7095365655" providerId="ADAL" clId="{2AC4982C-99A6-40E7-BF3B-7503BC3AD431}" dt="2023-03-04T16:06:25.550" v="5445" actId="207"/>
          <ac:spMkLst>
            <pc:docMk/>
            <pc:sldMk cId="2875582125" sldId="259"/>
            <ac:spMk id="13" creationId="{A413DAE0-3449-4BA1-8037-B86BC5E4E418}"/>
          </ac:spMkLst>
        </pc:spChg>
        <pc:spChg chg="del mod ord">
          <ac:chgData name="Martin Orlando Quintero" userId="ea447627-86a1-4d33-8c65-1c7095365655" providerId="ADAL" clId="{2AC4982C-99A6-40E7-BF3B-7503BC3AD431}" dt="2023-03-04T15:48:44.249" v="5188" actId="478"/>
          <ac:spMkLst>
            <pc:docMk/>
            <pc:sldMk cId="2875582125" sldId="259"/>
            <ac:spMk id="14" creationId="{799B4D17-D876-45D1-A3BB-00108D9C6358}"/>
          </ac:spMkLst>
        </pc:spChg>
        <pc:spChg chg="del mod ord">
          <ac:chgData name="Martin Orlando Quintero" userId="ea447627-86a1-4d33-8c65-1c7095365655" providerId="ADAL" clId="{2AC4982C-99A6-40E7-BF3B-7503BC3AD431}" dt="2023-03-04T15:52:03.257" v="5286" actId="478"/>
          <ac:spMkLst>
            <pc:docMk/>
            <pc:sldMk cId="2875582125" sldId="259"/>
            <ac:spMk id="15" creationId="{2D607772-CD73-46EB-9AC6-B76504A02CB5}"/>
          </ac:spMkLst>
        </pc:spChg>
        <pc:spChg chg="add del mod ord">
          <ac:chgData name="Martin Orlando Quintero" userId="ea447627-86a1-4d33-8c65-1c7095365655" providerId="ADAL" clId="{2AC4982C-99A6-40E7-BF3B-7503BC3AD431}" dt="2023-03-04T15:47:45.764" v="5180" actId="478"/>
          <ac:spMkLst>
            <pc:docMk/>
            <pc:sldMk cId="2875582125" sldId="259"/>
            <ac:spMk id="16" creationId="{376EF6B6-8F7F-4905-9FD1-ADCC8B2D19A0}"/>
          </ac:spMkLst>
        </pc:spChg>
        <pc:spChg chg="del mod ord">
          <ac:chgData name="Martin Orlando Quintero" userId="ea447627-86a1-4d33-8c65-1c7095365655" providerId="ADAL" clId="{2AC4982C-99A6-40E7-BF3B-7503BC3AD431}" dt="2023-03-04T15:50:00.763" v="5237" actId="478"/>
          <ac:spMkLst>
            <pc:docMk/>
            <pc:sldMk cId="2875582125" sldId="259"/>
            <ac:spMk id="17" creationId="{0BF4A100-9911-48F1-BB06-F83A87F830B5}"/>
          </ac:spMkLst>
        </pc:spChg>
        <pc:spChg chg="del mod ord">
          <ac:chgData name="Martin Orlando Quintero" userId="ea447627-86a1-4d33-8c65-1c7095365655" providerId="ADAL" clId="{2AC4982C-99A6-40E7-BF3B-7503BC3AD431}" dt="2023-03-04T15:50:00.763" v="5237" actId="478"/>
          <ac:spMkLst>
            <pc:docMk/>
            <pc:sldMk cId="2875582125" sldId="259"/>
            <ac:spMk id="18" creationId="{1F5CAE05-070E-47A3-B31A-03942F646FBB}"/>
          </ac:spMkLst>
        </pc:spChg>
        <pc:spChg chg="del mod ord">
          <ac:chgData name="Martin Orlando Quintero" userId="ea447627-86a1-4d33-8c65-1c7095365655" providerId="ADAL" clId="{2AC4982C-99A6-40E7-BF3B-7503BC3AD431}" dt="2023-03-04T15:50:00.763" v="5237" actId="478"/>
          <ac:spMkLst>
            <pc:docMk/>
            <pc:sldMk cId="2875582125" sldId="259"/>
            <ac:spMk id="19" creationId="{48306051-4ABA-4D29-BCF4-4929CF404E1B}"/>
          </ac:spMkLst>
        </pc:spChg>
        <pc:spChg chg="del mod ord">
          <ac:chgData name="Martin Orlando Quintero" userId="ea447627-86a1-4d33-8c65-1c7095365655" providerId="ADAL" clId="{2AC4982C-99A6-40E7-BF3B-7503BC3AD431}" dt="2023-03-04T15:50:00.763" v="5237" actId="478"/>
          <ac:spMkLst>
            <pc:docMk/>
            <pc:sldMk cId="2875582125" sldId="259"/>
            <ac:spMk id="20" creationId="{D086A393-8D29-458E-B262-4CFFC4D59304}"/>
          </ac:spMkLst>
        </pc:spChg>
        <pc:spChg chg="add mod">
          <ac:chgData name="Martin Orlando Quintero" userId="ea447627-86a1-4d33-8c65-1c7095365655" providerId="ADAL" clId="{2AC4982C-99A6-40E7-BF3B-7503BC3AD431}" dt="2023-03-04T16:02:13.032" v="5410" actId="2711"/>
          <ac:spMkLst>
            <pc:docMk/>
            <pc:sldMk cId="2875582125" sldId="259"/>
            <ac:spMk id="25" creationId="{AC62AD33-D936-418F-AC83-5C4A4AD3C8F0}"/>
          </ac:spMkLst>
        </pc:spChg>
        <pc:spChg chg="add del mod">
          <ac:chgData name="Martin Orlando Quintero" userId="ea447627-86a1-4d33-8c65-1c7095365655" providerId="ADAL" clId="{2AC4982C-99A6-40E7-BF3B-7503BC3AD431}" dt="2023-03-04T15:42:05.163" v="5127" actId="478"/>
          <ac:spMkLst>
            <pc:docMk/>
            <pc:sldMk cId="2875582125" sldId="259"/>
            <ac:spMk id="26" creationId="{5A09777A-C46A-4259-A77C-F20DA9753648}"/>
          </ac:spMkLst>
        </pc:spChg>
        <pc:spChg chg="add mod">
          <ac:chgData name="Martin Orlando Quintero" userId="ea447627-86a1-4d33-8c65-1c7095365655" providerId="ADAL" clId="{2AC4982C-99A6-40E7-BF3B-7503BC3AD431}" dt="2023-03-04T16:06:30.065" v="5446" actId="207"/>
          <ac:spMkLst>
            <pc:docMk/>
            <pc:sldMk cId="2875582125" sldId="259"/>
            <ac:spMk id="27" creationId="{7D7CC18D-5C60-45E6-ACED-634897753EAE}"/>
          </ac:spMkLst>
        </pc:spChg>
        <pc:spChg chg="add mod">
          <ac:chgData name="Martin Orlando Quintero" userId="ea447627-86a1-4d33-8c65-1c7095365655" providerId="ADAL" clId="{2AC4982C-99A6-40E7-BF3B-7503BC3AD431}" dt="2023-03-04T16:06:33.953" v="5447" actId="207"/>
          <ac:spMkLst>
            <pc:docMk/>
            <pc:sldMk cId="2875582125" sldId="259"/>
            <ac:spMk id="28" creationId="{2CF41E29-C448-4A7C-9DD3-2EE6577C70E6}"/>
          </ac:spMkLst>
        </pc:spChg>
        <pc:spChg chg="add del mod">
          <ac:chgData name="Martin Orlando Quintero" userId="ea447627-86a1-4d33-8c65-1c7095365655" providerId="ADAL" clId="{2AC4982C-99A6-40E7-BF3B-7503BC3AD431}" dt="2023-03-04T16:03:37.147" v="5414" actId="478"/>
          <ac:spMkLst>
            <pc:docMk/>
            <pc:sldMk cId="2875582125" sldId="259"/>
            <ac:spMk id="29" creationId="{B64FA2AF-171D-42CE-86E2-98BA38039973}"/>
          </ac:spMkLst>
        </pc:spChg>
        <pc:spChg chg="add del mod">
          <ac:chgData name="Martin Orlando Quintero" userId="ea447627-86a1-4d33-8c65-1c7095365655" providerId="ADAL" clId="{2AC4982C-99A6-40E7-BF3B-7503BC3AD431}" dt="2023-03-04T16:03:37.147" v="5414" actId="478"/>
          <ac:spMkLst>
            <pc:docMk/>
            <pc:sldMk cId="2875582125" sldId="259"/>
            <ac:spMk id="30" creationId="{D6A51668-600C-4A8B-8BFE-B233C9590916}"/>
          </ac:spMkLst>
        </pc:spChg>
        <pc:spChg chg="add del mod">
          <ac:chgData name="Martin Orlando Quintero" userId="ea447627-86a1-4d33-8c65-1c7095365655" providerId="ADAL" clId="{2AC4982C-99A6-40E7-BF3B-7503BC3AD431}" dt="2023-03-04T16:03:41.009" v="5415" actId="478"/>
          <ac:spMkLst>
            <pc:docMk/>
            <pc:sldMk cId="2875582125" sldId="259"/>
            <ac:spMk id="31" creationId="{3BD73837-C90C-4268-A351-46A50A23B730}"/>
          </ac:spMkLst>
        </pc:spChg>
        <pc:spChg chg="add del mod">
          <ac:chgData name="Martin Orlando Quintero" userId="ea447627-86a1-4d33-8c65-1c7095365655" providerId="ADAL" clId="{2AC4982C-99A6-40E7-BF3B-7503BC3AD431}" dt="2023-03-04T16:03:41.009" v="5415" actId="478"/>
          <ac:spMkLst>
            <pc:docMk/>
            <pc:sldMk cId="2875582125" sldId="259"/>
            <ac:spMk id="32" creationId="{C2678C76-9D8E-4B88-8ACB-A100AAF6DA20}"/>
          </ac:spMkLst>
        </pc:spChg>
        <pc:spChg chg="add del mod">
          <ac:chgData name="Martin Orlando Quintero" userId="ea447627-86a1-4d33-8c65-1c7095365655" providerId="ADAL" clId="{2AC4982C-99A6-40E7-BF3B-7503BC3AD431}" dt="2023-03-04T16:03:41.009" v="5415" actId="478"/>
          <ac:spMkLst>
            <pc:docMk/>
            <pc:sldMk cId="2875582125" sldId="259"/>
            <ac:spMk id="33" creationId="{5918882D-7C97-4905-9624-46D01B63A0EE}"/>
          </ac:spMkLst>
        </pc:spChg>
        <pc:spChg chg="add del mod">
          <ac:chgData name="Martin Orlando Quintero" userId="ea447627-86a1-4d33-8c65-1c7095365655" providerId="ADAL" clId="{2AC4982C-99A6-40E7-BF3B-7503BC3AD431}" dt="2023-03-04T16:03:41.009" v="5415" actId="478"/>
          <ac:spMkLst>
            <pc:docMk/>
            <pc:sldMk cId="2875582125" sldId="259"/>
            <ac:spMk id="34" creationId="{7D3C9BF5-6ECF-47EE-A830-5C7947CB4DCE}"/>
          </ac:spMkLst>
        </pc:spChg>
        <pc:spChg chg="add del mod">
          <ac:chgData name="Martin Orlando Quintero" userId="ea447627-86a1-4d33-8c65-1c7095365655" providerId="ADAL" clId="{2AC4982C-99A6-40E7-BF3B-7503BC3AD431}" dt="2023-03-04T16:03:37.147" v="5414" actId="478"/>
          <ac:spMkLst>
            <pc:docMk/>
            <pc:sldMk cId="2875582125" sldId="259"/>
            <ac:spMk id="35" creationId="{F17087C8-1EE1-413E-B720-41070F608432}"/>
          </ac:spMkLst>
        </pc:spChg>
        <pc:picChg chg="mod">
          <ac:chgData name="Martin Orlando Quintero" userId="ea447627-86a1-4d33-8c65-1c7095365655" providerId="ADAL" clId="{2AC4982C-99A6-40E7-BF3B-7503BC3AD431}" dt="2023-03-04T15:55:43.553" v="5374" actId="1036"/>
          <ac:picMkLst>
            <pc:docMk/>
            <pc:sldMk cId="2875582125" sldId="259"/>
            <ac:picMk id="4" creationId="{C4B19ACF-E85C-4CDC-B86E-FA71D7FD1D56}"/>
          </ac:picMkLst>
        </pc:picChg>
        <pc:picChg chg="mod ord">
          <ac:chgData name="Martin Orlando Quintero" userId="ea447627-86a1-4d33-8c65-1c7095365655" providerId="ADAL" clId="{2AC4982C-99A6-40E7-BF3B-7503BC3AD431}" dt="2023-03-04T15:55:43.553" v="5374" actId="1036"/>
          <ac:picMkLst>
            <pc:docMk/>
            <pc:sldMk cId="2875582125" sldId="259"/>
            <ac:picMk id="5" creationId="{A53F5AB6-1EC1-41FC-8597-E23B4395256A}"/>
          </ac:picMkLst>
        </pc:picChg>
        <pc:picChg chg="mod ord">
          <ac:chgData name="Martin Orlando Quintero" userId="ea447627-86a1-4d33-8c65-1c7095365655" providerId="ADAL" clId="{2AC4982C-99A6-40E7-BF3B-7503BC3AD431}" dt="2023-03-04T15:55:43.553" v="5374" actId="1036"/>
          <ac:picMkLst>
            <pc:docMk/>
            <pc:sldMk cId="2875582125" sldId="259"/>
            <ac:picMk id="6" creationId="{63208974-033A-4E4C-9ADD-FDACF2E0417E}"/>
          </ac:picMkLst>
        </pc:picChg>
        <pc:picChg chg="add mod ord">
          <ac:chgData name="Martin Orlando Quintero" userId="ea447627-86a1-4d33-8c65-1c7095365655" providerId="ADAL" clId="{2AC4982C-99A6-40E7-BF3B-7503BC3AD431}" dt="2023-03-04T15:39:23.617" v="5105" actId="14100"/>
          <ac:picMkLst>
            <pc:docMk/>
            <pc:sldMk cId="2875582125" sldId="259"/>
            <ac:picMk id="21" creationId="{4BD72774-6B2B-42D3-81F9-981A57ADDC30}"/>
          </ac:picMkLst>
        </pc:picChg>
        <pc:picChg chg="add mod ord">
          <ac:chgData name="Martin Orlando Quintero" userId="ea447627-86a1-4d33-8c65-1c7095365655" providerId="ADAL" clId="{2AC4982C-99A6-40E7-BF3B-7503BC3AD431}" dt="2023-03-04T15:40:25.457" v="5112" actId="14100"/>
          <ac:picMkLst>
            <pc:docMk/>
            <pc:sldMk cId="2875582125" sldId="259"/>
            <ac:picMk id="22" creationId="{C0CF7E0D-D03F-4DD4-B3A7-9276A9EB459C}"/>
          </ac:picMkLst>
        </pc:picChg>
        <pc:picChg chg="add mod">
          <ac:chgData name="Martin Orlando Quintero" userId="ea447627-86a1-4d33-8c65-1c7095365655" providerId="ADAL" clId="{2AC4982C-99A6-40E7-BF3B-7503BC3AD431}" dt="2023-03-04T15:40:22.892" v="5111" actId="14100"/>
          <ac:picMkLst>
            <pc:docMk/>
            <pc:sldMk cId="2875582125" sldId="259"/>
            <ac:picMk id="23" creationId="{D77BA8DD-0B36-49CB-B405-3378F868351D}"/>
          </ac:picMkLst>
        </pc:picChg>
        <pc:picChg chg="add mod ord">
          <ac:chgData name="Martin Orlando Quintero" userId="ea447627-86a1-4d33-8c65-1c7095365655" providerId="ADAL" clId="{2AC4982C-99A6-40E7-BF3B-7503BC3AD431}" dt="2023-03-04T15:40:16.348" v="5110" actId="14100"/>
          <ac:picMkLst>
            <pc:docMk/>
            <pc:sldMk cId="2875582125" sldId="259"/>
            <ac:picMk id="24" creationId="{1DA77CA1-B83E-4A5B-AD70-A3D64AC174A5}"/>
          </ac:picMkLst>
        </pc:picChg>
        <pc:picChg chg="del">
          <ac:chgData name="Martin Orlando Quintero" userId="ea447627-86a1-4d33-8c65-1c7095365655" providerId="ADAL" clId="{2AC4982C-99A6-40E7-BF3B-7503BC3AD431}" dt="2023-03-04T15:28:38.865" v="4837" actId="478"/>
          <ac:picMkLst>
            <pc:docMk/>
            <pc:sldMk cId="2875582125" sldId="259"/>
            <ac:picMk id="1026" creationId="{8D7F6EC1-83FB-4468-B6B1-70B04A840D2E}"/>
          </ac:picMkLst>
        </pc:picChg>
        <pc:cxnChg chg="mod">
          <ac:chgData name="Martin Orlando Quintero" userId="ea447627-86a1-4d33-8c65-1c7095365655" providerId="ADAL" clId="{2AC4982C-99A6-40E7-BF3B-7503BC3AD431}" dt="2023-03-04T15:32:24.345" v="4951" actId="1035"/>
          <ac:cxnSpMkLst>
            <pc:docMk/>
            <pc:sldMk cId="2875582125" sldId="259"/>
            <ac:cxnSpMk id="12" creationId="{85386F64-190A-4F12-A8D4-D64F633B250E}"/>
          </ac:cxnSpMkLst>
        </pc:cxnChg>
      </pc:sldChg>
      <pc:sldChg chg="addSp delSp modSp add setBg">
        <pc:chgData name="Martin Orlando Quintero" userId="ea447627-86a1-4d33-8c65-1c7095365655" providerId="ADAL" clId="{2AC4982C-99A6-40E7-BF3B-7503BC3AD431}" dt="2023-03-04T17:43:14.801" v="5606" actId="478"/>
        <pc:sldMkLst>
          <pc:docMk/>
          <pc:sldMk cId="1682889877" sldId="260"/>
        </pc:sldMkLst>
        <pc:spChg chg="mod">
          <ac:chgData name="Martin Orlando Quintero" userId="ea447627-86a1-4d33-8c65-1c7095365655" providerId="ADAL" clId="{2AC4982C-99A6-40E7-BF3B-7503BC3AD431}" dt="2023-03-04T17:04:18.215" v="5470" actId="207"/>
          <ac:spMkLst>
            <pc:docMk/>
            <pc:sldMk cId="1682889877" sldId="260"/>
            <ac:spMk id="8" creationId="{A1E4FE21-0F62-41F3-84A3-552415F2EF37}"/>
          </ac:spMkLst>
        </pc:spChg>
        <pc:spChg chg="mod">
          <ac:chgData name="Martin Orlando Quintero" userId="ea447627-86a1-4d33-8c65-1c7095365655" providerId="ADAL" clId="{2AC4982C-99A6-40E7-BF3B-7503BC3AD431}" dt="2023-03-04T17:42:32.527" v="5604" actId="207"/>
          <ac:spMkLst>
            <pc:docMk/>
            <pc:sldMk cId="1682889877" sldId="260"/>
            <ac:spMk id="9" creationId="{C3714CDF-D4EE-4403-BE6F-7BB2B832DE0E}"/>
          </ac:spMkLst>
        </pc:spChg>
        <pc:spChg chg="mod">
          <ac:chgData name="Martin Orlando Quintero" userId="ea447627-86a1-4d33-8c65-1c7095365655" providerId="ADAL" clId="{2AC4982C-99A6-40E7-BF3B-7503BC3AD431}" dt="2023-03-04T17:41:10.083" v="5593" actId="1037"/>
          <ac:spMkLst>
            <pc:docMk/>
            <pc:sldMk cId="1682889877" sldId="260"/>
            <ac:spMk id="13" creationId="{A413DAE0-3449-4BA1-8037-B86BC5E4E418}"/>
          </ac:spMkLst>
        </pc:spChg>
        <pc:spChg chg="mod">
          <ac:chgData name="Martin Orlando Quintero" userId="ea447627-86a1-4d33-8c65-1c7095365655" providerId="ADAL" clId="{2AC4982C-99A6-40E7-BF3B-7503BC3AD431}" dt="2023-03-04T17:41:10.083" v="5593" actId="1037"/>
          <ac:spMkLst>
            <pc:docMk/>
            <pc:sldMk cId="1682889877" sldId="260"/>
            <ac:spMk id="14" creationId="{799B4D17-D876-45D1-A3BB-00108D9C6358}"/>
          </ac:spMkLst>
        </pc:spChg>
        <pc:spChg chg="mod">
          <ac:chgData name="Martin Orlando Quintero" userId="ea447627-86a1-4d33-8c65-1c7095365655" providerId="ADAL" clId="{2AC4982C-99A6-40E7-BF3B-7503BC3AD431}" dt="2023-03-04T17:41:10.083" v="5593" actId="1037"/>
          <ac:spMkLst>
            <pc:docMk/>
            <pc:sldMk cId="1682889877" sldId="260"/>
            <ac:spMk id="15" creationId="{2D607772-CD73-46EB-9AC6-B76504A02CB5}"/>
          </ac:spMkLst>
        </pc:spChg>
        <pc:spChg chg="mod">
          <ac:chgData name="Martin Orlando Quintero" userId="ea447627-86a1-4d33-8c65-1c7095365655" providerId="ADAL" clId="{2AC4982C-99A6-40E7-BF3B-7503BC3AD431}" dt="2023-03-04T17:41:10.083" v="5593" actId="1037"/>
          <ac:spMkLst>
            <pc:docMk/>
            <pc:sldMk cId="1682889877" sldId="260"/>
            <ac:spMk id="16" creationId="{376EF6B6-8F7F-4905-9FD1-ADCC8B2D19A0}"/>
          </ac:spMkLst>
        </pc:spChg>
        <pc:spChg chg="mod">
          <ac:chgData name="Martin Orlando Quintero" userId="ea447627-86a1-4d33-8c65-1c7095365655" providerId="ADAL" clId="{2AC4982C-99A6-40E7-BF3B-7503BC3AD431}" dt="2023-03-04T17:41:10.083" v="5593" actId="1037"/>
          <ac:spMkLst>
            <pc:docMk/>
            <pc:sldMk cId="1682889877" sldId="260"/>
            <ac:spMk id="17" creationId="{0BF4A100-9911-48F1-BB06-F83A87F830B5}"/>
          </ac:spMkLst>
        </pc:spChg>
        <pc:spChg chg="mod">
          <ac:chgData name="Martin Orlando Quintero" userId="ea447627-86a1-4d33-8c65-1c7095365655" providerId="ADAL" clId="{2AC4982C-99A6-40E7-BF3B-7503BC3AD431}" dt="2023-03-04T17:41:10.083" v="5593" actId="1037"/>
          <ac:spMkLst>
            <pc:docMk/>
            <pc:sldMk cId="1682889877" sldId="260"/>
            <ac:spMk id="18" creationId="{1F5CAE05-070E-47A3-B31A-03942F646FBB}"/>
          </ac:spMkLst>
        </pc:spChg>
        <pc:spChg chg="mod">
          <ac:chgData name="Martin Orlando Quintero" userId="ea447627-86a1-4d33-8c65-1c7095365655" providerId="ADAL" clId="{2AC4982C-99A6-40E7-BF3B-7503BC3AD431}" dt="2023-03-04T17:41:32.203" v="5598" actId="14100"/>
          <ac:spMkLst>
            <pc:docMk/>
            <pc:sldMk cId="1682889877" sldId="260"/>
            <ac:spMk id="19" creationId="{48306051-4ABA-4D29-BCF4-4929CF404E1B}"/>
          </ac:spMkLst>
        </pc:spChg>
        <pc:spChg chg="mod">
          <ac:chgData name="Martin Orlando Quintero" userId="ea447627-86a1-4d33-8c65-1c7095365655" providerId="ADAL" clId="{2AC4982C-99A6-40E7-BF3B-7503BC3AD431}" dt="2023-03-04T17:41:40.543" v="5600" actId="14100"/>
          <ac:spMkLst>
            <pc:docMk/>
            <pc:sldMk cId="1682889877" sldId="260"/>
            <ac:spMk id="20" creationId="{D086A393-8D29-458E-B262-4CFFC4D59304}"/>
          </ac:spMkLst>
        </pc:spChg>
        <pc:picChg chg="add del mod">
          <ac:chgData name="Martin Orlando Quintero" userId="ea447627-86a1-4d33-8c65-1c7095365655" providerId="ADAL" clId="{2AC4982C-99A6-40E7-BF3B-7503BC3AD431}" dt="2023-03-04T17:35:23.393" v="5516" actId="478"/>
          <ac:picMkLst>
            <pc:docMk/>
            <pc:sldMk cId="1682889877" sldId="260"/>
            <ac:picMk id="3" creationId="{95CB18F1-F613-4E5A-BBB5-1F542FDBE708}"/>
          </ac:picMkLst>
        </pc:picChg>
        <pc:picChg chg="mod">
          <ac:chgData name="Martin Orlando Quintero" userId="ea447627-86a1-4d33-8c65-1c7095365655" providerId="ADAL" clId="{2AC4982C-99A6-40E7-BF3B-7503BC3AD431}" dt="2023-03-04T17:40:33.844" v="5585" actId="1038"/>
          <ac:picMkLst>
            <pc:docMk/>
            <pc:sldMk cId="1682889877" sldId="260"/>
            <ac:picMk id="6" creationId="{63208974-033A-4E4C-9ADD-FDACF2E0417E}"/>
          </ac:picMkLst>
        </pc:picChg>
        <pc:picChg chg="add mod modCrop">
          <ac:chgData name="Martin Orlando Quintero" userId="ea447627-86a1-4d33-8c65-1c7095365655" providerId="ADAL" clId="{2AC4982C-99A6-40E7-BF3B-7503BC3AD431}" dt="2023-03-04T17:41:10.083" v="5593" actId="1037"/>
          <ac:picMkLst>
            <pc:docMk/>
            <pc:sldMk cId="1682889877" sldId="260"/>
            <ac:picMk id="21" creationId="{FACE3C36-5E4A-44BB-A289-27B5BEDE025B}"/>
          </ac:picMkLst>
        </pc:picChg>
        <pc:picChg chg="add mod">
          <ac:chgData name="Martin Orlando Quintero" userId="ea447627-86a1-4d33-8c65-1c7095365655" providerId="ADAL" clId="{2AC4982C-99A6-40E7-BF3B-7503BC3AD431}" dt="2023-03-04T17:41:10.083" v="5593" actId="1037"/>
          <ac:picMkLst>
            <pc:docMk/>
            <pc:sldMk cId="1682889877" sldId="260"/>
            <ac:picMk id="22" creationId="{7A5467A3-8C1F-4FFB-904D-291082B3F32F}"/>
          </ac:picMkLst>
        </pc:picChg>
        <pc:picChg chg="add del mod">
          <ac:chgData name="Martin Orlando Quintero" userId="ea447627-86a1-4d33-8c65-1c7095365655" providerId="ADAL" clId="{2AC4982C-99A6-40E7-BF3B-7503BC3AD431}" dt="2023-03-04T17:43:12.609" v="5605" actId="478"/>
          <ac:picMkLst>
            <pc:docMk/>
            <pc:sldMk cId="1682889877" sldId="260"/>
            <ac:picMk id="23" creationId="{2EC416D8-8AEF-466A-9496-6595A31BC057}"/>
          </ac:picMkLst>
        </pc:picChg>
        <pc:picChg chg="add del mod">
          <ac:chgData name="Martin Orlando Quintero" userId="ea447627-86a1-4d33-8c65-1c7095365655" providerId="ADAL" clId="{2AC4982C-99A6-40E7-BF3B-7503BC3AD431}" dt="2023-03-04T17:43:14.801" v="5606" actId="478"/>
          <ac:picMkLst>
            <pc:docMk/>
            <pc:sldMk cId="1682889877" sldId="260"/>
            <ac:picMk id="24" creationId="{99554FB0-E658-411E-9846-C440A1CFF351}"/>
          </ac:picMkLst>
        </pc:picChg>
        <pc:picChg chg="add del">
          <ac:chgData name="Martin Orlando Quintero" userId="ea447627-86a1-4d33-8c65-1c7095365655" providerId="ADAL" clId="{2AC4982C-99A6-40E7-BF3B-7503BC3AD431}" dt="2023-03-04T17:06:05.794" v="5490" actId="478"/>
          <ac:picMkLst>
            <pc:docMk/>
            <pc:sldMk cId="1682889877" sldId="260"/>
            <ac:picMk id="25" creationId="{3B7B9CA5-2218-4E96-9B0F-24022AD8180A}"/>
          </ac:picMkLst>
        </pc:picChg>
        <pc:picChg chg="add del mod">
          <ac:chgData name="Martin Orlando Quintero" userId="ea447627-86a1-4d33-8c65-1c7095365655" providerId="ADAL" clId="{2AC4982C-99A6-40E7-BF3B-7503BC3AD431}" dt="2023-03-04T17:06:31.655" v="5491" actId="478"/>
          <ac:picMkLst>
            <pc:docMk/>
            <pc:sldMk cId="1682889877" sldId="260"/>
            <ac:picMk id="26" creationId="{2E2DD53E-6741-450F-8A5D-86AD1037E504}"/>
          </ac:picMkLst>
        </pc:picChg>
        <pc:picChg chg="add mod modCrop">
          <ac:chgData name="Martin Orlando Quintero" userId="ea447627-86a1-4d33-8c65-1c7095365655" providerId="ADAL" clId="{2AC4982C-99A6-40E7-BF3B-7503BC3AD431}" dt="2023-03-04T17:41:10.083" v="5593" actId="1037"/>
          <ac:picMkLst>
            <pc:docMk/>
            <pc:sldMk cId="1682889877" sldId="260"/>
            <ac:picMk id="27" creationId="{E6979ED0-67E4-4804-B934-ED3309B69618}"/>
          </ac:picMkLst>
        </pc:picChg>
        <pc:picChg chg="del">
          <ac:chgData name="Martin Orlando Quintero" userId="ea447627-86a1-4d33-8c65-1c7095365655" providerId="ADAL" clId="{2AC4982C-99A6-40E7-BF3B-7503BC3AD431}" dt="2023-03-04T16:07:14.264" v="5451" actId="478"/>
          <ac:picMkLst>
            <pc:docMk/>
            <pc:sldMk cId="1682889877" sldId="260"/>
            <ac:picMk id="1026" creationId="{8D7F6EC1-83FB-4468-B6B1-70B04A840D2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F4C4-683D-4C33-85E3-6079EE8B3BBD}" type="datetimeFigureOut">
              <a:rPr lang="es-AR" smtClean="0"/>
              <a:t>4/3/2023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B807-873F-4160-87BB-BB07BAE65A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19982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F4C4-683D-4C33-85E3-6079EE8B3BBD}" type="datetimeFigureOut">
              <a:rPr lang="es-AR" smtClean="0"/>
              <a:t>4/3/2023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B807-873F-4160-87BB-BB07BAE65A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73717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F4C4-683D-4C33-85E3-6079EE8B3BBD}" type="datetimeFigureOut">
              <a:rPr lang="es-AR" smtClean="0"/>
              <a:t>4/3/2023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B807-873F-4160-87BB-BB07BAE65A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49698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F4C4-683D-4C33-85E3-6079EE8B3BBD}" type="datetimeFigureOut">
              <a:rPr lang="es-AR" smtClean="0"/>
              <a:t>4/3/2023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B807-873F-4160-87BB-BB07BAE65A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69303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F4C4-683D-4C33-85E3-6079EE8B3BBD}" type="datetimeFigureOut">
              <a:rPr lang="es-AR" smtClean="0"/>
              <a:t>4/3/2023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B807-873F-4160-87BB-BB07BAE65A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1720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F4C4-683D-4C33-85E3-6079EE8B3BBD}" type="datetimeFigureOut">
              <a:rPr lang="es-AR" smtClean="0"/>
              <a:t>4/3/2023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B807-873F-4160-87BB-BB07BAE65A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97169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F4C4-683D-4C33-85E3-6079EE8B3BBD}" type="datetimeFigureOut">
              <a:rPr lang="es-AR" smtClean="0"/>
              <a:t>4/3/2023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B807-873F-4160-87BB-BB07BAE65A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5658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F4C4-683D-4C33-85E3-6079EE8B3BBD}" type="datetimeFigureOut">
              <a:rPr lang="es-AR" smtClean="0"/>
              <a:t>4/3/2023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B807-873F-4160-87BB-BB07BAE65A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4508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F4C4-683D-4C33-85E3-6079EE8B3BBD}" type="datetimeFigureOut">
              <a:rPr lang="es-AR" smtClean="0"/>
              <a:t>4/3/2023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B807-873F-4160-87BB-BB07BAE65A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1082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F4C4-683D-4C33-85E3-6079EE8B3BBD}" type="datetimeFigureOut">
              <a:rPr lang="es-AR" smtClean="0"/>
              <a:t>4/3/2023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B807-873F-4160-87BB-BB07BAE65A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12092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F4C4-683D-4C33-85E3-6079EE8B3BBD}" type="datetimeFigureOut">
              <a:rPr lang="es-AR" smtClean="0"/>
              <a:t>4/3/2023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B807-873F-4160-87BB-BB07BAE65A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52327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AF4C4-683D-4C33-85E3-6079EE8B3BBD}" type="datetimeFigureOut">
              <a:rPr lang="es-AR" smtClean="0"/>
              <a:t>4/3/2023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BB807-873F-4160-87BB-BB07BAE65A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66442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microsoft.com/office/2007/relationships/hdphoto" Target="../media/hdphoto1.wdp"/><Relationship Id="rId7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5.jpg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10" Type="http://schemas.openxmlformats.org/officeDocument/2006/relationships/image" Target="../media/image9.jpg"/><Relationship Id="rId4" Type="http://schemas.openxmlformats.org/officeDocument/2006/relationships/image" Target="../media/image1.png"/><Relationship Id="rId9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3.wdp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2000">
              <a:schemeClr val="bg1"/>
            </a:gs>
            <a:gs pos="76000">
              <a:srgbClr val="BADAD5"/>
            </a:gs>
            <a:gs pos="100000">
              <a:srgbClr val="B7D9D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63208974-033A-4E4C-9ADD-FDACF2E041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481" b="65278" l="71354" r="93750">
                        <a14:foregroundMark x1="78594" y1="28426" x2="80625" y2="28704"/>
                        <a14:foregroundMark x1="80625" y1="28704" x2="82396" y2="28519"/>
                        <a14:foregroundMark x1="82396" y1="28519" x2="82396" y2="28426"/>
                        <a14:foregroundMark x1="79844" y1="26481" x2="80313" y2="26481"/>
                      </a14:backgroundRemoval>
                    </a14:imgEffect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l="73382" t="25681" r="17744" b="61759"/>
          <a:stretch/>
        </p:blipFill>
        <p:spPr>
          <a:xfrm>
            <a:off x="4227052" y="5810856"/>
            <a:ext cx="2616200" cy="208280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4B19ACF-E85C-4CDC-B86E-FA71D7FD1D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370" t="20464" r="1041" b="17489"/>
          <a:stretch/>
        </p:blipFill>
        <p:spPr>
          <a:xfrm>
            <a:off x="0" y="9258300"/>
            <a:ext cx="6858000" cy="2933699"/>
          </a:xfrm>
          <a:prstGeom prst="rect">
            <a:avLst/>
          </a:prstGeom>
          <a:effectLst/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53F5AB6-1EC1-41FC-8597-E23B4395256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9537" b="73056" l="33229" r="72708">
                        <a14:foregroundMark x1="35885" y1="33981" x2="44583" y2="28519"/>
                        <a14:foregroundMark x1="44583" y1="28519" x2="57292" y2="26296"/>
                        <a14:foregroundMark x1="57292" y1="26296" x2="66771" y2="31111"/>
                        <a14:foregroundMark x1="66771" y1="31111" x2="68385" y2="34444"/>
                        <a14:foregroundMark x1="52214" y1="20149" x2="53177" y2="20185"/>
                        <a14:foregroundMark x1="45913" y1="19913" x2="47583" y2="19975"/>
                        <a14:foregroundMark x1="53177" y1="20185" x2="66354" y2="19537"/>
                        <a14:foregroundMark x1="66354" y1="19537" x2="66354" y2="19537"/>
                        <a14:backgroundMark x1="48438" y1="54907" x2="39948" y2="62870"/>
                        <a14:backgroundMark x1="54688" y1="59537" x2="67760" y2="61759"/>
                        <a14:backgroundMark x1="67760" y1="61759" x2="69844" y2="61574"/>
                        <a14:backgroundMark x1="39948" y1="51574" x2="48021" y2="53704"/>
                        <a14:backgroundMark x1="40052" y1="51296" x2="50208" y2="48426"/>
                        <a14:backgroundMark x1="50208" y1="48426" x2="53281" y2="48519"/>
                        <a14:backgroundMark x1="53281" y1="48519" x2="55885" y2="50741"/>
                        <a14:backgroundMark x1="55885" y1="50741" x2="56510" y2="56574"/>
                        <a14:backgroundMark x1="40208" y1="18241" x2="46094" y2="19444"/>
                        <a14:backgroundMark x1="46094" y1="19444" x2="48854" y2="18611"/>
                        <a14:backgroundMark x1="48854" y1="18611" x2="51719" y2="20093"/>
                        <a14:backgroundMark x1="51719" y1="20093" x2="52292" y2="19907"/>
                        <a14:backgroundMark x1="40938" y1="18333" x2="42031" y2="19630"/>
                        <a14:backgroundMark x1="44688" y1="19352" x2="44896" y2="21481"/>
                        <a14:backgroundMark x1="47708" y1="19907" x2="47969" y2="21389"/>
                      </a14:backgroundRemoval>
                    </a14:imgEffect>
                  </a14:imgLayer>
                </a14:imgProps>
              </a:ext>
            </a:extLst>
          </a:blip>
          <a:srcRect l="28259" t="17408" r="47547" b="29531"/>
          <a:stretch/>
        </p:blipFill>
        <p:spPr>
          <a:xfrm>
            <a:off x="2698955" y="6705600"/>
            <a:ext cx="4159045" cy="5130800"/>
          </a:xfrm>
          <a:prstGeom prst="rect">
            <a:avLst/>
          </a:prstGeom>
          <a:effectLst/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08ED238-AB6A-4435-8677-DE5B96116708}"/>
              </a:ext>
            </a:extLst>
          </p:cNvPr>
          <p:cNvSpPr txBox="1"/>
          <p:nvPr/>
        </p:nvSpPr>
        <p:spPr>
          <a:xfrm>
            <a:off x="202359" y="346367"/>
            <a:ext cx="32367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800" dirty="0">
                <a:solidFill>
                  <a:schemeClr val="bg1">
                    <a:lumMod val="50000"/>
                  </a:schemeClr>
                </a:solidFill>
                <a:latin typeface="Bahnschrift Condensed" panose="020B0502040204020203" pitchFamily="34" charset="0"/>
              </a:rPr>
              <a:t>Conferencia de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1E4FE21-0F62-41F3-84A3-552415F2EF37}"/>
              </a:ext>
            </a:extLst>
          </p:cNvPr>
          <p:cNvSpPr txBox="1"/>
          <p:nvPr/>
        </p:nvSpPr>
        <p:spPr>
          <a:xfrm>
            <a:off x="202359" y="947732"/>
            <a:ext cx="52838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6000" dirty="0">
                <a:solidFill>
                  <a:srgbClr val="C00000"/>
                </a:solidFill>
                <a:latin typeface="Bahnschrift Condensed" panose="020B0502040204020203" pitchFamily="34" charset="0"/>
              </a:rPr>
              <a:t>ESTACA SAN RAFAEL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3714CDF-D4EE-4403-BE6F-7BB2B832DE0E}"/>
              </a:ext>
            </a:extLst>
          </p:cNvPr>
          <p:cNvSpPr txBox="1"/>
          <p:nvPr/>
        </p:nvSpPr>
        <p:spPr>
          <a:xfrm>
            <a:off x="202359" y="7925889"/>
            <a:ext cx="36362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Bodoni MT" panose="02070603080606020203" pitchFamily="18" charset="0"/>
              </a:rPr>
              <a:t>Porque he aquí, </a:t>
            </a:r>
          </a:p>
          <a:p>
            <a:r>
              <a:rPr lang="es-A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Bodoni MT" panose="02070603080606020203" pitchFamily="18" charset="0"/>
              </a:rPr>
              <a:t>esta </a:t>
            </a:r>
            <a:r>
              <a:rPr lang="es-AR" sz="2200" b="1" i="1" dirty="0">
                <a:solidFill>
                  <a:srgbClr val="B75855"/>
                </a:solidFill>
                <a:latin typeface="Bodoni MT" panose="02070603080606020203" pitchFamily="18" charset="0"/>
              </a:rPr>
              <a:t>VIDA</a:t>
            </a:r>
            <a:r>
              <a:rPr lang="es-A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Bodoni MT" panose="02070603080606020203" pitchFamily="18" charset="0"/>
              </a:rPr>
              <a:t> es cuando </a:t>
            </a:r>
          </a:p>
          <a:p>
            <a:r>
              <a:rPr lang="es-A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Bodoni MT" panose="02070603080606020203" pitchFamily="18" charset="0"/>
              </a:rPr>
              <a:t>el hombre debe </a:t>
            </a:r>
          </a:p>
          <a:p>
            <a:r>
              <a:rPr lang="es-AR" sz="2200" b="1" i="1" dirty="0">
                <a:solidFill>
                  <a:srgbClr val="C00000"/>
                </a:solidFill>
                <a:latin typeface="Bodoni MT" panose="02070603080606020203" pitchFamily="18" charset="0"/>
              </a:rPr>
              <a:t>PREPARARSE</a:t>
            </a:r>
            <a:r>
              <a:rPr lang="es-A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Bodoni MT" panose="02070603080606020203" pitchFamily="18" charset="0"/>
              </a:rPr>
              <a:t> para comparecer ante Dios; sí, el día de esta vida es el día en que el hombre debe ejecutar su obra.</a:t>
            </a:r>
          </a:p>
          <a:p>
            <a:pPr algn="r"/>
            <a:r>
              <a:rPr lang="es-AR" sz="2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Bodoni MT" panose="02070603080606020203" pitchFamily="18" charset="0"/>
              </a:rPr>
              <a:t>Alma 34:32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4129D7A-F50C-4773-9245-44268D9A5D39}"/>
              </a:ext>
            </a:extLst>
          </p:cNvPr>
          <p:cNvSpPr txBox="1"/>
          <p:nvPr/>
        </p:nvSpPr>
        <p:spPr>
          <a:xfrm>
            <a:off x="211042" y="1926500"/>
            <a:ext cx="4780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chemeClr val="bg1">
                    <a:lumMod val="50000"/>
                  </a:schemeClr>
                </a:solidFill>
                <a:latin typeface="Bodoni MT" panose="02070603080606020203" pitchFamily="18" charset="0"/>
              </a:rPr>
              <a:t>Presidida por el Elder Costa de los Setenta</a:t>
            </a:r>
            <a:endParaRPr lang="es-AR" sz="2000" i="1" dirty="0">
              <a:solidFill>
                <a:schemeClr val="bg1">
                  <a:lumMod val="50000"/>
                </a:schemeClr>
              </a:solidFill>
              <a:latin typeface="Bodoni MT" panose="02070603080606020203" pitchFamily="18" charset="0"/>
            </a:endParaRP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85386F64-190A-4F12-A8D4-D64F633B250E}"/>
              </a:ext>
            </a:extLst>
          </p:cNvPr>
          <p:cNvCxnSpPr/>
          <p:nvPr/>
        </p:nvCxnSpPr>
        <p:spPr>
          <a:xfrm>
            <a:off x="323850" y="1909162"/>
            <a:ext cx="36099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99B4D17-D876-45D1-A3BB-00108D9C6358}"/>
              </a:ext>
            </a:extLst>
          </p:cNvPr>
          <p:cNvSpPr txBox="1"/>
          <p:nvPr/>
        </p:nvSpPr>
        <p:spPr>
          <a:xfrm>
            <a:off x="296969" y="3241133"/>
            <a:ext cx="5768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chemeClr val="bg1">
                    <a:lumMod val="50000"/>
                  </a:schemeClr>
                </a:solidFill>
                <a:latin typeface="Bodoni MT" panose="02070603080606020203" pitchFamily="18" charset="0"/>
              </a:rPr>
              <a:t>Reunión de Lideres del Sacerdocio – Asisten todos los poseedores del Sacerdocio menor y mayor. 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D607772-CD73-46EB-9AC6-B76504A02CB5}"/>
              </a:ext>
            </a:extLst>
          </p:cNvPr>
          <p:cNvSpPr txBox="1"/>
          <p:nvPr/>
        </p:nvSpPr>
        <p:spPr>
          <a:xfrm>
            <a:off x="296971" y="3997142"/>
            <a:ext cx="4073114" cy="396000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2200" i="1" dirty="0">
                <a:latin typeface="Bodoni MT" panose="02070603080606020203" pitchFamily="18" charset="0"/>
              </a:rPr>
              <a:t>Dia sábado 29 de abril, 19:00hs.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76EF6B6-8F7F-4905-9FD1-ADCC8B2D19A0}"/>
              </a:ext>
            </a:extLst>
          </p:cNvPr>
          <p:cNvSpPr txBox="1"/>
          <p:nvPr/>
        </p:nvSpPr>
        <p:spPr>
          <a:xfrm>
            <a:off x="296969" y="4332322"/>
            <a:ext cx="55728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chemeClr val="bg1">
                    <a:lumMod val="50000"/>
                  </a:schemeClr>
                </a:solidFill>
                <a:latin typeface="Bodoni MT" panose="02070603080606020203" pitchFamily="18" charset="0"/>
              </a:rPr>
              <a:t>Reunión de Adultos – Asisten todos los miembros mayores de 18 años. 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BF4A100-9911-48F1-BB06-F83A87F830B5}"/>
              </a:ext>
            </a:extLst>
          </p:cNvPr>
          <p:cNvSpPr txBox="1"/>
          <p:nvPr/>
        </p:nvSpPr>
        <p:spPr>
          <a:xfrm>
            <a:off x="296971" y="5110104"/>
            <a:ext cx="4137868" cy="396000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2200" i="1" dirty="0">
                <a:latin typeface="Bodoni MT" panose="02070603080606020203" pitchFamily="18" charset="0"/>
              </a:rPr>
              <a:t>Dia domingo 30 de abril, 10:00hs.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F5CAE05-070E-47A3-B31A-03942F646FBB}"/>
              </a:ext>
            </a:extLst>
          </p:cNvPr>
          <p:cNvSpPr txBox="1"/>
          <p:nvPr/>
        </p:nvSpPr>
        <p:spPr>
          <a:xfrm>
            <a:off x="296969" y="5436140"/>
            <a:ext cx="6504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chemeClr val="bg1">
                    <a:lumMod val="50000"/>
                  </a:schemeClr>
                </a:solidFill>
                <a:latin typeface="Bodoni MT" panose="02070603080606020203" pitchFamily="18" charset="0"/>
              </a:rPr>
              <a:t>Reunión general – Asisten todos los miembros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8306051-4ABA-4D29-BCF4-4929CF404E1B}"/>
              </a:ext>
            </a:extLst>
          </p:cNvPr>
          <p:cNvSpPr txBox="1"/>
          <p:nvPr/>
        </p:nvSpPr>
        <p:spPr>
          <a:xfrm>
            <a:off x="296971" y="5868811"/>
            <a:ext cx="1097489" cy="430887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2200" i="1" dirty="0">
                <a:latin typeface="Bodoni MT" panose="02070603080606020203" pitchFamily="18" charset="0"/>
              </a:rPr>
              <a:t>Lugar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086A393-8D29-458E-B262-4CFFC4D59304}"/>
              </a:ext>
            </a:extLst>
          </p:cNvPr>
          <p:cNvSpPr txBox="1"/>
          <p:nvPr/>
        </p:nvSpPr>
        <p:spPr>
          <a:xfrm>
            <a:off x="296969" y="6214537"/>
            <a:ext cx="4437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chemeClr val="bg1">
                    <a:lumMod val="50000"/>
                  </a:schemeClr>
                </a:solidFill>
                <a:latin typeface="Bodoni MT" panose="02070603080606020203" pitchFamily="18" charset="0"/>
              </a:rPr>
              <a:t>Centro de Estaca San Rafael, Maza 179.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413DAE0-3449-4BA1-8037-B86BC5E4E418}"/>
              </a:ext>
            </a:extLst>
          </p:cNvPr>
          <p:cNvSpPr txBox="1"/>
          <p:nvPr/>
        </p:nvSpPr>
        <p:spPr>
          <a:xfrm>
            <a:off x="296971" y="2866472"/>
            <a:ext cx="4073114" cy="396000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2200" i="1" dirty="0">
                <a:latin typeface="Bodoni MT" panose="02070603080606020203" pitchFamily="18" charset="0"/>
              </a:rPr>
              <a:t>Dia sábado 29 de abril, 16:00hs.</a:t>
            </a:r>
          </a:p>
        </p:txBody>
      </p:sp>
      <p:pic>
        <p:nvPicPr>
          <p:cNvPr id="1026" name="Picture 2" descr="Christus Symbol">
            <a:extLst>
              <a:ext uri="{FF2B5EF4-FFF2-40B4-BE49-F238E27FC236}">
                <a16:creationId xmlns:a16="http://schemas.microsoft.com/office/drawing/2014/main" id="{8D7F6EC1-83FB-4468-B6B1-70B04A840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748" y="6527800"/>
            <a:ext cx="11049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91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2000">
              <a:schemeClr val="bg1">
                <a:lumMod val="95000"/>
              </a:schemeClr>
            </a:gs>
            <a:gs pos="76000">
              <a:srgbClr val="BADAD5"/>
            </a:gs>
            <a:gs pos="100000">
              <a:srgbClr val="B7D9D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63208974-033A-4E4C-9ADD-FDACF2E041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481" b="65278" l="71354" r="93750">
                        <a14:foregroundMark x1="78594" y1="28426" x2="80625" y2="28704"/>
                        <a14:foregroundMark x1="80625" y1="28704" x2="82396" y2="28519"/>
                        <a14:foregroundMark x1="82396" y1="28519" x2="82396" y2="28426"/>
                        <a14:foregroundMark x1="79844" y1="26481" x2="80313" y2="26481"/>
                      </a14:backgroundRemoval>
                    </a14:imgEffect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l="73382" t="25681" r="17744" b="61759"/>
          <a:stretch/>
        </p:blipFill>
        <p:spPr>
          <a:xfrm>
            <a:off x="4241800" y="5961746"/>
            <a:ext cx="2616200" cy="208280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4B19ACF-E85C-4CDC-B86E-FA71D7FD1D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370" t="20464" r="1041" b="17489"/>
          <a:stretch/>
        </p:blipFill>
        <p:spPr>
          <a:xfrm>
            <a:off x="0" y="9258300"/>
            <a:ext cx="6858000" cy="2933699"/>
          </a:xfrm>
          <a:prstGeom prst="rect">
            <a:avLst/>
          </a:prstGeom>
          <a:effectLst/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53F5AB6-1EC1-41FC-8597-E23B4395256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9537" b="73056" l="33229" r="72708">
                        <a14:foregroundMark x1="35885" y1="33981" x2="44583" y2="28519"/>
                        <a14:foregroundMark x1="44583" y1="28519" x2="57292" y2="26296"/>
                        <a14:foregroundMark x1="57292" y1="26296" x2="66771" y2="31111"/>
                        <a14:foregroundMark x1="66771" y1="31111" x2="68385" y2="34444"/>
                        <a14:foregroundMark x1="52214" y1="20149" x2="53177" y2="20185"/>
                        <a14:foregroundMark x1="45913" y1="19913" x2="47583" y2="19975"/>
                        <a14:foregroundMark x1="53177" y1="20185" x2="66354" y2="19537"/>
                        <a14:foregroundMark x1="66354" y1="19537" x2="66354" y2="19537"/>
                        <a14:backgroundMark x1="48438" y1="54907" x2="39948" y2="62870"/>
                        <a14:backgroundMark x1="54688" y1="59537" x2="67760" y2="61759"/>
                        <a14:backgroundMark x1="67760" y1="61759" x2="69844" y2="61574"/>
                        <a14:backgroundMark x1="39948" y1="51574" x2="48021" y2="53704"/>
                        <a14:backgroundMark x1="40052" y1="51296" x2="50208" y2="48426"/>
                        <a14:backgroundMark x1="50208" y1="48426" x2="53281" y2="48519"/>
                        <a14:backgroundMark x1="53281" y1="48519" x2="55885" y2="50741"/>
                        <a14:backgroundMark x1="55885" y1="50741" x2="56510" y2="56574"/>
                        <a14:backgroundMark x1="40208" y1="18241" x2="46094" y2="19444"/>
                        <a14:backgroundMark x1="46094" y1="19444" x2="48854" y2="18611"/>
                        <a14:backgroundMark x1="48854" y1="18611" x2="51719" y2="20093"/>
                        <a14:backgroundMark x1="51719" y1="20093" x2="52292" y2="19907"/>
                        <a14:backgroundMark x1="40938" y1="18333" x2="42031" y2="19630"/>
                        <a14:backgroundMark x1="44688" y1="19352" x2="44896" y2="21481"/>
                        <a14:backgroundMark x1="47708" y1="19907" x2="47969" y2="21389"/>
                      </a14:backgroundRemoval>
                    </a14:imgEffect>
                  </a14:imgLayer>
                </a14:imgProps>
              </a:ext>
            </a:extLst>
          </a:blip>
          <a:srcRect l="28259" t="17408" r="47547" b="29531"/>
          <a:stretch/>
        </p:blipFill>
        <p:spPr>
          <a:xfrm>
            <a:off x="2698955" y="6705600"/>
            <a:ext cx="4159045" cy="5130800"/>
          </a:xfrm>
          <a:prstGeom prst="rect">
            <a:avLst/>
          </a:prstGeom>
          <a:effectLst/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08ED238-AB6A-4435-8677-DE5B96116708}"/>
              </a:ext>
            </a:extLst>
          </p:cNvPr>
          <p:cNvSpPr txBox="1"/>
          <p:nvPr/>
        </p:nvSpPr>
        <p:spPr>
          <a:xfrm>
            <a:off x="202359" y="346367"/>
            <a:ext cx="32367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800" dirty="0">
                <a:solidFill>
                  <a:schemeClr val="bg1">
                    <a:lumMod val="50000"/>
                  </a:schemeClr>
                </a:solidFill>
                <a:latin typeface="Bahnschrift Condensed" panose="020B0502040204020203" pitchFamily="34" charset="0"/>
              </a:rPr>
              <a:t>Conferencia de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1E4FE21-0F62-41F3-84A3-552415F2EF37}"/>
              </a:ext>
            </a:extLst>
          </p:cNvPr>
          <p:cNvSpPr txBox="1"/>
          <p:nvPr/>
        </p:nvSpPr>
        <p:spPr>
          <a:xfrm>
            <a:off x="202359" y="947732"/>
            <a:ext cx="52838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6000" dirty="0">
                <a:solidFill>
                  <a:srgbClr val="CD585C"/>
                </a:solidFill>
                <a:latin typeface="Bahnschrift Condensed" panose="020B0502040204020203" pitchFamily="34" charset="0"/>
              </a:rPr>
              <a:t>ESTACA SAN RAFAEL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3714CDF-D4EE-4403-BE6F-7BB2B832DE0E}"/>
              </a:ext>
            </a:extLst>
          </p:cNvPr>
          <p:cNvSpPr txBox="1"/>
          <p:nvPr/>
        </p:nvSpPr>
        <p:spPr>
          <a:xfrm>
            <a:off x="263104" y="8757454"/>
            <a:ext cx="31152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Bodoni MT" panose="02070603080606020203" pitchFamily="18" charset="0"/>
              </a:rPr>
              <a:t>Porque he aquí, </a:t>
            </a:r>
          </a:p>
          <a:p>
            <a:r>
              <a:rPr lang="es-A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Bodoni MT" panose="02070603080606020203" pitchFamily="18" charset="0"/>
              </a:rPr>
              <a:t>esta </a:t>
            </a:r>
            <a:r>
              <a:rPr lang="es-AR" sz="2200" b="1" i="1" dirty="0">
                <a:solidFill>
                  <a:srgbClr val="CD585C"/>
                </a:solidFill>
                <a:latin typeface="Bodoni MT" panose="02070603080606020203" pitchFamily="18" charset="0"/>
              </a:rPr>
              <a:t>VIDA</a:t>
            </a:r>
            <a:r>
              <a:rPr lang="es-A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Bodoni MT" panose="02070603080606020203" pitchFamily="18" charset="0"/>
              </a:rPr>
              <a:t> es cuando </a:t>
            </a:r>
          </a:p>
          <a:p>
            <a:r>
              <a:rPr lang="es-A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Bodoni MT" panose="02070603080606020203" pitchFamily="18" charset="0"/>
              </a:rPr>
              <a:t>el hombre debe </a:t>
            </a:r>
          </a:p>
          <a:p>
            <a:r>
              <a:rPr lang="es-AR" sz="2200" b="1" i="1" dirty="0">
                <a:solidFill>
                  <a:srgbClr val="CD585C"/>
                </a:solidFill>
                <a:latin typeface="Bodoni MT" panose="02070603080606020203" pitchFamily="18" charset="0"/>
              </a:rPr>
              <a:t>PREPARARSE</a:t>
            </a:r>
            <a:r>
              <a:rPr lang="es-A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Bodoni MT" panose="02070603080606020203" pitchFamily="18" charset="0"/>
              </a:rPr>
              <a:t> para comparecer ante Dios; sí, el día de esta vida es el día en que el hombre debe ejecutar su obra.</a:t>
            </a:r>
          </a:p>
          <a:p>
            <a:pPr algn="r"/>
            <a:r>
              <a:rPr lang="es-AR" sz="2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Bodoni MT" panose="02070603080606020203" pitchFamily="18" charset="0"/>
              </a:rPr>
              <a:t>Alma 34:32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4129D7A-F50C-4773-9245-44268D9A5D39}"/>
              </a:ext>
            </a:extLst>
          </p:cNvPr>
          <p:cNvSpPr txBox="1"/>
          <p:nvPr/>
        </p:nvSpPr>
        <p:spPr>
          <a:xfrm>
            <a:off x="211042" y="1926500"/>
            <a:ext cx="4780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chemeClr val="bg1">
                    <a:lumMod val="50000"/>
                  </a:schemeClr>
                </a:solidFill>
                <a:latin typeface="Bodoni MT" panose="02070603080606020203" pitchFamily="18" charset="0"/>
              </a:rPr>
              <a:t>Presidida por el Elder Costa de los Setenta</a:t>
            </a:r>
            <a:endParaRPr lang="es-AR" sz="2000" i="1" dirty="0">
              <a:solidFill>
                <a:schemeClr val="bg1">
                  <a:lumMod val="50000"/>
                </a:schemeClr>
              </a:solidFill>
              <a:latin typeface="Bodoni MT" panose="02070603080606020203" pitchFamily="18" charset="0"/>
            </a:endParaRP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85386F64-190A-4F12-A8D4-D64F633B250E}"/>
              </a:ext>
            </a:extLst>
          </p:cNvPr>
          <p:cNvCxnSpPr/>
          <p:nvPr/>
        </p:nvCxnSpPr>
        <p:spPr>
          <a:xfrm>
            <a:off x="323850" y="1909162"/>
            <a:ext cx="36099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99B4D17-D876-45D1-A3BB-00108D9C6358}"/>
              </a:ext>
            </a:extLst>
          </p:cNvPr>
          <p:cNvSpPr txBox="1"/>
          <p:nvPr/>
        </p:nvSpPr>
        <p:spPr>
          <a:xfrm>
            <a:off x="2418116" y="3010871"/>
            <a:ext cx="4269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bg1">
                    <a:lumMod val="50000"/>
                  </a:schemeClr>
                </a:solidFill>
                <a:latin typeface="Bodoni MT" panose="02070603080606020203" pitchFamily="18" charset="0"/>
              </a:rPr>
              <a:t>Reunión de Lideres del Sacerdocio – Asisten todos los poseedores del Sacerdocio menor y mayor. 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D607772-CD73-46EB-9AC6-B76504A02CB5}"/>
              </a:ext>
            </a:extLst>
          </p:cNvPr>
          <p:cNvSpPr txBox="1"/>
          <p:nvPr/>
        </p:nvSpPr>
        <p:spPr>
          <a:xfrm>
            <a:off x="2447270" y="4130525"/>
            <a:ext cx="4073114" cy="396000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2200" i="1" dirty="0">
                <a:latin typeface="Bodoni MT" panose="02070603080606020203" pitchFamily="18" charset="0"/>
              </a:rPr>
              <a:t>Dia sábado 29 de abril, 19:00hs.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76EF6B6-8F7F-4905-9FD1-ADCC8B2D19A0}"/>
              </a:ext>
            </a:extLst>
          </p:cNvPr>
          <p:cNvSpPr txBox="1"/>
          <p:nvPr/>
        </p:nvSpPr>
        <p:spPr>
          <a:xfrm>
            <a:off x="2447269" y="4465705"/>
            <a:ext cx="4269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bg1">
                    <a:lumMod val="50000"/>
                  </a:schemeClr>
                </a:solidFill>
                <a:latin typeface="Bodoni MT" panose="02070603080606020203" pitchFamily="18" charset="0"/>
              </a:rPr>
              <a:t>Reunión de Adultos – Asisten todos los miembros mayores de 18 años. 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BF4A100-9911-48F1-BB06-F83A87F830B5}"/>
              </a:ext>
            </a:extLst>
          </p:cNvPr>
          <p:cNvSpPr txBox="1"/>
          <p:nvPr/>
        </p:nvSpPr>
        <p:spPr>
          <a:xfrm>
            <a:off x="2447271" y="5584910"/>
            <a:ext cx="4137868" cy="396000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2200" i="1" dirty="0">
                <a:latin typeface="Bodoni MT" panose="02070603080606020203" pitchFamily="18" charset="0"/>
              </a:rPr>
              <a:t>Dia domingo 30 de abril, 10:00hs.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F5CAE05-070E-47A3-B31A-03942F646FBB}"/>
              </a:ext>
            </a:extLst>
          </p:cNvPr>
          <p:cNvSpPr txBox="1"/>
          <p:nvPr/>
        </p:nvSpPr>
        <p:spPr>
          <a:xfrm>
            <a:off x="2447269" y="5910946"/>
            <a:ext cx="4398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bg1">
                    <a:lumMod val="50000"/>
                  </a:schemeClr>
                </a:solidFill>
                <a:latin typeface="Bodoni MT" panose="02070603080606020203" pitchFamily="18" charset="0"/>
              </a:rPr>
              <a:t>Reunión general</a:t>
            </a:r>
          </a:p>
          <a:p>
            <a:r>
              <a:rPr lang="es-AR" dirty="0">
                <a:solidFill>
                  <a:schemeClr val="bg1">
                    <a:lumMod val="50000"/>
                  </a:schemeClr>
                </a:solidFill>
                <a:latin typeface="Bodoni MT" panose="02070603080606020203" pitchFamily="18" charset="0"/>
              </a:rPr>
              <a:t>Asisten todos los miembros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8306051-4ABA-4D29-BCF4-4929CF404E1B}"/>
              </a:ext>
            </a:extLst>
          </p:cNvPr>
          <p:cNvSpPr txBox="1"/>
          <p:nvPr/>
        </p:nvSpPr>
        <p:spPr>
          <a:xfrm>
            <a:off x="364227" y="7159363"/>
            <a:ext cx="1097489" cy="430887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2200" i="1" dirty="0">
                <a:latin typeface="Bodoni MT" panose="02070603080606020203" pitchFamily="18" charset="0"/>
              </a:rPr>
              <a:t>Lugar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086A393-8D29-458E-B262-4CFFC4D59304}"/>
              </a:ext>
            </a:extLst>
          </p:cNvPr>
          <p:cNvSpPr txBox="1"/>
          <p:nvPr/>
        </p:nvSpPr>
        <p:spPr>
          <a:xfrm>
            <a:off x="364226" y="7505089"/>
            <a:ext cx="325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bg1">
                    <a:lumMod val="50000"/>
                  </a:schemeClr>
                </a:solidFill>
                <a:latin typeface="Bodoni MT" panose="02070603080606020203" pitchFamily="18" charset="0"/>
              </a:rPr>
              <a:t>Centro de Estaca San Rafael, Maza 179.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413DAE0-3449-4BA1-8037-B86BC5E4E418}"/>
              </a:ext>
            </a:extLst>
          </p:cNvPr>
          <p:cNvSpPr txBox="1"/>
          <p:nvPr/>
        </p:nvSpPr>
        <p:spPr>
          <a:xfrm>
            <a:off x="2418118" y="2636210"/>
            <a:ext cx="4073114" cy="396000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2200" i="1" dirty="0">
                <a:latin typeface="Bodoni MT" panose="02070603080606020203" pitchFamily="18" charset="0"/>
              </a:rPr>
              <a:t>Dia sábado 29 de abril, 16:00hs.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FACE3C36-5E4A-44BB-A289-27B5BEDE025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1"/>
          <a:stretch/>
        </p:blipFill>
        <p:spPr>
          <a:xfrm>
            <a:off x="364225" y="5619277"/>
            <a:ext cx="1940400" cy="12347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7A5467A3-8C1F-4FFB-904D-291082B3F3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26" y="4158634"/>
            <a:ext cx="1940400" cy="12205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E6979ED0-67E4-4804-B934-ED3309B69618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4" r="4883"/>
          <a:stretch/>
        </p:blipFill>
        <p:spPr>
          <a:xfrm>
            <a:off x="364226" y="2666553"/>
            <a:ext cx="1940544" cy="12180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2889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7000">
              <a:schemeClr val="bg1">
                <a:lumMod val="95000"/>
              </a:schemeClr>
            </a:gs>
            <a:gs pos="76000">
              <a:srgbClr val="BADAD5"/>
            </a:gs>
            <a:gs pos="100000">
              <a:srgbClr val="B7D9D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4B19ACF-E85C-4CDC-B86E-FA71D7FD1D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70" t="20464" r="1041" b="17489"/>
          <a:stretch/>
        </p:blipFill>
        <p:spPr>
          <a:xfrm>
            <a:off x="12700" y="9245600"/>
            <a:ext cx="6858000" cy="2933699"/>
          </a:xfrm>
          <a:prstGeom prst="rect">
            <a:avLst/>
          </a:prstGeom>
          <a:effectLst/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08ED238-AB6A-4435-8677-DE5B96116708}"/>
              </a:ext>
            </a:extLst>
          </p:cNvPr>
          <p:cNvSpPr txBox="1"/>
          <p:nvPr/>
        </p:nvSpPr>
        <p:spPr>
          <a:xfrm>
            <a:off x="202359" y="181267"/>
            <a:ext cx="37545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Condensed" panose="020B0502040204020203" pitchFamily="34" charset="0"/>
              </a:rPr>
              <a:t>Conferencia de la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1E4FE21-0F62-41F3-84A3-552415F2EF37}"/>
              </a:ext>
            </a:extLst>
          </p:cNvPr>
          <p:cNvSpPr txBox="1"/>
          <p:nvPr/>
        </p:nvSpPr>
        <p:spPr>
          <a:xfrm>
            <a:off x="202359" y="782632"/>
            <a:ext cx="52838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6000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ESTACA SAN RAFAEL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4129D7A-F50C-4773-9245-44268D9A5D39}"/>
              </a:ext>
            </a:extLst>
          </p:cNvPr>
          <p:cNvSpPr txBox="1"/>
          <p:nvPr/>
        </p:nvSpPr>
        <p:spPr>
          <a:xfrm>
            <a:off x="211042" y="1761400"/>
            <a:ext cx="4780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chemeClr val="bg1">
                    <a:lumMod val="50000"/>
                  </a:schemeClr>
                </a:solidFill>
                <a:latin typeface="Bodoni MT" panose="02070603080606020203" pitchFamily="18" charset="0"/>
              </a:rPr>
              <a:t>Presidida por el Elder Costa de los Setenta</a:t>
            </a:r>
            <a:endParaRPr lang="es-AR" sz="2000" i="1" dirty="0">
              <a:solidFill>
                <a:schemeClr val="bg1">
                  <a:lumMod val="50000"/>
                </a:schemeClr>
              </a:solidFill>
              <a:latin typeface="Bodoni MT" panose="02070603080606020203" pitchFamily="18" charset="0"/>
            </a:endParaRP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85386F64-190A-4F12-A8D4-D64F633B250E}"/>
              </a:ext>
            </a:extLst>
          </p:cNvPr>
          <p:cNvCxnSpPr/>
          <p:nvPr/>
        </p:nvCxnSpPr>
        <p:spPr>
          <a:xfrm>
            <a:off x="323850" y="1744062"/>
            <a:ext cx="36099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n 22">
            <a:extLst>
              <a:ext uri="{FF2B5EF4-FFF2-40B4-BE49-F238E27FC236}">
                <a16:creationId xmlns:a16="http://schemas.microsoft.com/office/drawing/2014/main" id="{D77BA8DD-0B36-49CB-B405-3378F86835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74726">
            <a:off x="3591814" y="2472608"/>
            <a:ext cx="2811961" cy="19420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3208974-033A-4E4C-9ADD-FDACF2E041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6481" b="65278" l="71354" r="93750">
                        <a14:foregroundMark x1="78594" y1="28426" x2="80625" y2="28704"/>
                        <a14:foregroundMark x1="80625" y1="28704" x2="82396" y2="28519"/>
                        <a14:foregroundMark x1="82396" y1="28519" x2="82396" y2="28426"/>
                        <a14:foregroundMark x1="79844" y1="26481" x2="80313" y2="26481"/>
                      </a14:backgroundRemoval>
                    </a14:imgEffect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l="73382" t="25681" r="17744" b="61759"/>
          <a:stretch/>
        </p:blipFill>
        <p:spPr>
          <a:xfrm>
            <a:off x="4239752" y="5785456"/>
            <a:ext cx="2616200" cy="208280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53F5AB6-1EC1-41FC-8597-E23B4395256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9537" b="73056" l="33229" r="72708">
                        <a14:foregroundMark x1="35885" y1="33981" x2="44583" y2="28519"/>
                        <a14:foregroundMark x1="44583" y1="28519" x2="57292" y2="26296"/>
                        <a14:foregroundMark x1="57292" y1="26296" x2="66771" y2="31111"/>
                        <a14:foregroundMark x1="66771" y1="31111" x2="68385" y2="34444"/>
                        <a14:foregroundMark x1="52214" y1="20149" x2="53177" y2="20185"/>
                        <a14:foregroundMark x1="45913" y1="19913" x2="47583" y2="19975"/>
                        <a14:foregroundMark x1="53177" y1="20185" x2="66354" y2="19537"/>
                        <a14:foregroundMark x1="66354" y1="19537" x2="66354" y2="19537"/>
                        <a14:backgroundMark x1="48438" y1="54907" x2="39948" y2="62870"/>
                        <a14:backgroundMark x1="54688" y1="59537" x2="67760" y2="61759"/>
                        <a14:backgroundMark x1="67760" y1="61759" x2="69844" y2="61574"/>
                        <a14:backgroundMark x1="39948" y1="51574" x2="48021" y2="53704"/>
                        <a14:backgroundMark x1="40052" y1="51296" x2="50208" y2="48426"/>
                        <a14:backgroundMark x1="50208" y1="48426" x2="53281" y2="48519"/>
                        <a14:backgroundMark x1="53281" y1="48519" x2="55885" y2="50741"/>
                        <a14:backgroundMark x1="55885" y1="50741" x2="56510" y2="56574"/>
                        <a14:backgroundMark x1="40208" y1="18241" x2="46094" y2="19444"/>
                        <a14:backgroundMark x1="46094" y1="19444" x2="48854" y2="18611"/>
                        <a14:backgroundMark x1="48854" y1="18611" x2="51719" y2="20093"/>
                        <a14:backgroundMark x1="51719" y1="20093" x2="52292" y2="19907"/>
                        <a14:backgroundMark x1="40938" y1="18333" x2="42031" y2="19630"/>
                        <a14:backgroundMark x1="44688" y1="19352" x2="44896" y2="21481"/>
                        <a14:backgroundMark x1="47708" y1="19907" x2="47969" y2="21389"/>
                      </a14:backgroundRemoval>
                    </a14:imgEffect>
                  </a14:imgLayer>
                </a14:imgProps>
              </a:ext>
            </a:extLst>
          </a:blip>
          <a:srcRect l="28259" t="17408" r="47547" b="29531"/>
          <a:stretch/>
        </p:blipFill>
        <p:spPr>
          <a:xfrm>
            <a:off x="2698955" y="6794500"/>
            <a:ext cx="4159045" cy="5130800"/>
          </a:xfrm>
          <a:prstGeom prst="rect">
            <a:avLst/>
          </a:prstGeom>
          <a:effectLst/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C0CF7E0D-D03F-4DD4-B3A7-9276A9EB45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5944">
            <a:off x="461343" y="2657948"/>
            <a:ext cx="2861495" cy="17804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A413DAE0-3449-4BA1-8037-B86BC5E4E418}"/>
              </a:ext>
            </a:extLst>
          </p:cNvPr>
          <p:cNvSpPr txBox="1"/>
          <p:nvPr/>
        </p:nvSpPr>
        <p:spPr>
          <a:xfrm>
            <a:off x="260785" y="8093692"/>
            <a:ext cx="6234830" cy="1538883"/>
          </a:xfrm>
          <a:prstGeom prst="homePlate">
            <a:avLst>
              <a:gd name="adj" fmla="val 30804"/>
            </a:avLst>
          </a:prstGeom>
          <a:solidFill>
            <a:schemeClr val="accent6">
              <a:lumMod val="20000"/>
              <a:lumOff val="80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2200" i="1" dirty="0">
                <a:latin typeface="Bodoni MT" panose="02070603080606020203" pitchFamily="18" charset="0"/>
              </a:rPr>
              <a:t>Dia sábado 29 de abril.</a:t>
            </a:r>
          </a:p>
          <a:p>
            <a:r>
              <a:rPr lang="es-AR" dirty="0">
                <a:latin typeface="Bodoni MT" panose="02070603080606020203" pitchFamily="18" charset="0"/>
              </a:rPr>
              <a:t>16:00 hs Reunión de Lideres del Sacerdocio – Asisten todos los poseedores del Sacerdocio menor y mayor. </a:t>
            </a:r>
          </a:p>
          <a:p>
            <a:r>
              <a:rPr lang="es-AR" dirty="0">
                <a:latin typeface="Bodoni MT" panose="02070603080606020203" pitchFamily="18" charset="0"/>
              </a:rPr>
              <a:t>19:30 hs Reunión de Adultos – Asisten todos los miembros mayores de 18 años. 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BD72774-6B2B-42D3-81F9-981A57ADDC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8576">
            <a:off x="4004280" y="4375466"/>
            <a:ext cx="2400581" cy="16003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AC62AD33-D936-418F-AC83-5C4A4AD3C8F0}"/>
              </a:ext>
            </a:extLst>
          </p:cNvPr>
          <p:cNvSpPr txBox="1"/>
          <p:nvPr/>
        </p:nvSpPr>
        <p:spPr>
          <a:xfrm>
            <a:off x="298883" y="4784741"/>
            <a:ext cx="33744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Porque he aquí, </a:t>
            </a:r>
          </a:p>
          <a:p>
            <a:r>
              <a:rPr lang="es-A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esta </a:t>
            </a:r>
            <a:r>
              <a:rPr lang="es-AR" sz="2000" b="1" i="1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VIDA</a:t>
            </a:r>
            <a:r>
              <a:rPr lang="es-A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 es cuando </a:t>
            </a:r>
          </a:p>
          <a:p>
            <a:r>
              <a:rPr lang="es-A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el hombre debe </a:t>
            </a:r>
          </a:p>
          <a:p>
            <a:r>
              <a:rPr lang="es-AR" sz="2000" b="1" i="1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PREPARARSE</a:t>
            </a:r>
            <a:r>
              <a:rPr lang="es-A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 para comparecer ante Dios; sí, el día de esta vida es el día en que el hombre debe ejecutar su obra.</a:t>
            </a:r>
          </a:p>
          <a:p>
            <a:pPr algn="ctr"/>
            <a:r>
              <a:rPr lang="es-AR" i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Alma 34:32</a:t>
            </a: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1DA77CA1-B83E-4A5B-AD70-A3D64AC174A5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44" r="26197" b="5816"/>
          <a:stretch/>
        </p:blipFill>
        <p:spPr>
          <a:xfrm rot="21238394">
            <a:off x="3887912" y="6027175"/>
            <a:ext cx="2606062" cy="17515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7D7CC18D-5C60-45E6-ACED-634897753EAE}"/>
              </a:ext>
            </a:extLst>
          </p:cNvPr>
          <p:cNvSpPr txBox="1"/>
          <p:nvPr/>
        </p:nvSpPr>
        <p:spPr>
          <a:xfrm>
            <a:off x="273050" y="9823983"/>
            <a:ext cx="4842706" cy="707886"/>
          </a:xfrm>
          <a:prstGeom prst="homePlate">
            <a:avLst>
              <a:gd name="adj" fmla="val 24456"/>
            </a:avLst>
          </a:prstGeom>
          <a:solidFill>
            <a:schemeClr val="accent4">
              <a:lumMod val="20000"/>
              <a:lumOff val="80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2200" i="1" dirty="0">
                <a:latin typeface="Bodoni MT" panose="02070603080606020203" pitchFamily="18" charset="0"/>
              </a:rPr>
              <a:t>Dia domingo 30 de abril, 10:00hs.</a:t>
            </a:r>
          </a:p>
          <a:p>
            <a:r>
              <a:rPr lang="es-AR" dirty="0">
                <a:latin typeface="Bodoni MT" panose="02070603080606020203" pitchFamily="18" charset="0"/>
              </a:rPr>
              <a:t>Reunión general – Asisten todos los miembros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CF41E29-C448-4A7C-9DD3-2EE6577C70E6}"/>
              </a:ext>
            </a:extLst>
          </p:cNvPr>
          <p:cNvSpPr txBox="1"/>
          <p:nvPr/>
        </p:nvSpPr>
        <p:spPr>
          <a:xfrm>
            <a:off x="260785" y="10712449"/>
            <a:ext cx="4159045" cy="707886"/>
          </a:xfrm>
          <a:prstGeom prst="homePlate">
            <a:avLst>
              <a:gd name="adj" fmla="val 24456"/>
            </a:avLst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2200" i="1" dirty="0">
                <a:latin typeface="Bodoni MT" panose="02070603080606020203" pitchFamily="18" charset="0"/>
              </a:rPr>
              <a:t>Lugar</a:t>
            </a:r>
          </a:p>
          <a:p>
            <a:r>
              <a:rPr lang="es-AR" dirty="0">
                <a:latin typeface="Bodoni MT" panose="02070603080606020203" pitchFamily="18" charset="0"/>
              </a:rPr>
              <a:t>Centro de Estaca San Rafael, Maza 179.</a:t>
            </a:r>
          </a:p>
        </p:txBody>
      </p:sp>
    </p:spTree>
    <p:extLst>
      <p:ext uri="{BB962C8B-B14F-4D97-AF65-F5344CB8AC3E}">
        <p14:creationId xmlns:p14="http://schemas.microsoft.com/office/powerpoint/2010/main" val="2875582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6000">
              <a:schemeClr val="bg1"/>
            </a:gs>
            <a:gs pos="76000">
              <a:srgbClr val="BADAD5"/>
            </a:gs>
            <a:gs pos="100000">
              <a:srgbClr val="A9DCF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>
            <a:extLst>
              <a:ext uri="{FF2B5EF4-FFF2-40B4-BE49-F238E27FC236}">
                <a16:creationId xmlns:a16="http://schemas.microsoft.com/office/drawing/2014/main" id="{0212E153-718C-430B-B4BB-9B677A55A5AF}"/>
              </a:ext>
            </a:extLst>
          </p:cNvPr>
          <p:cNvSpPr/>
          <p:nvPr/>
        </p:nvSpPr>
        <p:spPr>
          <a:xfrm>
            <a:off x="-6134" y="0"/>
            <a:ext cx="6864134" cy="9728199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60000">
                <a:srgbClr val="11273C"/>
              </a:gs>
              <a:gs pos="92000">
                <a:srgbClr val="ABDBF2"/>
              </a:gs>
              <a:gs pos="100000">
                <a:srgbClr val="A8DFF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08ED238-AB6A-4435-8677-DE5B96116708}"/>
              </a:ext>
            </a:extLst>
          </p:cNvPr>
          <p:cNvSpPr txBox="1"/>
          <p:nvPr/>
        </p:nvSpPr>
        <p:spPr>
          <a:xfrm>
            <a:off x="332531" y="180747"/>
            <a:ext cx="32367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Conferencia de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1E4FE21-0F62-41F3-84A3-552415F2EF37}"/>
              </a:ext>
            </a:extLst>
          </p:cNvPr>
          <p:cNvSpPr txBox="1"/>
          <p:nvPr/>
        </p:nvSpPr>
        <p:spPr>
          <a:xfrm>
            <a:off x="332531" y="782112"/>
            <a:ext cx="52838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6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ESTACA SAN RAFAEL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4129D7A-F50C-4773-9245-44268D9A5D39}"/>
              </a:ext>
            </a:extLst>
          </p:cNvPr>
          <p:cNvSpPr txBox="1"/>
          <p:nvPr/>
        </p:nvSpPr>
        <p:spPr>
          <a:xfrm>
            <a:off x="341214" y="1760880"/>
            <a:ext cx="4780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chemeClr val="bg1"/>
                </a:solidFill>
                <a:latin typeface="Bodoni MT" panose="02070603080606020203" pitchFamily="18" charset="0"/>
              </a:rPr>
              <a:t>Presidida por el Elder Costa de los Setenta</a:t>
            </a:r>
            <a:endParaRPr lang="es-AR" sz="2000" i="1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85386F64-190A-4F12-A8D4-D64F633B250E}"/>
              </a:ext>
            </a:extLst>
          </p:cNvPr>
          <p:cNvCxnSpPr/>
          <p:nvPr/>
        </p:nvCxnSpPr>
        <p:spPr>
          <a:xfrm>
            <a:off x="454022" y="1743542"/>
            <a:ext cx="3609975" cy="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99B4D17-D876-45D1-A3BB-00108D9C6358}"/>
              </a:ext>
            </a:extLst>
          </p:cNvPr>
          <p:cNvSpPr txBox="1"/>
          <p:nvPr/>
        </p:nvSpPr>
        <p:spPr>
          <a:xfrm>
            <a:off x="454022" y="3109554"/>
            <a:ext cx="5768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chemeClr val="bg1"/>
                </a:solidFill>
                <a:latin typeface="Bodoni MT" panose="02070603080606020203" pitchFamily="18" charset="0"/>
              </a:rPr>
              <a:t>Reunión de Lideres del Sacerdocio – Asisten todos los poseedores del Sacerdocio menor y mayor. 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D607772-CD73-46EB-9AC6-B76504A02CB5}"/>
              </a:ext>
            </a:extLst>
          </p:cNvPr>
          <p:cNvSpPr txBox="1"/>
          <p:nvPr/>
        </p:nvSpPr>
        <p:spPr>
          <a:xfrm>
            <a:off x="454024" y="3865563"/>
            <a:ext cx="4073114" cy="396000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2200" i="1" dirty="0">
                <a:latin typeface="Bodoni MT" panose="02070603080606020203" pitchFamily="18" charset="0"/>
              </a:rPr>
              <a:t>Dia sábado 29 de abril, 19:00hs.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76EF6B6-8F7F-4905-9FD1-ADCC8B2D19A0}"/>
              </a:ext>
            </a:extLst>
          </p:cNvPr>
          <p:cNvSpPr txBox="1"/>
          <p:nvPr/>
        </p:nvSpPr>
        <p:spPr>
          <a:xfrm>
            <a:off x="454022" y="4200743"/>
            <a:ext cx="55728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chemeClr val="bg1"/>
                </a:solidFill>
                <a:latin typeface="Bodoni MT" panose="02070603080606020203" pitchFamily="18" charset="0"/>
              </a:rPr>
              <a:t>Reunión de Adultos – Asisten todos los miembros mayores de 18 años. 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BF4A100-9911-48F1-BB06-F83A87F830B5}"/>
              </a:ext>
            </a:extLst>
          </p:cNvPr>
          <p:cNvSpPr txBox="1"/>
          <p:nvPr/>
        </p:nvSpPr>
        <p:spPr>
          <a:xfrm>
            <a:off x="454024" y="4978525"/>
            <a:ext cx="4137868" cy="396000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2200" i="1" dirty="0">
                <a:latin typeface="Bodoni MT" panose="02070603080606020203" pitchFamily="18" charset="0"/>
              </a:rPr>
              <a:t>Dia domingo 30 de abril, 10:00hs.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F5CAE05-070E-47A3-B31A-03942F646FBB}"/>
              </a:ext>
            </a:extLst>
          </p:cNvPr>
          <p:cNvSpPr txBox="1"/>
          <p:nvPr/>
        </p:nvSpPr>
        <p:spPr>
          <a:xfrm>
            <a:off x="454022" y="5304561"/>
            <a:ext cx="6504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chemeClr val="bg1"/>
                </a:solidFill>
                <a:latin typeface="Bodoni MT" panose="02070603080606020203" pitchFamily="18" charset="0"/>
              </a:rPr>
              <a:t>Reunión general – Asisten todos los miembros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8306051-4ABA-4D29-BCF4-4929CF404E1B}"/>
              </a:ext>
            </a:extLst>
          </p:cNvPr>
          <p:cNvSpPr txBox="1"/>
          <p:nvPr/>
        </p:nvSpPr>
        <p:spPr>
          <a:xfrm>
            <a:off x="454024" y="5737232"/>
            <a:ext cx="1097489" cy="430887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2200" i="1" dirty="0">
                <a:latin typeface="Bodoni MT" panose="02070603080606020203" pitchFamily="18" charset="0"/>
              </a:rPr>
              <a:t>Lugar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086A393-8D29-458E-B262-4CFFC4D59304}"/>
              </a:ext>
            </a:extLst>
          </p:cNvPr>
          <p:cNvSpPr txBox="1"/>
          <p:nvPr/>
        </p:nvSpPr>
        <p:spPr>
          <a:xfrm>
            <a:off x="454022" y="6082958"/>
            <a:ext cx="4437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chemeClr val="bg1"/>
                </a:solidFill>
                <a:latin typeface="Bodoni MT" panose="02070603080606020203" pitchFamily="18" charset="0"/>
              </a:rPr>
              <a:t>Centro de Estaca San Rafael, Maza 179.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413DAE0-3449-4BA1-8037-B86BC5E4E418}"/>
              </a:ext>
            </a:extLst>
          </p:cNvPr>
          <p:cNvSpPr txBox="1"/>
          <p:nvPr/>
        </p:nvSpPr>
        <p:spPr>
          <a:xfrm>
            <a:off x="454024" y="2734893"/>
            <a:ext cx="4073114" cy="396000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2200" i="1" dirty="0">
                <a:latin typeface="Bodoni MT" panose="02070603080606020203" pitchFamily="18" charset="0"/>
              </a:rPr>
              <a:t>Dia sábado 29 de abril, 16:00hs.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3208974-033A-4E4C-9ADD-FDACF2E041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481" b="65278" l="71354" r="93750">
                        <a14:foregroundMark x1="78594" y1="28426" x2="80625" y2="28704"/>
                        <a14:foregroundMark x1="80625" y1="28704" x2="82396" y2="28519"/>
                        <a14:foregroundMark x1="82396" y1="28519" x2="82396" y2="28426"/>
                        <a14:foregroundMark x1="79844" y1="26481" x2="80313" y2="26481"/>
                      </a14:backgroundRemoval>
                    </a14:imgEffect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l="73382" t="25681" r="17744" b="61759"/>
          <a:stretch/>
        </p:blipFill>
        <p:spPr>
          <a:xfrm>
            <a:off x="4250349" y="5428214"/>
            <a:ext cx="2607651" cy="2064358"/>
          </a:xfrm>
          <a:prstGeom prst="rect">
            <a:avLst/>
          </a:prstGeom>
          <a:effectLst/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4B19ACF-E85C-4CDC-B86E-FA71D7FD1D5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 l="17371" t="20464" r="1041" b="17489"/>
          <a:stretch/>
        </p:blipFill>
        <p:spPr>
          <a:xfrm>
            <a:off x="0" y="9258297"/>
            <a:ext cx="6857999" cy="2933699"/>
          </a:xfrm>
          <a:prstGeom prst="rect">
            <a:avLst/>
          </a:prstGeom>
          <a:effectLst/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53F5AB6-1EC1-41FC-8597-E23B4395256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9537" b="73056" l="33229" r="72708">
                        <a14:foregroundMark x1="35885" y1="33981" x2="44583" y2="28519"/>
                        <a14:foregroundMark x1="44583" y1="28519" x2="57292" y2="26296"/>
                        <a14:foregroundMark x1="57292" y1="26296" x2="66771" y2="31111"/>
                        <a14:foregroundMark x1="66771" y1="31111" x2="68385" y2="34444"/>
                        <a14:foregroundMark x1="52214" y1="20149" x2="53177" y2="20185"/>
                        <a14:foregroundMark x1="45913" y1="19913" x2="47583" y2="19975"/>
                        <a14:foregroundMark x1="53177" y1="20185" x2="66354" y2="19537"/>
                        <a14:foregroundMark x1="66354" y1="19537" x2="66354" y2="19537"/>
                        <a14:backgroundMark x1="48438" y1="54907" x2="39948" y2="62870"/>
                        <a14:backgroundMark x1="54688" y1="59537" x2="67760" y2="61759"/>
                        <a14:backgroundMark x1="67760" y1="61759" x2="69844" y2="61574"/>
                        <a14:backgroundMark x1="39948" y1="51574" x2="48021" y2="53704"/>
                        <a14:backgroundMark x1="40052" y1="51296" x2="50208" y2="48426"/>
                        <a14:backgroundMark x1="50208" y1="48426" x2="53281" y2="48519"/>
                        <a14:backgroundMark x1="53281" y1="48519" x2="55885" y2="50741"/>
                        <a14:backgroundMark x1="55885" y1="50741" x2="56510" y2="56574"/>
                        <a14:backgroundMark x1="40208" y1="18241" x2="46094" y2="19444"/>
                        <a14:backgroundMark x1="46094" y1="19444" x2="48854" y2="18611"/>
                        <a14:backgroundMark x1="48854" y1="18611" x2="51719" y2="20093"/>
                        <a14:backgroundMark x1="51719" y1="20093" x2="52292" y2="19907"/>
                        <a14:backgroundMark x1="40938" y1="18333" x2="42031" y2="19630"/>
                        <a14:backgroundMark x1="44688" y1="19352" x2="44896" y2="21481"/>
                        <a14:backgroundMark x1="47708" y1="19907" x2="47969" y2="21389"/>
                      </a14:backgroundRemoval>
                    </a14:imgEffect>
                  </a14:imgLayer>
                </a14:imgProps>
              </a:ext>
            </a:extLst>
          </a:blip>
          <a:srcRect l="28259" t="17408" r="47547" b="29531"/>
          <a:stretch/>
        </p:blipFill>
        <p:spPr>
          <a:xfrm>
            <a:off x="2698955" y="6705597"/>
            <a:ext cx="4159045" cy="5130800"/>
          </a:xfrm>
          <a:prstGeom prst="rect">
            <a:avLst/>
          </a:prstGeom>
          <a:effectLst/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3714CDF-D4EE-4403-BE6F-7BB2B832DE0E}"/>
              </a:ext>
            </a:extLst>
          </p:cNvPr>
          <p:cNvSpPr txBox="1"/>
          <p:nvPr/>
        </p:nvSpPr>
        <p:spPr>
          <a:xfrm>
            <a:off x="408728" y="8288394"/>
            <a:ext cx="36552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latin typeface="Bodoni MT" panose="02070603080606020203" pitchFamily="18" charset="0"/>
              </a:rPr>
              <a:t>Porque he aquí, </a:t>
            </a:r>
          </a:p>
          <a:p>
            <a:r>
              <a:rPr lang="es-AR" sz="2400" dirty="0">
                <a:latin typeface="Bodoni MT" panose="02070603080606020203" pitchFamily="18" charset="0"/>
              </a:rPr>
              <a:t>esta </a:t>
            </a:r>
            <a:r>
              <a:rPr lang="es-AR" sz="2400" b="1" i="1" dirty="0">
                <a:latin typeface="Bodoni MT" panose="02070603080606020203" pitchFamily="18" charset="0"/>
              </a:rPr>
              <a:t>VIDA</a:t>
            </a:r>
            <a:r>
              <a:rPr lang="es-AR" sz="2400" dirty="0">
                <a:latin typeface="Bodoni MT" panose="02070603080606020203" pitchFamily="18" charset="0"/>
              </a:rPr>
              <a:t> es cuando </a:t>
            </a:r>
          </a:p>
          <a:p>
            <a:r>
              <a:rPr lang="es-AR" sz="2400" dirty="0">
                <a:latin typeface="Bodoni MT" panose="02070603080606020203" pitchFamily="18" charset="0"/>
              </a:rPr>
              <a:t>el hombre debe </a:t>
            </a:r>
          </a:p>
          <a:p>
            <a:r>
              <a:rPr lang="es-AR" sz="2400" b="1" i="1" dirty="0">
                <a:latin typeface="Bodoni MT" panose="02070603080606020203" pitchFamily="18" charset="0"/>
              </a:rPr>
              <a:t>PREPARARSE</a:t>
            </a:r>
            <a:r>
              <a:rPr lang="es-AR" sz="2400" dirty="0">
                <a:latin typeface="Bodoni MT" panose="02070603080606020203" pitchFamily="18" charset="0"/>
              </a:rPr>
              <a:t> para comparecer ante Dios; sí, el día de esta vida es el día en que el hombre debe ejecutar su obra.</a:t>
            </a:r>
          </a:p>
          <a:p>
            <a:pPr algn="r"/>
            <a:r>
              <a:rPr lang="es-AR" sz="2400" i="1" dirty="0">
                <a:latin typeface="Bodoni MT" panose="02070603080606020203" pitchFamily="18" charset="0"/>
              </a:rPr>
              <a:t>Alma 34:32</a:t>
            </a:r>
          </a:p>
        </p:txBody>
      </p:sp>
    </p:spTree>
    <p:extLst>
      <p:ext uri="{BB962C8B-B14F-4D97-AF65-F5344CB8AC3E}">
        <p14:creationId xmlns:p14="http://schemas.microsoft.com/office/powerpoint/2010/main" val="3381444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C08ED238-AB6A-4435-8677-DE5B96116708}"/>
              </a:ext>
            </a:extLst>
          </p:cNvPr>
          <p:cNvSpPr txBox="1"/>
          <p:nvPr/>
        </p:nvSpPr>
        <p:spPr>
          <a:xfrm>
            <a:off x="202359" y="346367"/>
            <a:ext cx="32367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800" dirty="0">
                <a:solidFill>
                  <a:schemeClr val="bg1">
                    <a:lumMod val="50000"/>
                  </a:schemeClr>
                </a:solidFill>
                <a:latin typeface="Bahnschrift Condensed" panose="020B0502040204020203" pitchFamily="34" charset="0"/>
              </a:rPr>
              <a:t>Conferencia de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1E4FE21-0F62-41F3-84A3-552415F2EF37}"/>
              </a:ext>
            </a:extLst>
          </p:cNvPr>
          <p:cNvSpPr txBox="1"/>
          <p:nvPr/>
        </p:nvSpPr>
        <p:spPr>
          <a:xfrm>
            <a:off x="202359" y="947732"/>
            <a:ext cx="52838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Condensed" panose="020B0502040204020203" pitchFamily="34" charset="0"/>
              </a:rPr>
              <a:t>ESTACA SAN RAFAEL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3714CDF-D4EE-4403-BE6F-7BB2B832DE0E}"/>
              </a:ext>
            </a:extLst>
          </p:cNvPr>
          <p:cNvSpPr txBox="1"/>
          <p:nvPr/>
        </p:nvSpPr>
        <p:spPr>
          <a:xfrm>
            <a:off x="277147" y="2875434"/>
            <a:ext cx="33744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Bodoni MT" panose="02070603080606020203" pitchFamily="18" charset="0"/>
              </a:rPr>
              <a:t>Porque he aquí, </a:t>
            </a:r>
          </a:p>
          <a:p>
            <a:r>
              <a:rPr lang="es-A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Bodoni MT" panose="02070603080606020203" pitchFamily="18" charset="0"/>
              </a:rPr>
              <a:t>esta </a:t>
            </a:r>
            <a:r>
              <a:rPr lang="es-AR" sz="2200" b="1" i="1" dirty="0">
                <a:solidFill>
                  <a:schemeClr val="accent2">
                    <a:lumMod val="75000"/>
                  </a:schemeClr>
                </a:solidFill>
                <a:latin typeface="Bodoni MT" panose="02070603080606020203" pitchFamily="18" charset="0"/>
              </a:rPr>
              <a:t>VIDA</a:t>
            </a:r>
            <a:r>
              <a:rPr lang="es-A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Bodoni MT" panose="02070603080606020203" pitchFamily="18" charset="0"/>
              </a:rPr>
              <a:t> es cuando </a:t>
            </a:r>
          </a:p>
          <a:p>
            <a:r>
              <a:rPr lang="es-A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Bodoni MT" panose="02070603080606020203" pitchFamily="18" charset="0"/>
              </a:rPr>
              <a:t>el hombre debe </a:t>
            </a:r>
          </a:p>
          <a:p>
            <a:r>
              <a:rPr lang="es-AR" sz="2200" b="1" i="1" dirty="0">
                <a:solidFill>
                  <a:schemeClr val="accent2">
                    <a:lumMod val="75000"/>
                  </a:schemeClr>
                </a:solidFill>
                <a:latin typeface="Bodoni MT" panose="02070603080606020203" pitchFamily="18" charset="0"/>
              </a:rPr>
              <a:t>PREPARARSE</a:t>
            </a:r>
            <a:r>
              <a:rPr lang="es-A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Bodoni MT" panose="02070603080606020203" pitchFamily="18" charset="0"/>
              </a:rPr>
              <a:t> para comparecer ante Dios; sí, el día de esta vida es el día en que el hombre debe ejecutar su obra.</a:t>
            </a:r>
          </a:p>
          <a:p>
            <a:pPr algn="ctr"/>
            <a:r>
              <a:rPr lang="es-AR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Bodoni MT" panose="02070603080606020203" pitchFamily="18" charset="0"/>
              </a:rPr>
              <a:t>Alma 34:32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4129D7A-F50C-4773-9245-44268D9A5D39}"/>
              </a:ext>
            </a:extLst>
          </p:cNvPr>
          <p:cNvSpPr txBox="1"/>
          <p:nvPr/>
        </p:nvSpPr>
        <p:spPr>
          <a:xfrm>
            <a:off x="211042" y="1926500"/>
            <a:ext cx="4780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chemeClr val="bg1">
                    <a:lumMod val="50000"/>
                  </a:schemeClr>
                </a:solidFill>
                <a:latin typeface="Bodoni MT" panose="02070603080606020203" pitchFamily="18" charset="0"/>
              </a:rPr>
              <a:t>Presidida por el Elder Costa de los Setenta</a:t>
            </a:r>
            <a:endParaRPr lang="es-AR" sz="2000" i="1" dirty="0">
              <a:solidFill>
                <a:schemeClr val="bg1">
                  <a:lumMod val="50000"/>
                </a:schemeClr>
              </a:solidFill>
              <a:latin typeface="Bodoni MT" panose="02070603080606020203" pitchFamily="18" charset="0"/>
            </a:endParaRP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85386F64-190A-4F12-A8D4-D64F633B250E}"/>
              </a:ext>
            </a:extLst>
          </p:cNvPr>
          <p:cNvCxnSpPr/>
          <p:nvPr/>
        </p:nvCxnSpPr>
        <p:spPr>
          <a:xfrm>
            <a:off x="323850" y="1909162"/>
            <a:ext cx="36099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99B4D17-D876-45D1-A3BB-00108D9C6358}"/>
              </a:ext>
            </a:extLst>
          </p:cNvPr>
          <p:cNvSpPr txBox="1"/>
          <p:nvPr/>
        </p:nvSpPr>
        <p:spPr>
          <a:xfrm>
            <a:off x="323850" y="8938874"/>
            <a:ext cx="57685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Bodoni MT" panose="02070603080606020203" pitchFamily="18" charset="0"/>
              </a:rPr>
              <a:t>16:00 hs. Reunión de Lideres del Sacerdocio – Asisten todos los poseedores del Sacerdocio menor y mayor. 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76EF6B6-8F7F-4905-9FD1-ADCC8B2D19A0}"/>
              </a:ext>
            </a:extLst>
          </p:cNvPr>
          <p:cNvSpPr txBox="1"/>
          <p:nvPr/>
        </p:nvSpPr>
        <p:spPr>
          <a:xfrm>
            <a:off x="323850" y="9852263"/>
            <a:ext cx="55728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Bodoni MT" panose="02070603080606020203" pitchFamily="18" charset="0"/>
              </a:rPr>
              <a:t>19:30 hs. Reunión de Adultos – Asisten todos los miembros mayores de 18 años. 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BF4A100-9911-48F1-BB06-F83A87F830B5}"/>
              </a:ext>
            </a:extLst>
          </p:cNvPr>
          <p:cNvSpPr txBox="1"/>
          <p:nvPr/>
        </p:nvSpPr>
        <p:spPr>
          <a:xfrm>
            <a:off x="323852" y="10541145"/>
            <a:ext cx="4137868" cy="430887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2200" i="1" dirty="0">
                <a:latin typeface="Bodoni MT" panose="02070603080606020203" pitchFamily="18" charset="0"/>
              </a:rPr>
              <a:t>Dia domingo 30 de abril.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F5CAE05-070E-47A3-B31A-03942F646FBB}"/>
              </a:ext>
            </a:extLst>
          </p:cNvPr>
          <p:cNvSpPr txBox="1"/>
          <p:nvPr/>
        </p:nvSpPr>
        <p:spPr>
          <a:xfrm>
            <a:off x="323850" y="10867181"/>
            <a:ext cx="6504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Bodoni MT" panose="02070603080606020203" pitchFamily="18" charset="0"/>
              </a:rPr>
              <a:t>10:00 hs. Reunión general – Asisten todos los miembros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8306051-4ABA-4D29-BCF4-4929CF404E1B}"/>
              </a:ext>
            </a:extLst>
          </p:cNvPr>
          <p:cNvSpPr txBox="1"/>
          <p:nvPr/>
        </p:nvSpPr>
        <p:spPr>
          <a:xfrm>
            <a:off x="323852" y="11299852"/>
            <a:ext cx="1097489" cy="430887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2200" i="1" dirty="0">
                <a:latin typeface="Bodoni MT" panose="02070603080606020203" pitchFamily="18" charset="0"/>
              </a:rPr>
              <a:t>Lugar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086A393-8D29-458E-B262-4CFFC4D59304}"/>
              </a:ext>
            </a:extLst>
          </p:cNvPr>
          <p:cNvSpPr txBox="1"/>
          <p:nvPr/>
        </p:nvSpPr>
        <p:spPr>
          <a:xfrm>
            <a:off x="323850" y="11645578"/>
            <a:ext cx="4437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Bodoni MT" panose="02070603080606020203" pitchFamily="18" charset="0"/>
              </a:rPr>
              <a:t>Centro de Estaca San Rafael, Maza 179.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413DAE0-3449-4BA1-8037-B86BC5E4E418}"/>
              </a:ext>
            </a:extLst>
          </p:cNvPr>
          <p:cNvSpPr txBox="1"/>
          <p:nvPr/>
        </p:nvSpPr>
        <p:spPr>
          <a:xfrm>
            <a:off x="323852" y="8564213"/>
            <a:ext cx="4073114" cy="430887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2200" i="1" dirty="0">
                <a:latin typeface="Bodoni MT" panose="02070603080606020203" pitchFamily="18" charset="0"/>
              </a:rPr>
              <a:t>Dia sábado 29 de abril.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0BD18FFC-FC5E-42F7-9E8F-717AA80AF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16174">
            <a:off x="3789377" y="2916557"/>
            <a:ext cx="2546461" cy="1697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37932D88-B972-4CE1-AB18-396FC12C5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5944">
            <a:off x="3759605" y="4754303"/>
            <a:ext cx="2634631" cy="16393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EBAB5591-B043-40C3-A2C5-997B949CC8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74726">
            <a:off x="3657436" y="6398500"/>
            <a:ext cx="2683503" cy="18532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C2833486-42A1-4777-BCEE-E790709A9FC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44" r="26197" b="5816"/>
          <a:stretch/>
        </p:blipFill>
        <p:spPr>
          <a:xfrm rot="467279">
            <a:off x="634419" y="6260922"/>
            <a:ext cx="2659868" cy="17877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861327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C115662F79634AA46EE7A985C88449" ma:contentTypeVersion="11" ma:contentTypeDescription="Create a new document." ma:contentTypeScope="" ma:versionID="7aad067915dc3824774237848398f3f1">
  <xsd:schema xmlns:xsd="http://www.w3.org/2001/XMLSchema" xmlns:xs="http://www.w3.org/2001/XMLSchema" xmlns:p="http://schemas.microsoft.com/office/2006/metadata/properties" xmlns:ns3="e73c9a9f-48f4-4bb3-9bc0-6ef9b8995883" xmlns:ns4="3bbee872-2376-445b-aade-09d3c7728790" targetNamespace="http://schemas.microsoft.com/office/2006/metadata/properties" ma:root="true" ma:fieldsID="88f1e74fe13d5da5371603d8ef28d8af" ns3:_="" ns4:_="">
    <xsd:import namespace="e73c9a9f-48f4-4bb3-9bc0-6ef9b8995883"/>
    <xsd:import namespace="3bbee872-2376-445b-aade-09d3c772879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3c9a9f-48f4-4bb3-9bc0-6ef9b899588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bee872-2376-445b-aade-09d3c77287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798932-947F-4133-8578-FBCDA152CCB8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purl.org/dc/dcmitype/"/>
    <ds:schemaRef ds:uri="3bbee872-2376-445b-aade-09d3c7728790"/>
    <ds:schemaRef ds:uri="e73c9a9f-48f4-4bb3-9bc0-6ef9b8995883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C906EB4-872A-402A-9FD1-C736F0423F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4DA46C-AD54-4752-B733-E2D631027F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73c9a9f-48f4-4bb3-9bc0-6ef9b8995883"/>
    <ds:schemaRef ds:uri="3bbee872-2376-445b-aade-09d3c772879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323</TotalTime>
  <Words>606</Words>
  <Application>Microsoft Office PowerPoint</Application>
  <PresentationFormat>Panorámica</PresentationFormat>
  <Paragraphs>79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Arial</vt:lpstr>
      <vt:lpstr>Bahnschrift Condensed</vt:lpstr>
      <vt:lpstr>Bodoni MT</vt:lpstr>
      <vt:lpstr>Calibri</vt:lpstr>
      <vt:lpstr>Calibri Light</vt:lpstr>
      <vt:lpstr>Garamond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Martin Orlando Quintero</dc:creator>
  <cp:lastModifiedBy>Martin Orlando Quintero</cp:lastModifiedBy>
  <cp:revision>22</cp:revision>
  <dcterms:created xsi:type="dcterms:W3CDTF">2023-03-03T16:26:15Z</dcterms:created>
  <dcterms:modified xsi:type="dcterms:W3CDTF">2023-03-04T17:46:09Z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0x010100FDC115662F79634AA46EE7A985C88449</vt:lpwstr>
  </property>
</Properties>
</file>