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DAD5"/>
    <a:srgbClr val="B7D9D4"/>
    <a:srgbClr val="B8D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2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982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371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96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930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2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71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65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450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08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209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2327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AF4C4-683D-4C33-85E3-6079EE8B3BBD}" type="datetimeFigureOut">
              <a:rPr lang="es-AR" smtClean="0"/>
              <a:t>3/3/2023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BB807-873F-4160-87BB-BB07BAE65A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44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7000">
              <a:schemeClr val="accent1">
                <a:lumMod val="5000"/>
                <a:lumOff val="95000"/>
              </a:schemeClr>
            </a:gs>
            <a:gs pos="76000">
              <a:srgbClr val="BADAD5"/>
            </a:gs>
            <a:gs pos="100000">
              <a:srgbClr val="B7D9D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63208974-033A-4E4C-9ADD-FDACF2E041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481" b="65278" l="71354" r="93750">
                        <a14:foregroundMark x1="78594" y1="28426" x2="80625" y2="28704"/>
                        <a14:foregroundMark x1="80625" y1="28704" x2="82396" y2="28519"/>
                        <a14:foregroundMark x1="82396" y1="28519" x2="82396" y2="28426"/>
                        <a14:foregroundMark x1="79844" y1="26481" x2="80313" y2="26481"/>
                      </a14:backgroundRemoval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73382" t="25681" r="17744" b="61759"/>
          <a:stretch/>
        </p:blipFill>
        <p:spPr>
          <a:xfrm>
            <a:off x="4241800" y="5486400"/>
            <a:ext cx="2616200" cy="208280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4B19ACF-E85C-4CDC-B86E-FA71D7FD1D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370" t="20464" r="1041" b="17489"/>
          <a:stretch/>
        </p:blipFill>
        <p:spPr>
          <a:xfrm>
            <a:off x="0" y="9258300"/>
            <a:ext cx="6858000" cy="2933699"/>
          </a:xfrm>
          <a:prstGeom prst="rect">
            <a:avLst/>
          </a:prstGeom>
          <a:effectLst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3F5AB6-1EC1-41FC-8597-E23B4395256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9537" b="73056" l="33229" r="72708">
                        <a14:foregroundMark x1="35885" y1="33981" x2="44583" y2="28519"/>
                        <a14:foregroundMark x1="44583" y1="28519" x2="57292" y2="26296"/>
                        <a14:foregroundMark x1="57292" y1="26296" x2="66771" y2="31111"/>
                        <a14:foregroundMark x1="66771" y1="31111" x2="68385" y2="34444"/>
                        <a14:foregroundMark x1="52214" y1="20149" x2="53177" y2="20185"/>
                        <a14:foregroundMark x1="45913" y1="19913" x2="47583" y2="19975"/>
                        <a14:foregroundMark x1="53177" y1="20185" x2="66354" y2="19537"/>
                        <a14:foregroundMark x1="66354" y1="19537" x2="66354" y2="19537"/>
                        <a14:backgroundMark x1="48438" y1="54907" x2="39948" y2="62870"/>
                        <a14:backgroundMark x1="54688" y1="59537" x2="67760" y2="61759"/>
                        <a14:backgroundMark x1="67760" y1="61759" x2="69844" y2="61574"/>
                        <a14:backgroundMark x1="39948" y1="51574" x2="48021" y2="53704"/>
                        <a14:backgroundMark x1="40052" y1="51296" x2="50208" y2="48426"/>
                        <a14:backgroundMark x1="50208" y1="48426" x2="53281" y2="48519"/>
                        <a14:backgroundMark x1="53281" y1="48519" x2="55885" y2="50741"/>
                        <a14:backgroundMark x1="55885" y1="50741" x2="56510" y2="56574"/>
                        <a14:backgroundMark x1="40208" y1="18241" x2="46094" y2="19444"/>
                        <a14:backgroundMark x1="46094" y1="19444" x2="48854" y2="18611"/>
                        <a14:backgroundMark x1="48854" y1="18611" x2="51719" y2="20093"/>
                        <a14:backgroundMark x1="51719" y1="20093" x2="52292" y2="19907"/>
                        <a14:backgroundMark x1="40938" y1="18333" x2="42031" y2="19630"/>
                        <a14:backgroundMark x1="44688" y1="19352" x2="44896" y2="21481"/>
                        <a14:backgroundMark x1="47708" y1="19907" x2="47969" y2="21389"/>
                      </a14:backgroundRemoval>
                    </a14:imgEffect>
                  </a14:imgLayer>
                </a14:imgProps>
              </a:ext>
            </a:extLst>
          </a:blip>
          <a:srcRect l="28259" t="17408" r="47547" b="29531"/>
          <a:stretch/>
        </p:blipFill>
        <p:spPr>
          <a:xfrm>
            <a:off x="2698955" y="6705600"/>
            <a:ext cx="4159045" cy="5130800"/>
          </a:xfrm>
          <a:prstGeom prst="rect">
            <a:avLst/>
          </a:prstGeom>
          <a:effectLst/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08ED238-AB6A-4435-8677-DE5B96116708}"/>
              </a:ext>
            </a:extLst>
          </p:cNvPr>
          <p:cNvSpPr txBox="1"/>
          <p:nvPr/>
        </p:nvSpPr>
        <p:spPr>
          <a:xfrm>
            <a:off x="202359" y="128657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800" dirty="0">
                <a:solidFill>
                  <a:schemeClr val="bg1">
                    <a:lumMod val="50000"/>
                  </a:schemeClr>
                </a:solidFill>
                <a:latin typeface="Bahnschrift Condensed" panose="020B0502040204020203" pitchFamily="34" charset="0"/>
              </a:rPr>
              <a:t>Conferencia de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1E4FE21-0F62-41F3-84A3-552415F2EF37}"/>
              </a:ext>
            </a:extLst>
          </p:cNvPr>
          <p:cNvSpPr txBox="1"/>
          <p:nvPr/>
        </p:nvSpPr>
        <p:spPr>
          <a:xfrm>
            <a:off x="202359" y="730022"/>
            <a:ext cx="4905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Condensed" panose="020B0502040204020203" pitchFamily="34" charset="0"/>
              </a:rPr>
              <a:t>ESTACA SAN RAFAEL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3714CDF-D4EE-4403-BE6F-7BB2B832DE0E}"/>
              </a:ext>
            </a:extLst>
          </p:cNvPr>
          <p:cNvSpPr txBox="1"/>
          <p:nvPr/>
        </p:nvSpPr>
        <p:spPr>
          <a:xfrm>
            <a:off x="202359" y="7013307"/>
            <a:ext cx="31123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latin typeface="Bahnschrift Light SemiCondensed" panose="020B0502040204020203" pitchFamily="34" charset="0"/>
              </a:rPr>
              <a:t>Porque he aquí, </a:t>
            </a:r>
            <a:r>
              <a:rPr lang="es-AR" sz="2200" b="1" i="1" dirty="0">
                <a:latin typeface="Bahnschrift Light SemiCondensed" panose="020B0502040204020203" pitchFamily="34" charset="0"/>
              </a:rPr>
              <a:t>esta vida </a:t>
            </a:r>
          </a:p>
          <a:p>
            <a:r>
              <a:rPr lang="es-AR" sz="2000" dirty="0">
                <a:latin typeface="Bahnschrift Light SemiCondensed" panose="020B0502040204020203" pitchFamily="34" charset="0"/>
              </a:rPr>
              <a:t>es cuando el hombre debe </a:t>
            </a:r>
          </a:p>
          <a:p>
            <a:r>
              <a:rPr lang="es-AR" sz="2200" b="1" i="1" dirty="0">
                <a:latin typeface="Bahnschrift Light SemiCondensed" panose="020B0502040204020203" pitchFamily="34" charset="0"/>
              </a:rPr>
              <a:t>prepararse</a:t>
            </a:r>
            <a:r>
              <a:rPr lang="es-AR" sz="2000" dirty="0">
                <a:latin typeface="Bahnschrift Light SemiCondensed" panose="020B0502040204020203" pitchFamily="34" charset="0"/>
              </a:rPr>
              <a:t> para comparecer ante Dios; sí, el día de esta vida es el día en que el hombre debe ejecutar su obra.</a:t>
            </a:r>
          </a:p>
          <a:p>
            <a:pPr algn="r"/>
            <a:r>
              <a:rPr lang="es-AR" sz="1600" i="1" dirty="0">
                <a:latin typeface="Bahnschrift Light SemiCondensed" panose="020B0502040204020203" pitchFamily="34" charset="0"/>
              </a:rPr>
              <a:t>Alma 34:32</a:t>
            </a:r>
          </a:p>
        </p:txBody>
      </p:sp>
    </p:spTree>
    <p:extLst>
      <p:ext uri="{BB962C8B-B14F-4D97-AF65-F5344CB8AC3E}">
        <p14:creationId xmlns:p14="http://schemas.microsoft.com/office/powerpoint/2010/main" val="3332916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C115662F79634AA46EE7A985C88449" ma:contentTypeVersion="11" ma:contentTypeDescription="Create a new document." ma:contentTypeScope="" ma:versionID="7aad067915dc3824774237848398f3f1">
  <xsd:schema xmlns:xsd="http://www.w3.org/2001/XMLSchema" xmlns:xs="http://www.w3.org/2001/XMLSchema" xmlns:p="http://schemas.microsoft.com/office/2006/metadata/properties" xmlns:ns3="e73c9a9f-48f4-4bb3-9bc0-6ef9b8995883" xmlns:ns4="3bbee872-2376-445b-aade-09d3c7728790" targetNamespace="http://schemas.microsoft.com/office/2006/metadata/properties" ma:root="true" ma:fieldsID="88f1e74fe13d5da5371603d8ef28d8af" ns3:_="" ns4:_="">
    <xsd:import namespace="e73c9a9f-48f4-4bb3-9bc0-6ef9b8995883"/>
    <xsd:import namespace="3bbee872-2376-445b-aade-09d3c772879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3c9a9f-48f4-4bb3-9bc0-6ef9b89958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ee872-2376-445b-aade-09d3c7728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4DA46C-AD54-4752-B733-E2D631027F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3c9a9f-48f4-4bb3-9bc0-6ef9b8995883"/>
    <ds:schemaRef ds:uri="3bbee872-2376-445b-aade-09d3c772879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906EB4-872A-402A-9FD1-C736F0423F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798932-947F-4133-8578-FBCDA152CCB8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3bbee872-2376-445b-aade-09d3c7728790"/>
    <ds:schemaRef ds:uri="e73c9a9f-48f4-4bb3-9bc0-6ef9b899588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45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Bahnschrift Condensed</vt:lpstr>
      <vt:lpstr>Bahnschrift Light SemiCondensed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Orlando Quintero</dc:creator>
  <cp:lastModifiedBy>Martin Orlando Quintero</cp:lastModifiedBy>
  <cp:revision>4</cp:revision>
  <dcterms:created xsi:type="dcterms:W3CDTF">2023-03-03T16:26:15Z</dcterms:created>
  <dcterms:modified xsi:type="dcterms:W3CDTF">2023-03-03T16:56:32Z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0x010100FDC115662F79634AA46EE7A985C88449</vt:lpwstr>
  </property>
</Properties>
</file>