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mp4" ContentType="video/mp4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Orlando Quintero" userId="ea447627-86a1-4d33-8c65-1c7095365655" providerId="ADAL" clId="{F3AA0F48-7559-4E3B-858C-EA53E8974FFE}"/>
    <pc:docChg chg="undo custSel modSld">
      <pc:chgData name="Martin Orlando Quintero" userId="ea447627-86a1-4d33-8c65-1c7095365655" providerId="ADAL" clId="{F3AA0F48-7559-4E3B-858C-EA53E8974FFE}" dt="2022-05-05T18:06:58.045" v="614"/>
      <pc:docMkLst>
        <pc:docMk/>
      </pc:docMkLst>
      <pc:sldChg chg="addSp delSp modSp modAnim">
        <pc:chgData name="Martin Orlando Quintero" userId="ea447627-86a1-4d33-8c65-1c7095365655" providerId="ADAL" clId="{F3AA0F48-7559-4E3B-858C-EA53E8974FFE}" dt="2022-05-05T18:06:58.045" v="614"/>
        <pc:sldMkLst>
          <pc:docMk/>
          <pc:sldMk cId="567075502" sldId="256"/>
        </pc:sldMkLst>
        <pc:spChg chg="add del mod">
          <ac:chgData name="Martin Orlando Quintero" userId="ea447627-86a1-4d33-8c65-1c7095365655" providerId="ADAL" clId="{F3AA0F48-7559-4E3B-858C-EA53E8974FFE}" dt="2022-05-05T17:09:06.769" v="102" actId="478"/>
          <ac:spMkLst>
            <pc:docMk/>
            <pc:sldMk cId="567075502" sldId="256"/>
            <ac:spMk id="3" creationId="{CFCA9CEE-5D41-44BB-992F-6F279440B82A}"/>
          </ac:spMkLst>
        </pc:spChg>
        <pc:spChg chg="add mod">
          <ac:chgData name="Martin Orlando Quintero" userId="ea447627-86a1-4d33-8c65-1c7095365655" providerId="ADAL" clId="{F3AA0F48-7559-4E3B-858C-EA53E8974FFE}" dt="2022-05-05T17:48:54.800" v="487" actId="164"/>
          <ac:spMkLst>
            <pc:docMk/>
            <pc:sldMk cId="567075502" sldId="256"/>
            <ac:spMk id="4" creationId="{334E103F-4E3A-4A80-9052-280135720317}"/>
          </ac:spMkLst>
        </pc:spChg>
        <pc:spChg chg="add mod">
          <ac:chgData name="Martin Orlando Quintero" userId="ea447627-86a1-4d33-8c65-1c7095365655" providerId="ADAL" clId="{F3AA0F48-7559-4E3B-858C-EA53E8974FFE}" dt="2022-05-05T17:48:54.800" v="487" actId="164"/>
          <ac:spMkLst>
            <pc:docMk/>
            <pc:sldMk cId="567075502" sldId="256"/>
            <ac:spMk id="7" creationId="{7183C687-2482-472D-ACB1-FBB723724E3E}"/>
          </ac:spMkLst>
        </pc:spChg>
        <pc:spChg chg="add del mod">
          <ac:chgData name="Martin Orlando Quintero" userId="ea447627-86a1-4d33-8c65-1c7095365655" providerId="ADAL" clId="{F3AA0F48-7559-4E3B-858C-EA53E8974FFE}" dt="2022-05-05T17:28:11.076" v="344" actId="478"/>
          <ac:spMkLst>
            <pc:docMk/>
            <pc:sldMk cId="567075502" sldId="256"/>
            <ac:spMk id="9" creationId="{2A629437-BFD9-4F00-BA0E-9DC507C10D5B}"/>
          </ac:spMkLst>
        </pc:spChg>
        <pc:spChg chg="add del mod">
          <ac:chgData name="Martin Orlando Quintero" userId="ea447627-86a1-4d33-8c65-1c7095365655" providerId="ADAL" clId="{F3AA0F48-7559-4E3B-858C-EA53E8974FFE}" dt="2022-05-05T17:29:53.458" v="385"/>
          <ac:spMkLst>
            <pc:docMk/>
            <pc:sldMk cId="567075502" sldId="256"/>
            <ac:spMk id="10" creationId="{3F808D9C-FB0A-4EEA-921E-B9B11A5FE237}"/>
          </ac:spMkLst>
        </pc:spChg>
        <pc:spChg chg="add mod">
          <ac:chgData name="Martin Orlando Quintero" userId="ea447627-86a1-4d33-8c65-1c7095365655" providerId="ADAL" clId="{F3AA0F48-7559-4E3B-858C-EA53E8974FFE}" dt="2022-05-05T16:53:17.490" v="68" actId="1038"/>
          <ac:spMkLst>
            <pc:docMk/>
            <pc:sldMk cId="567075502" sldId="256"/>
            <ac:spMk id="12" creationId="{46A46B2F-2329-49C4-A1B6-F2E5C16049DD}"/>
          </ac:spMkLst>
        </pc:spChg>
        <pc:spChg chg="add mod">
          <ac:chgData name="Martin Orlando Quintero" userId="ea447627-86a1-4d33-8c65-1c7095365655" providerId="ADAL" clId="{F3AA0F48-7559-4E3B-858C-EA53E8974FFE}" dt="2022-05-05T17:48:54.800" v="487" actId="164"/>
          <ac:spMkLst>
            <pc:docMk/>
            <pc:sldMk cId="567075502" sldId="256"/>
            <ac:spMk id="13" creationId="{8CBE9638-5A81-4A68-A2C3-90238DA9D3DD}"/>
          </ac:spMkLst>
        </pc:spChg>
        <pc:spChg chg="add mod">
          <ac:chgData name="Martin Orlando Quintero" userId="ea447627-86a1-4d33-8c65-1c7095365655" providerId="ADAL" clId="{F3AA0F48-7559-4E3B-858C-EA53E8974FFE}" dt="2022-05-05T17:48:54.800" v="487" actId="164"/>
          <ac:spMkLst>
            <pc:docMk/>
            <pc:sldMk cId="567075502" sldId="256"/>
            <ac:spMk id="14" creationId="{5EA11CB4-7258-411E-BDFA-76609105EEF1}"/>
          </ac:spMkLst>
        </pc:spChg>
        <pc:spChg chg="add mod">
          <ac:chgData name="Martin Orlando Quintero" userId="ea447627-86a1-4d33-8c65-1c7095365655" providerId="ADAL" clId="{F3AA0F48-7559-4E3B-858C-EA53E8974FFE}" dt="2022-05-05T17:48:54.800" v="487" actId="164"/>
          <ac:spMkLst>
            <pc:docMk/>
            <pc:sldMk cId="567075502" sldId="256"/>
            <ac:spMk id="15" creationId="{909D9A6F-9AAF-476E-92D1-2D320FC9C297}"/>
          </ac:spMkLst>
        </pc:spChg>
        <pc:spChg chg="add mod">
          <ac:chgData name="Martin Orlando Quintero" userId="ea447627-86a1-4d33-8c65-1c7095365655" providerId="ADAL" clId="{F3AA0F48-7559-4E3B-858C-EA53E8974FFE}" dt="2022-05-05T17:48:54.800" v="487" actId="164"/>
          <ac:spMkLst>
            <pc:docMk/>
            <pc:sldMk cId="567075502" sldId="256"/>
            <ac:spMk id="16" creationId="{CA1AF86B-C15E-4F3D-9EC6-87619783D813}"/>
          </ac:spMkLst>
        </pc:spChg>
        <pc:spChg chg="add mod">
          <ac:chgData name="Martin Orlando Quintero" userId="ea447627-86a1-4d33-8c65-1c7095365655" providerId="ADAL" clId="{F3AA0F48-7559-4E3B-858C-EA53E8974FFE}" dt="2022-05-05T17:48:54.800" v="487" actId="164"/>
          <ac:spMkLst>
            <pc:docMk/>
            <pc:sldMk cId="567075502" sldId="256"/>
            <ac:spMk id="18" creationId="{05531806-E0D1-43E0-B6EC-D100E41ECEBE}"/>
          </ac:spMkLst>
        </pc:spChg>
        <pc:spChg chg="mod">
          <ac:chgData name="Martin Orlando Quintero" userId="ea447627-86a1-4d33-8c65-1c7095365655" providerId="ADAL" clId="{F3AA0F48-7559-4E3B-858C-EA53E8974FFE}" dt="2022-05-05T16:51:58.290" v="57" actId="1036"/>
          <ac:spMkLst>
            <pc:docMk/>
            <pc:sldMk cId="567075502" sldId="256"/>
            <ac:spMk id="21" creationId="{678D6CF8-F6E9-477B-BFA0-222869E1B7ED}"/>
          </ac:spMkLst>
        </pc:spChg>
        <pc:spChg chg="add del mod">
          <ac:chgData name="Martin Orlando Quintero" userId="ea447627-86a1-4d33-8c65-1c7095365655" providerId="ADAL" clId="{F3AA0F48-7559-4E3B-858C-EA53E8974FFE}" dt="2022-05-05T17:44:40.398" v="429" actId="478"/>
          <ac:spMkLst>
            <pc:docMk/>
            <pc:sldMk cId="567075502" sldId="256"/>
            <ac:spMk id="22" creationId="{B899F5A7-C4A9-493D-83BE-40D2ADEC5B95}"/>
          </ac:spMkLst>
        </pc:spChg>
        <pc:spChg chg="add del mod">
          <ac:chgData name="Martin Orlando Quintero" userId="ea447627-86a1-4d33-8c65-1c7095365655" providerId="ADAL" clId="{F3AA0F48-7559-4E3B-858C-EA53E8974FFE}" dt="2022-05-05T17:45:25.135" v="442" actId="478"/>
          <ac:spMkLst>
            <pc:docMk/>
            <pc:sldMk cId="567075502" sldId="256"/>
            <ac:spMk id="24" creationId="{ACC45D19-5F26-4193-BCD3-47B033A5CB34}"/>
          </ac:spMkLst>
        </pc:spChg>
        <pc:spChg chg="add del mod">
          <ac:chgData name="Martin Orlando Quintero" userId="ea447627-86a1-4d33-8c65-1c7095365655" providerId="ADAL" clId="{F3AA0F48-7559-4E3B-858C-EA53E8974FFE}" dt="2022-05-05T17:28:11.076" v="344" actId="478"/>
          <ac:spMkLst>
            <pc:docMk/>
            <pc:sldMk cId="567075502" sldId="256"/>
            <ac:spMk id="25" creationId="{FBE665AD-3B7A-4453-B1A8-4474754B6D59}"/>
          </ac:spMkLst>
        </pc:spChg>
        <pc:spChg chg="add del mod">
          <ac:chgData name="Martin Orlando Quintero" userId="ea447627-86a1-4d33-8c65-1c7095365655" providerId="ADAL" clId="{F3AA0F48-7559-4E3B-858C-EA53E8974FFE}" dt="2022-05-05T17:30:52.239" v="400" actId="478"/>
          <ac:spMkLst>
            <pc:docMk/>
            <pc:sldMk cId="567075502" sldId="256"/>
            <ac:spMk id="26" creationId="{64F37EE9-6E0C-473D-863F-F61800C86E4B}"/>
          </ac:spMkLst>
        </pc:spChg>
        <pc:spChg chg="add mod">
          <ac:chgData name="Martin Orlando Quintero" userId="ea447627-86a1-4d33-8c65-1c7095365655" providerId="ADAL" clId="{F3AA0F48-7559-4E3B-858C-EA53E8974FFE}" dt="2022-05-05T17:48:54.800" v="487" actId="164"/>
          <ac:spMkLst>
            <pc:docMk/>
            <pc:sldMk cId="567075502" sldId="256"/>
            <ac:spMk id="27" creationId="{A39408C4-7AB9-40DD-93C1-3F1CE0C5ADEE}"/>
          </ac:spMkLst>
        </pc:spChg>
        <pc:spChg chg="add mod">
          <ac:chgData name="Martin Orlando Quintero" userId="ea447627-86a1-4d33-8c65-1c7095365655" providerId="ADAL" clId="{F3AA0F48-7559-4E3B-858C-EA53E8974FFE}" dt="2022-05-05T18:05:52.076" v="598" actId="164"/>
          <ac:spMkLst>
            <pc:docMk/>
            <pc:sldMk cId="567075502" sldId="256"/>
            <ac:spMk id="31" creationId="{855C900D-7525-409B-8FA0-E5797B23C5D8}"/>
          </ac:spMkLst>
        </pc:spChg>
        <pc:spChg chg="add del mod">
          <ac:chgData name="Martin Orlando Quintero" userId="ea447627-86a1-4d33-8c65-1c7095365655" providerId="ADAL" clId="{F3AA0F48-7559-4E3B-858C-EA53E8974FFE}" dt="2022-05-05T17:57:25.508" v="573" actId="478"/>
          <ac:spMkLst>
            <pc:docMk/>
            <pc:sldMk cId="567075502" sldId="256"/>
            <ac:spMk id="32" creationId="{B3BAD4ED-3442-45B4-BBEA-A21A97B5DE43}"/>
          </ac:spMkLst>
        </pc:spChg>
        <pc:spChg chg="add mod">
          <ac:chgData name="Martin Orlando Quintero" userId="ea447627-86a1-4d33-8c65-1c7095365655" providerId="ADAL" clId="{F3AA0F48-7559-4E3B-858C-EA53E8974FFE}" dt="2022-05-05T18:05:52.076" v="598" actId="164"/>
          <ac:spMkLst>
            <pc:docMk/>
            <pc:sldMk cId="567075502" sldId="256"/>
            <ac:spMk id="33" creationId="{601A6274-CBA7-4BBE-8508-2B678C8037BA}"/>
          </ac:spMkLst>
        </pc:spChg>
        <pc:grpChg chg="add mod">
          <ac:chgData name="Martin Orlando Quintero" userId="ea447627-86a1-4d33-8c65-1c7095365655" providerId="ADAL" clId="{F3AA0F48-7559-4E3B-858C-EA53E8974FFE}" dt="2022-05-05T17:52:34.414" v="522" actId="1037"/>
          <ac:grpSpMkLst>
            <pc:docMk/>
            <pc:sldMk cId="567075502" sldId="256"/>
            <ac:grpSpMk id="30" creationId="{3D6B32BF-37D0-447F-91C4-9B58C793CD5B}"/>
          </ac:grpSpMkLst>
        </pc:grpChg>
        <pc:grpChg chg="add mod">
          <ac:chgData name="Martin Orlando Quintero" userId="ea447627-86a1-4d33-8c65-1c7095365655" providerId="ADAL" clId="{F3AA0F48-7559-4E3B-858C-EA53E8974FFE}" dt="2022-05-05T18:05:52.076" v="598" actId="164"/>
          <ac:grpSpMkLst>
            <pc:docMk/>
            <pc:sldMk cId="567075502" sldId="256"/>
            <ac:grpSpMk id="34" creationId="{F95E7B29-80F6-43E8-84C8-BCF6122349FC}"/>
          </ac:grpSpMkLst>
        </pc:grpChg>
        <pc:picChg chg="add mod">
          <ac:chgData name="Martin Orlando Quintero" userId="ea447627-86a1-4d33-8c65-1c7095365655" providerId="ADAL" clId="{F3AA0F48-7559-4E3B-858C-EA53E8974FFE}" dt="2022-05-05T17:01:18.161" v="82" actId="1076"/>
          <ac:picMkLst>
            <pc:docMk/>
            <pc:sldMk cId="567075502" sldId="256"/>
            <ac:picMk id="2" creationId="{4AA77FF9-28D5-44E6-B1BA-BE91B61B815A}"/>
          </ac:picMkLst>
        </pc:picChg>
        <pc:picChg chg="mod">
          <ac:chgData name="Martin Orlando Quintero" userId="ea447627-86a1-4d33-8c65-1c7095365655" providerId="ADAL" clId="{F3AA0F48-7559-4E3B-858C-EA53E8974FFE}" dt="2022-05-05T17:48:23.526" v="467" actId="403"/>
          <ac:picMkLst>
            <pc:docMk/>
            <pc:sldMk cId="567075502" sldId="256"/>
            <ac:picMk id="19" creationId="{394D1184-5501-454F-940D-00D2580E9E8C}"/>
          </ac:picMkLst>
        </pc:picChg>
        <pc:picChg chg="add del mod">
          <ac:chgData name="Martin Orlando Quintero" userId="ea447627-86a1-4d33-8c65-1c7095365655" providerId="ADAL" clId="{F3AA0F48-7559-4E3B-858C-EA53E8974FFE}" dt="2022-05-05T18:03:52.918" v="594" actId="478"/>
          <ac:picMkLst>
            <pc:docMk/>
            <pc:sldMk cId="567075502" sldId="256"/>
            <ac:picMk id="35" creationId="{C20C479A-6A37-4390-9677-35F11FACA2C3}"/>
          </ac:picMkLst>
        </pc:picChg>
        <pc:picChg chg="add mod modCrop">
          <ac:chgData name="Martin Orlando Quintero" userId="ea447627-86a1-4d33-8c65-1c7095365655" providerId="ADAL" clId="{F3AA0F48-7559-4E3B-858C-EA53E8974FFE}" dt="2022-05-05T18:05:52.076" v="598" actId="164"/>
          <ac:picMkLst>
            <pc:docMk/>
            <pc:sldMk cId="567075502" sldId="256"/>
            <ac:picMk id="36" creationId="{ED901986-74DC-4B95-AFF9-D8364AAEC26A}"/>
          </ac:picMkLst>
        </pc:picChg>
        <pc:picChg chg="add mod modCrop">
          <ac:chgData name="Martin Orlando Quintero" userId="ea447627-86a1-4d33-8c65-1c7095365655" providerId="ADAL" clId="{F3AA0F48-7559-4E3B-858C-EA53E8974FFE}" dt="2022-05-05T18:05:52.076" v="598" actId="164"/>
          <ac:picMkLst>
            <pc:docMk/>
            <pc:sldMk cId="567075502" sldId="256"/>
            <ac:picMk id="1032" creationId="{70FF5CB1-CF5E-4BC2-992B-60D98F9FCFD6}"/>
          </ac:picMkLst>
        </pc:picChg>
        <pc:cxnChg chg="add mod">
          <ac:chgData name="Martin Orlando Quintero" userId="ea447627-86a1-4d33-8c65-1c7095365655" providerId="ADAL" clId="{F3AA0F48-7559-4E3B-858C-EA53E8974FFE}" dt="2022-05-05T17:48:54.800" v="487" actId="164"/>
          <ac:cxnSpMkLst>
            <pc:docMk/>
            <pc:sldMk cId="567075502" sldId="256"/>
            <ac:cxnSpMk id="29" creationId="{DAE48C4C-C24F-4097-994F-3E1D296A2E5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0BC5-68AC-43B4-BE82-6CC08B7355F9}" type="datetimeFigureOut">
              <a:rPr lang="es-AR" smtClean="0"/>
              <a:t>5/5/2022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181-46CF-405F-8C81-309D39E731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0292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0BC5-68AC-43B4-BE82-6CC08B7355F9}" type="datetimeFigureOut">
              <a:rPr lang="es-AR" smtClean="0"/>
              <a:t>5/5/2022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181-46CF-405F-8C81-309D39E731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059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0BC5-68AC-43B4-BE82-6CC08B7355F9}" type="datetimeFigureOut">
              <a:rPr lang="es-AR" smtClean="0"/>
              <a:t>5/5/2022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181-46CF-405F-8C81-309D39E731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654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0BC5-68AC-43B4-BE82-6CC08B7355F9}" type="datetimeFigureOut">
              <a:rPr lang="es-AR" smtClean="0"/>
              <a:t>5/5/2022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181-46CF-405F-8C81-309D39E731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843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0BC5-68AC-43B4-BE82-6CC08B7355F9}" type="datetimeFigureOut">
              <a:rPr lang="es-AR" smtClean="0"/>
              <a:t>5/5/2022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181-46CF-405F-8C81-309D39E731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549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0BC5-68AC-43B4-BE82-6CC08B7355F9}" type="datetimeFigureOut">
              <a:rPr lang="es-AR" smtClean="0"/>
              <a:t>5/5/2022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181-46CF-405F-8C81-309D39E731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780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0BC5-68AC-43B4-BE82-6CC08B7355F9}" type="datetimeFigureOut">
              <a:rPr lang="es-AR" smtClean="0"/>
              <a:t>5/5/2022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181-46CF-405F-8C81-309D39E731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600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0BC5-68AC-43B4-BE82-6CC08B7355F9}" type="datetimeFigureOut">
              <a:rPr lang="es-AR" smtClean="0"/>
              <a:t>5/5/2022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181-46CF-405F-8C81-309D39E731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115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0BC5-68AC-43B4-BE82-6CC08B7355F9}" type="datetimeFigureOut">
              <a:rPr lang="es-AR" smtClean="0"/>
              <a:t>5/5/2022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181-46CF-405F-8C81-309D39E731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792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0BC5-68AC-43B4-BE82-6CC08B7355F9}" type="datetimeFigureOut">
              <a:rPr lang="es-AR" smtClean="0"/>
              <a:t>5/5/2022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181-46CF-405F-8C81-309D39E731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160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0BC5-68AC-43B4-BE82-6CC08B7355F9}" type="datetimeFigureOut">
              <a:rPr lang="es-AR" smtClean="0"/>
              <a:t>5/5/2022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BE181-46CF-405F-8C81-309D39E731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593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0BC5-68AC-43B4-BE82-6CC08B7355F9}" type="datetimeFigureOut">
              <a:rPr lang="es-AR" smtClean="0"/>
              <a:t>5/5/2022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BE181-46CF-405F-8C81-309D39E7310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04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5.png"/><Relationship Id="rId18" Type="http://schemas.openxmlformats.org/officeDocument/2006/relationships/image" Target="../media/image8.jpeg"/><Relationship Id="rId3" Type="http://schemas.microsoft.com/office/2007/relationships/media" Target="../media/media2.wav"/><Relationship Id="rId7" Type="http://schemas.openxmlformats.org/officeDocument/2006/relationships/hyperlink" Target="https://en.m.wikipedia.org/wiki/Hapkido" TargetMode="External"/><Relationship Id="rId12" Type="http://schemas.openxmlformats.org/officeDocument/2006/relationships/image" Target="../media/image4.png"/><Relationship Id="rId17" Type="http://schemas.openxmlformats.org/officeDocument/2006/relationships/image" Target="../media/image7.png"/><Relationship Id="rId2" Type="http://schemas.microsoft.com/office/2007/relationships/media" Target="../media/media1.mp4"/><Relationship Id="rId16" Type="http://schemas.openxmlformats.org/officeDocument/2006/relationships/hyperlink" Target="https://commons.wikimedia.org/wiki/Category:Taekwondo" TargetMode="External"/><Relationship Id="rId1" Type="http://schemas.openxmlformats.org/officeDocument/2006/relationships/video" Target="NULL" TargetMode="External"/><Relationship Id="rId6" Type="http://schemas.openxmlformats.org/officeDocument/2006/relationships/image" Target="../media/image1.png"/><Relationship Id="rId11" Type="http://schemas.openxmlformats.org/officeDocument/2006/relationships/hyperlink" Target="https://pixabay.com/en/ona-taekwondo-martial-arts-logo-308830/" TargetMode="External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6.jpg"/><Relationship Id="rId10" Type="http://schemas.openxmlformats.org/officeDocument/2006/relationships/image" Target="../media/image3.png"/><Relationship Id="rId4" Type="http://schemas.openxmlformats.org/officeDocument/2006/relationships/audio" Target="../media/media2.wav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 hidden="1">
            <a:extLst>
              <a:ext uri="{FF2B5EF4-FFF2-40B4-BE49-F238E27FC236}">
                <a16:creationId xmlns:a16="http://schemas.microsoft.com/office/drawing/2014/main" id="{006B1ADF-E203-47BA-9A82-8A86DDBE5D3D}"/>
              </a:ext>
            </a:extLst>
          </p:cNvPr>
          <p:cNvSpPr/>
          <p:nvPr/>
        </p:nvSpPr>
        <p:spPr>
          <a:xfrm>
            <a:off x="3973498" y="0"/>
            <a:ext cx="3857624" cy="6858000"/>
          </a:xfrm>
          <a:prstGeom prst="rect">
            <a:avLst/>
          </a:prstGeom>
          <a:solidFill>
            <a:schemeClr val="accent1">
              <a:alpha val="6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AR"/>
          </a:p>
        </p:txBody>
      </p:sp>
      <p:pic>
        <p:nvPicPr>
          <p:cNvPr id="8" name="Imagen 7" hidden="1">
            <a:extLst>
              <a:ext uri="{FF2B5EF4-FFF2-40B4-BE49-F238E27FC236}">
                <a16:creationId xmlns:a16="http://schemas.microsoft.com/office/drawing/2014/main" id="{E4E3411C-87A0-42ED-9AA7-E36A86F312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986396" y="363830"/>
            <a:ext cx="1937783" cy="4982871"/>
          </a:xfrm>
          <a:prstGeom prst="rect">
            <a:avLst/>
          </a:prstGeom>
        </p:spPr>
      </p:pic>
      <p:pic>
        <p:nvPicPr>
          <p:cNvPr id="5" name="Imagen 4" hidden="1">
            <a:extLst>
              <a:ext uri="{FF2B5EF4-FFF2-40B4-BE49-F238E27FC236}">
                <a16:creationId xmlns:a16="http://schemas.microsoft.com/office/drawing/2014/main" id="{4784B510-65FD-47DA-B606-5BF38452FF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3977" b="84259" l="46881" r="65964">
                        <a14:foregroundMark x1="53750" y1="36019" x2="54896" y2="41574"/>
                        <a14:foregroundMark x1="54896" y1="41574" x2="57396" y2="46111"/>
                        <a14:foregroundMark x1="58698" y1="42685" x2="58698" y2="42685"/>
                        <a14:foregroundMark x1="58750" y1="46111" x2="58750" y2="46111"/>
                        <a14:foregroundMark x1="55781" y1="35648" x2="55781" y2="35648"/>
                        <a14:foregroundMark x1="54479" y1="55093" x2="54479" y2="55093"/>
                        <a14:foregroundMark x1="58229" y1="75185" x2="58229" y2="75185"/>
                        <a14:foregroundMark x1="53073" y1="75556" x2="53073" y2="75556"/>
                        <a14:foregroundMark x1="58073" y1="75741" x2="58073" y2="75741"/>
                        <a14:foregroundMark x1="58646" y1="76019" x2="58646" y2="76019"/>
                        <a14:foregroundMark x1="58906" y1="76204" x2="58906" y2="76204"/>
                        <a14:foregroundMark x1="53385" y1="75000" x2="53385" y2="75000"/>
                        <a14:foregroundMark x1="53125" y1="75463" x2="53125" y2="75463"/>
                        <a14:foregroundMark x1="53802" y1="75648" x2="53802" y2="75648"/>
                        <a14:foregroundMark x1="54115" y1="75093" x2="54115" y2="75093"/>
                        <a14:foregroundMark x1="54219" y1="65741" x2="54219" y2="65741"/>
                        <a14:foregroundMark x1="53490" y1="65556" x2="53750" y2="70463"/>
                        <a14:foregroundMark x1="56771" y1="74815" x2="56771" y2="74815"/>
                        <a14:foregroundMark x1="59062" y1="75833" x2="59062" y2="75833"/>
                        <a14:foregroundMark x1="55885" y1="26852" x2="55885" y2="26852"/>
                        <a14:backgroundMark x1="48750" y1="44352" x2="48750" y2="44352"/>
                        <a14:backgroundMark x1="47917" y1="38889" x2="47917" y2="38889"/>
                        <a14:backgroundMark x1="62396" y1="26296" x2="61406" y2="41667"/>
                        <a14:backgroundMark x1="52292" y1="51019" x2="52292" y2="51019"/>
                        <a14:backgroundMark x1="48594" y1="46389" x2="48594" y2="46389"/>
                        <a14:backgroundMark x1="50365" y1="45278" x2="50365" y2="45278"/>
                        <a14:backgroundMark x1="50104" y1="45833" x2="50104" y2="45833"/>
                        <a14:backgroundMark x1="50260" y1="46852" x2="50260" y2="46852"/>
                        <a14:backgroundMark x1="50313" y1="44444" x2="50313" y2="44444"/>
                        <a14:backgroundMark x1="49792" y1="66296" x2="49792" y2="66296"/>
                        <a14:backgroundMark x1="49844" y1="64815" x2="49844" y2="64815"/>
                        <a14:backgroundMark x1="49948" y1="57963" x2="47240" y2="77130"/>
                        <a14:backgroundMark x1="47240" y1="77130" x2="46823" y2="78611"/>
                        <a14:backgroundMark x1="50833" y1="79537" x2="50833" y2="79537"/>
                        <a14:backgroundMark x1="52604" y1="75370" x2="52604" y2="75370"/>
                        <a14:backgroundMark x1="55156" y1="74907" x2="55156" y2="74907"/>
                        <a14:backgroundMark x1="54459" y1="75648" x2="54479" y2="76296"/>
                        <a14:backgroundMark x1="55521" y1="68333" x2="55625" y2="75278"/>
                        <a14:backgroundMark x1="54219" y1="32130" x2="54219" y2="32130"/>
                        <a14:backgroundMark x1="54271" y1="31574" x2="54271" y2="31574"/>
                        <a14:backgroundMark x1="54323" y1="33333" x2="54323" y2="33333"/>
                        <a14:backgroundMark x1="60104" y1="49444" x2="60104" y2="49444"/>
                        <a14:backgroundMark x1="59010" y1="49722" x2="59010" y2="49722"/>
                        <a14:backgroundMark x1="58698" y1="58704" x2="58698" y2="58704"/>
                        <a14:backgroundMark x1="58594" y1="59259" x2="58594" y2="59259"/>
                        <a14:backgroundMark x1="58542" y1="56019" x2="58750" y2="60370"/>
                      </a14:backgroundRemoval>
                    </a14:imgEffect>
                  </a14:imgLayer>
                </a14:imgProps>
              </a:ext>
            </a:extLst>
          </a:blip>
          <a:srcRect l="44496" t="16442" r="31651" b="8206"/>
          <a:stretch/>
        </p:blipFill>
        <p:spPr>
          <a:xfrm>
            <a:off x="3973498" y="0"/>
            <a:ext cx="3859480" cy="6858000"/>
          </a:xfrm>
          <a:prstGeom prst="rect">
            <a:avLst/>
          </a:prstGeom>
          <a:effectLst>
            <a:glow rad="101600">
              <a:schemeClr val="accent4">
                <a:satMod val="175000"/>
                <a:alpha val="68000"/>
              </a:schemeClr>
            </a:glow>
          </a:effectLst>
        </p:spPr>
      </p:pic>
      <p:pic>
        <p:nvPicPr>
          <p:cNvPr id="11" name="Imagen 10" hidden="1">
            <a:extLst>
              <a:ext uri="{FF2B5EF4-FFF2-40B4-BE49-F238E27FC236}">
                <a16:creationId xmlns:a16="http://schemas.microsoft.com/office/drawing/2014/main" id="{4A85FE13-9734-462F-86AC-CCB5614DA33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146800" y="285062"/>
            <a:ext cx="1461700" cy="1461700"/>
          </a:xfrm>
          <a:prstGeom prst="rect">
            <a:avLst/>
          </a:prstGeom>
        </p:spPr>
      </p:pic>
      <p:pic>
        <p:nvPicPr>
          <p:cNvPr id="17" name="pexels-rodnae-productions-7045131">
            <a:hlinkClick r:id="" action="ppaction://media"/>
            <a:extLst>
              <a:ext uri="{FF2B5EF4-FFF2-40B4-BE49-F238E27FC236}">
                <a16:creationId xmlns:a16="http://schemas.microsoft.com/office/drawing/2014/main" id="{3DA6363E-FA87-425D-AF2F-FF0EAACC890B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6017" end="2210"/>
                </p14:media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D6EB31ED-6A72-4044-B7F9-5CE4CA43F1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94D1184-5501-454F-940D-00D2580E9E8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5093" l="10000" r="90000">
                        <a14:foregroundMark x1="24531" y1="21574" x2="25417" y2="28611"/>
                        <a14:foregroundMark x1="25417" y1="28611" x2="40365" y2="44907"/>
                        <a14:foregroundMark x1="40365" y1="44907" x2="47760" y2="49722"/>
                        <a14:foregroundMark x1="45104" y1="97130" x2="49271" y2="95093"/>
                        <a14:foregroundMark x1="49271" y1="95093" x2="47865" y2="81296"/>
                        <a14:foregroundMark x1="47865" y1="81296" x2="48802" y2="66019"/>
                        <a14:foregroundMark x1="48802" y1="66019" x2="49531" y2="62685"/>
                        <a14:foregroundMark x1="48906" y1="62222" x2="52240" y2="46944"/>
                        <a14:foregroundMark x1="37500" y1="37870" x2="44635" y2="46111"/>
                        <a14:foregroundMark x1="44635" y1="46111" x2="46094" y2="43426"/>
                        <a14:foregroundMark x1="53802" y1="30093" x2="53698" y2="32593"/>
                        <a14:foregroundMark x1="29635" y1="31111" x2="29635" y2="31111"/>
                        <a14:backgroundMark x1="20729" y1="19259" x2="20625" y2="34259"/>
                        <a14:backgroundMark x1="20625" y1="34259" x2="22917" y2="40093"/>
                        <a14:backgroundMark x1="22917" y1="40093" x2="37969" y2="56481"/>
                        <a14:backgroundMark x1="37969" y1="56481" x2="39583" y2="63611"/>
                        <a14:backgroundMark x1="39583" y1="63611" x2="39740" y2="72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114300">
              <a:srgbClr val="FFFF00">
                <a:alpha val="60000"/>
              </a:srgbClr>
            </a:glow>
          </a:effec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78D6CF8-F6E9-477B-BFA0-222869E1B7ED}"/>
              </a:ext>
            </a:extLst>
          </p:cNvPr>
          <p:cNvSpPr txBox="1"/>
          <p:nvPr/>
        </p:nvSpPr>
        <p:spPr>
          <a:xfrm>
            <a:off x="6313714" y="4957524"/>
            <a:ext cx="3932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dirty="0">
                <a:solidFill>
                  <a:schemeClr val="bg1"/>
                </a:solidFill>
                <a:latin typeface="La Oriental" pitchFamily="50" charset="0"/>
              </a:rPr>
              <a:t>Side kick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AEC85C41-B576-4A98-91C9-8A987D24B6C7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400995" y="3215140"/>
            <a:ext cx="1714500" cy="17049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6A46B2F-2329-49C4-A1B6-F2E5C16049DD}"/>
              </a:ext>
            </a:extLst>
          </p:cNvPr>
          <p:cNvSpPr txBox="1"/>
          <p:nvPr/>
        </p:nvSpPr>
        <p:spPr>
          <a:xfrm>
            <a:off x="6351292" y="5585913"/>
            <a:ext cx="2361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>
                <a:solidFill>
                  <a:schemeClr val="bg1"/>
                </a:solidFill>
                <a:latin typeface="Zilap Oriental" panose="02000500000000000000" pitchFamily="2" charset="0"/>
              </a:rPr>
              <a:t>Side kick</a:t>
            </a:r>
          </a:p>
        </p:txBody>
      </p:sp>
      <p:pic>
        <p:nvPicPr>
          <p:cNvPr id="2" name="mixkit-martial-arts-fast-punch-2047">
            <a:hlinkClick r:id="" action="ppaction://media"/>
            <a:extLst>
              <a:ext uri="{FF2B5EF4-FFF2-40B4-BE49-F238E27FC236}">
                <a16:creationId xmlns:a16="http://schemas.microsoft.com/office/drawing/2014/main" id="{4AA77FF9-28D5-44E6-B1BA-BE91B61B815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6096000" y="-1228594"/>
            <a:ext cx="609600" cy="609600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3D6B32BF-37D0-447F-91C4-9B58C793CD5B}"/>
              </a:ext>
            </a:extLst>
          </p:cNvPr>
          <p:cNvGrpSpPr/>
          <p:nvPr/>
        </p:nvGrpSpPr>
        <p:grpSpPr>
          <a:xfrm>
            <a:off x="9418607" y="1124029"/>
            <a:ext cx="1858994" cy="1979113"/>
            <a:chOff x="8864729" y="1124029"/>
            <a:chExt cx="1858994" cy="1979113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34E103F-4E3A-4A80-9052-280135720317}"/>
                </a:ext>
              </a:extLst>
            </p:cNvPr>
            <p:cNvSpPr txBox="1"/>
            <p:nvPr/>
          </p:nvSpPr>
          <p:spPr>
            <a:xfrm>
              <a:off x="8864729" y="1124029"/>
              <a:ext cx="721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95000"/>
                    </a:schemeClr>
                  </a:solidFill>
                  <a:latin typeface="MS Reference Sans Serif" panose="020B0604030504040204" pitchFamily="34" charset="0"/>
                </a:rPr>
                <a:t>INICIO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909D9A6F-9AAF-476E-92D1-2D320FC9C297}"/>
                </a:ext>
              </a:extLst>
            </p:cNvPr>
            <p:cNvSpPr txBox="1"/>
            <p:nvPr/>
          </p:nvSpPr>
          <p:spPr>
            <a:xfrm>
              <a:off x="8864729" y="1652733"/>
              <a:ext cx="10406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95000"/>
                    </a:schemeClr>
                  </a:solidFill>
                  <a:latin typeface="MS Reference Sans Serif" panose="020B0604030504040204" pitchFamily="34" charset="0"/>
                </a:rPr>
                <a:t>CONTACTO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CA1AF86B-C15E-4F3D-9EC6-87619783D813}"/>
                </a:ext>
              </a:extLst>
            </p:cNvPr>
            <p:cNvSpPr txBox="1"/>
            <p:nvPr/>
          </p:nvSpPr>
          <p:spPr>
            <a:xfrm>
              <a:off x="8864729" y="2710140"/>
              <a:ext cx="945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95000"/>
                    </a:schemeClr>
                  </a:solidFill>
                  <a:latin typeface="MS Reference Sans Serif" panose="020B0604030504040204" pitchFamily="34" charset="0"/>
                </a:rPr>
                <a:t>TORNEOS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05531806-E0D1-43E0-B6EC-D100E41ECEBE}"/>
                </a:ext>
              </a:extLst>
            </p:cNvPr>
            <p:cNvSpPr txBox="1"/>
            <p:nvPr/>
          </p:nvSpPr>
          <p:spPr>
            <a:xfrm>
              <a:off x="8883155" y="2181437"/>
              <a:ext cx="18405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95000"/>
                    </a:schemeClr>
                  </a:solidFill>
                  <a:latin typeface="MS Reference Sans Serif" panose="020B0604030504040204" pitchFamily="34" charset="0"/>
                </a:rPr>
                <a:t>PLANES Y HORARIOS</a:t>
              </a: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7183C687-2482-472D-ACB1-FBB723724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302" y="2944116"/>
              <a:ext cx="976710" cy="1590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s-AR" sz="12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latin typeface="inherit"/>
                </a:rPr>
                <a:t>토너먼트</a:t>
              </a:r>
              <a:r>
                <a:rPr kumimoji="0" lang="ko-KR" altLang="es-AR" sz="5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</a:rPr>
                <a:t> </a:t>
              </a:r>
              <a:endParaRPr kumimoji="0" lang="ko-KR" altLang="es-A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8CBE9638-5A81-4A68-A2C3-90238DA9D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8843" y="2439497"/>
              <a:ext cx="552674" cy="1590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s-AR" sz="12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latin typeface="inherit"/>
                </a:rPr>
                <a:t>계획</a:t>
              </a:r>
              <a:r>
                <a:rPr kumimoji="0" lang="ko-KR" altLang="es-AR" sz="5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</a:rPr>
                <a:t> </a:t>
              </a:r>
              <a:endParaRPr kumimoji="0" lang="ko-KR" altLang="es-A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5EA11CB4-7258-411E-BDFA-76609105E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302" y="1365873"/>
              <a:ext cx="480597" cy="1590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s-AR" sz="12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latin typeface="inherit"/>
                </a:rPr>
                <a:t>시작</a:t>
              </a:r>
              <a:r>
                <a:rPr kumimoji="0" lang="ko-KR" altLang="es-AR" sz="5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</a:rPr>
                <a:t> </a:t>
              </a:r>
              <a:endParaRPr kumimoji="0" lang="ko-KR" altLang="es-A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A39408C4-7AB9-40DD-93C1-3F1CE0C5A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302" y="1886708"/>
              <a:ext cx="927100" cy="1590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s-AR" sz="12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latin typeface="inherit"/>
                </a:rPr>
                <a:t>연락하다</a:t>
              </a:r>
              <a:r>
                <a:rPr kumimoji="0" lang="ko-KR" altLang="es-AR" sz="5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</a:rPr>
                <a:t> </a:t>
              </a:r>
              <a:endParaRPr kumimoji="0" lang="ko-KR" altLang="es-A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DAE48C4C-C24F-4097-994F-3E1D296A2E57}"/>
                </a:ext>
              </a:extLst>
            </p:cNvPr>
            <p:cNvCxnSpPr/>
            <p:nvPr/>
          </p:nvCxnSpPr>
          <p:spPr>
            <a:xfrm>
              <a:off x="8959207" y="1339682"/>
              <a:ext cx="820572" cy="0"/>
            </a:xfrm>
            <a:prstGeom prst="line">
              <a:avLst/>
            </a:prstGeom>
            <a:ln w="12700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95E7B29-80F6-43E8-84C8-BCF6122349FC}"/>
              </a:ext>
            </a:extLst>
          </p:cNvPr>
          <p:cNvGrpSpPr/>
          <p:nvPr/>
        </p:nvGrpSpPr>
        <p:grpSpPr>
          <a:xfrm>
            <a:off x="9399735" y="3213131"/>
            <a:ext cx="1920183" cy="998839"/>
            <a:chOff x="9399735" y="3213131"/>
            <a:chExt cx="1920183" cy="998839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855C900D-7525-409B-8FA0-E5797B23C5D8}"/>
                </a:ext>
              </a:extLst>
            </p:cNvPr>
            <p:cNvSpPr txBox="1"/>
            <p:nvPr/>
          </p:nvSpPr>
          <p:spPr>
            <a:xfrm>
              <a:off x="9418607" y="3213131"/>
              <a:ext cx="18758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200" dirty="0">
                  <a:solidFill>
                    <a:schemeClr val="bg1">
                      <a:lumMod val="95000"/>
                    </a:schemeClr>
                  </a:solidFill>
                  <a:latin typeface="MS Reference Sans Serif" panose="020B0604030504040204" pitchFamily="34" charset="0"/>
                </a:rPr>
                <a:t>SEGUINOS EN REDES</a:t>
              </a:r>
            </a:p>
          </p:txBody>
        </p:sp>
        <p:sp>
          <p:nvSpPr>
            <p:cNvPr id="33" name="Rectangle 6">
              <a:extLst>
                <a:ext uri="{FF2B5EF4-FFF2-40B4-BE49-F238E27FC236}">
                  <a16:creationId xmlns:a16="http://schemas.microsoft.com/office/drawing/2014/main" id="{601A6274-CBA7-4BBE-8508-2B678C803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3085" y="3491130"/>
              <a:ext cx="1315233" cy="1590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0" tIns="-12696" rIns="0" bIns="-126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s-AR" sz="12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  <a:latin typeface="inherit"/>
                </a:rPr>
                <a:t>소셜 미디어</a:t>
              </a:r>
              <a:r>
                <a:rPr kumimoji="0" lang="ko-KR" altLang="es-AR" sz="5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effectLst/>
                </a:rPr>
                <a:t> </a:t>
              </a:r>
              <a:endParaRPr kumimoji="0" lang="ko-KR" altLang="es-AR" sz="12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032" name="Picture 8" descr="Logotipos de iconos de redes sociales populares en cuadrados redondos con botones modernos logotipo de icono de instagram de facebook Vector Premium ">
              <a:extLst>
                <a:ext uri="{FF2B5EF4-FFF2-40B4-BE49-F238E27FC236}">
                  <a16:creationId xmlns:a16="http://schemas.microsoft.com/office/drawing/2014/main" id="{70FF5CB1-CF5E-4BC2-992B-60D98F9FC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54" t="65084" r="33806"/>
            <a:stretch/>
          </p:blipFill>
          <p:spPr bwMode="auto">
            <a:xfrm>
              <a:off x="10832560" y="3672402"/>
              <a:ext cx="487358" cy="539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8" descr="Logotipos de iconos de redes sociales populares en cuadrados redondos con botones modernos logotipo de icono de instagram de facebook Vector Premium ">
              <a:extLst>
                <a:ext uri="{FF2B5EF4-FFF2-40B4-BE49-F238E27FC236}">
                  <a16:creationId xmlns:a16="http://schemas.microsoft.com/office/drawing/2014/main" id="{ED901986-74DC-4B95-AFF9-D8364AAEC2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8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5084"/>
            <a:stretch/>
          </p:blipFill>
          <p:spPr bwMode="auto">
            <a:xfrm>
              <a:off x="9399735" y="3608622"/>
              <a:ext cx="1535460" cy="539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7075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59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3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8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3.54167E-6 3.7037E-6 L -0.41914 3.7037E-6 " pathEditMode="relative" rAng="0" ptsTypes="AA">
                                      <p:cBhvr>
                                        <p:cTn id="19" dur="9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5" presetClass="path" presetSubtype="0" accel="50000" decel="5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1.66667E-6 4.07407E-6 L -0.41914 4.07407E-6 " pathEditMode="relative" rAng="0" ptsTypes="AA">
                                      <p:cBhvr>
                                        <p:cTn id="23" dur="9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6 -1.85185E-6 L -0.11419 -1.85185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-3.7037E-6 L -0.11315 -3.7037E-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6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1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audio>
              <p:cMediaNode vol="8000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0" grpId="0" animBg="1"/>
      <p:bldP spid="21" grpId="0"/>
      <p:bldP spid="21" grpId="1"/>
      <p:bldP spid="12" grpId="0"/>
      <p:bldP spid="12" grpId="1"/>
    </p:bld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C115662F79634AA46EE7A985C88449" ma:contentTypeVersion="11" ma:contentTypeDescription="Create a new document." ma:contentTypeScope="" ma:versionID="7aad067915dc3824774237848398f3f1">
  <xsd:schema xmlns:xsd="http://www.w3.org/2001/XMLSchema" xmlns:xs="http://www.w3.org/2001/XMLSchema" xmlns:p="http://schemas.microsoft.com/office/2006/metadata/properties" xmlns:ns3="e73c9a9f-48f4-4bb3-9bc0-6ef9b8995883" xmlns:ns4="3bbee872-2376-445b-aade-09d3c7728790" targetNamespace="http://schemas.microsoft.com/office/2006/metadata/properties" ma:root="true" ma:fieldsID="88f1e74fe13d5da5371603d8ef28d8af" ns3:_="" ns4:_="">
    <xsd:import namespace="e73c9a9f-48f4-4bb3-9bc0-6ef9b8995883"/>
    <xsd:import namespace="3bbee872-2376-445b-aade-09d3c772879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3c9a9f-48f4-4bb3-9bc0-6ef9b89958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ee872-2376-445b-aade-09d3c7728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7BCEB7-480A-4EC7-AB92-ED2B07DFE551}">
  <ds:schemaRefs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bbee872-2376-445b-aade-09d3c7728790"/>
    <ds:schemaRef ds:uri="e73c9a9f-48f4-4bb3-9bc0-6ef9b899588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D3F898C-4F77-4F23-BDC5-864803A0D2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B6ED19-93E1-440B-B0B5-35A2BE7B45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3c9a9f-48f4-4bb3-9bc0-6ef9b8995883"/>
    <ds:schemaRef ds:uri="3bbee872-2376-445b-aade-09d3c7728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2999</TotalTime>
  <Words>19</Words>
  <Application>Microsoft Office PowerPoint</Application>
  <PresentationFormat>Panorámica</PresentationFormat>
  <Paragraphs>12</Paragraphs>
  <Slides>1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Malgun Gothic</vt:lpstr>
      <vt:lpstr>Arial</vt:lpstr>
      <vt:lpstr>Calibri</vt:lpstr>
      <vt:lpstr>Calibri Light</vt:lpstr>
      <vt:lpstr>inherit</vt:lpstr>
      <vt:lpstr>La Oriental</vt:lpstr>
      <vt:lpstr>MS Reference Sans Serif</vt:lpstr>
      <vt:lpstr>Zilap Oriental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Orlando Quintero</dc:creator>
  <cp:lastModifiedBy>Martin Orlando Quintero</cp:lastModifiedBy>
  <cp:revision>17</cp:revision>
  <dcterms:created xsi:type="dcterms:W3CDTF">2022-05-03T15:51:48Z</dcterms:created>
  <dcterms:modified xsi:type="dcterms:W3CDTF">2022-05-05T18:07:53Z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0x010100FDC115662F79634AA46EE7A985C88449</vt:lpwstr>
  </property>
</Properties>
</file>