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93137"/>
    <a:srgbClr val="413B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315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33355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455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7812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2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06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327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973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245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57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2662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1758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AD78C-19F9-4C54-97E4-B5F9F9409B9D}" type="datetimeFigureOut">
              <a:rPr lang="es-AR" smtClean="0"/>
              <a:t>17/5/2022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D03CF-FCE0-4C06-8F0F-84046C7819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6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A092AC2-EC75-49C3-8108-B64CF30A3641}"/>
              </a:ext>
            </a:extLst>
          </p:cNvPr>
          <p:cNvSpPr/>
          <p:nvPr/>
        </p:nvSpPr>
        <p:spPr>
          <a:xfrm>
            <a:off x="1463040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6CBA29A-4BD0-4877-BEFC-08D42F99ED89}"/>
              </a:ext>
            </a:extLst>
          </p:cNvPr>
          <p:cNvSpPr/>
          <p:nvPr/>
        </p:nvSpPr>
        <p:spPr>
          <a:xfrm>
            <a:off x="7162800" y="0"/>
            <a:ext cx="6858000" cy="121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5BF7A51-65AD-44D1-850A-DEF6A1ECCFBB}"/>
              </a:ext>
            </a:extLst>
          </p:cNvPr>
          <p:cNvSpPr/>
          <p:nvPr/>
        </p:nvSpPr>
        <p:spPr>
          <a:xfrm>
            <a:off x="-7162800" y="0"/>
            <a:ext cx="6858000" cy="1219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8F74A05-9DC3-4E9A-8839-9DAE7A87F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62800" y="0"/>
            <a:ext cx="6858000" cy="364171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C6B097-D3C8-47EE-998B-B244F84E5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162800" y="9810125"/>
            <a:ext cx="6858000" cy="3629701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0D24F11-DFA5-4D5C-A09C-331CA20A6343}"/>
              </a:ext>
            </a:extLst>
          </p:cNvPr>
          <p:cNvSpPr/>
          <p:nvPr/>
        </p:nvSpPr>
        <p:spPr>
          <a:xfrm>
            <a:off x="0" y="3167"/>
            <a:ext cx="6858000" cy="12192000"/>
          </a:xfrm>
          <a:prstGeom prst="rect">
            <a:avLst/>
          </a:prstGeom>
          <a:solidFill>
            <a:srgbClr val="2931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>
              <a:latin typeface="Wingdings" panose="05000000000000000000" pitchFamily="2" charset="2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4F97D3-53EA-46B4-AD2A-A594645F3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162800" y="3629701"/>
            <a:ext cx="6858000" cy="6137370"/>
          </a:xfrm>
          <a:prstGeom prst="rect">
            <a:avLst/>
          </a:prstGeom>
        </p:spPr>
      </p:pic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502E2953-DDFA-49EF-8975-90438151B291}"/>
              </a:ext>
            </a:extLst>
          </p:cNvPr>
          <p:cNvSpPr/>
          <p:nvPr/>
        </p:nvSpPr>
        <p:spPr>
          <a:xfrm>
            <a:off x="2038350" y="71832"/>
            <a:ext cx="4733925" cy="833043"/>
          </a:xfrm>
          <a:prstGeom prst="roundRect">
            <a:avLst>
              <a:gd name="adj" fmla="val 1127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A420C5D-A1CA-44C2-8319-A95CE93D9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9312" y="188315"/>
            <a:ext cx="4572000" cy="600075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7DD4D18D-A76E-4EBF-B2FA-61E6E2E06156}"/>
              </a:ext>
            </a:extLst>
          </p:cNvPr>
          <p:cNvSpPr/>
          <p:nvPr/>
        </p:nvSpPr>
        <p:spPr>
          <a:xfrm>
            <a:off x="85724" y="1330333"/>
            <a:ext cx="6686551" cy="262707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734" b="-7386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B8CB121-225B-4FD3-B497-142D604EA0DD}"/>
              </a:ext>
            </a:extLst>
          </p:cNvPr>
          <p:cNvSpPr/>
          <p:nvPr/>
        </p:nvSpPr>
        <p:spPr>
          <a:xfrm>
            <a:off x="85724" y="1345319"/>
            <a:ext cx="6686550" cy="2612084"/>
          </a:xfrm>
          <a:prstGeom prst="rect">
            <a:avLst/>
          </a:prstGeom>
          <a:solidFill>
            <a:schemeClr val="tx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2799EBB-FFB0-4B67-A41C-664A83137C9B}"/>
              </a:ext>
            </a:extLst>
          </p:cNvPr>
          <p:cNvSpPr txBox="1"/>
          <p:nvPr/>
        </p:nvSpPr>
        <p:spPr>
          <a:xfrm>
            <a:off x="154161" y="1937401"/>
            <a:ext cx="36690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000" dirty="0">
                <a:solidFill>
                  <a:schemeClr val="bg1">
                    <a:lumMod val="95000"/>
                  </a:schemeClr>
                </a:solidFill>
              </a:rPr>
              <a:t>¿Tenés algún proyecto en mente?</a:t>
            </a:r>
          </a:p>
        </p:txBody>
      </p:sp>
      <p:grpSp>
        <p:nvGrpSpPr>
          <p:cNvPr id="31" name="navbar">
            <a:extLst>
              <a:ext uri="{FF2B5EF4-FFF2-40B4-BE49-F238E27FC236}">
                <a16:creationId xmlns:a16="http://schemas.microsoft.com/office/drawing/2014/main" id="{C99D4B66-5CD3-4246-BB3E-7B8646452484}"/>
              </a:ext>
            </a:extLst>
          </p:cNvPr>
          <p:cNvGrpSpPr/>
          <p:nvPr/>
        </p:nvGrpSpPr>
        <p:grpSpPr>
          <a:xfrm>
            <a:off x="0" y="1035693"/>
            <a:ext cx="6858000" cy="294640"/>
            <a:chOff x="0" y="1035693"/>
            <a:chExt cx="6858000" cy="294640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4CBFB721-C435-4C36-94CE-EE6F7CDB9065}"/>
                </a:ext>
              </a:extLst>
            </p:cNvPr>
            <p:cNvSpPr/>
            <p:nvPr/>
          </p:nvSpPr>
          <p:spPr>
            <a:xfrm>
              <a:off x="0" y="1035693"/>
              <a:ext cx="6858000" cy="294640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61961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12F8F621-D20B-4CCB-95EA-8F0CC8D84F31}"/>
                </a:ext>
              </a:extLst>
            </p:cNvPr>
            <p:cNvSpPr txBox="1"/>
            <p:nvPr/>
          </p:nvSpPr>
          <p:spPr>
            <a:xfrm>
              <a:off x="3110356" y="1067597"/>
              <a:ext cx="6783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00" dirty="0">
                  <a:solidFill>
                    <a:schemeClr val="bg1">
                      <a:lumMod val="95000"/>
                    </a:schemeClr>
                  </a:solidFill>
                </a:rPr>
                <a:t>Categorías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6E8BA1D-B09C-477C-B692-5497F30E7433}"/>
                </a:ext>
              </a:extLst>
            </p:cNvPr>
            <p:cNvSpPr txBox="1"/>
            <p:nvPr/>
          </p:nvSpPr>
          <p:spPr>
            <a:xfrm>
              <a:off x="3816127" y="1067597"/>
              <a:ext cx="76815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00" dirty="0">
                  <a:solidFill>
                    <a:schemeClr val="bg1">
                      <a:lumMod val="95000"/>
                    </a:schemeClr>
                  </a:solidFill>
                </a:rPr>
                <a:t>Contáctanos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3135FCD-5123-4C06-8032-E5BD71224B47}"/>
                </a:ext>
              </a:extLst>
            </p:cNvPr>
            <p:cNvSpPr txBox="1"/>
            <p:nvPr/>
          </p:nvSpPr>
          <p:spPr>
            <a:xfrm>
              <a:off x="2570975" y="1067597"/>
              <a:ext cx="4379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00" dirty="0">
                  <a:solidFill>
                    <a:schemeClr val="bg1">
                      <a:lumMod val="95000"/>
                    </a:schemeClr>
                  </a:solidFill>
                </a:rPr>
                <a:t>Inicio</a:t>
              </a:r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EFA41681-276D-4503-AD2B-08ED6EE782BE}"/>
                </a:ext>
              </a:extLst>
            </p:cNvPr>
            <p:cNvSpPr/>
            <p:nvPr/>
          </p:nvSpPr>
          <p:spPr>
            <a:xfrm>
              <a:off x="3138401" y="1291193"/>
              <a:ext cx="622300" cy="36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1" name="Triángulo isósceles 20">
              <a:extLst>
                <a:ext uri="{FF2B5EF4-FFF2-40B4-BE49-F238E27FC236}">
                  <a16:creationId xmlns:a16="http://schemas.microsoft.com/office/drawing/2014/main" id="{0BA13F8C-788F-4288-A947-1335087737C5}"/>
                </a:ext>
              </a:extLst>
            </p:cNvPr>
            <p:cNvSpPr/>
            <p:nvPr/>
          </p:nvSpPr>
          <p:spPr>
            <a:xfrm rot="10800000">
              <a:off x="3718046" y="1171972"/>
              <a:ext cx="52250" cy="4571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grpSp>
        <p:nvGrpSpPr>
          <p:cNvPr id="29" name="dropdown" hidden="1">
            <a:extLst>
              <a:ext uri="{FF2B5EF4-FFF2-40B4-BE49-F238E27FC236}">
                <a16:creationId xmlns:a16="http://schemas.microsoft.com/office/drawing/2014/main" id="{EAF69C73-F2C2-4DFF-B5D9-E6E7CA82164D}"/>
              </a:ext>
            </a:extLst>
          </p:cNvPr>
          <p:cNvGrpSpPr/>
          <p:nvPr/>
        </p:nvGrpSpPr>
        <p:grpSpPr>
          <a:xfrm>
            <a:off x="3138401" y="1345320"/>
            <a:ext cx="1536700" cy="1575680"/>
            <a:chOff x="3138401" y="1345320"/>
            <a:chExt cx="1536700" cy="1575680"/>
          </a:xfrm>
        </p:grpSpPr>
        <p:sp>
          <p:nvSpPr>
            <p:cNvPr id="20" name="Rectángulo: esquinas redondeadas 19">
              <a:extLst>
                <a:ext uri="{FF2B5EF4-FFF2-40B4-BE49-F238E27FC236}">
                  <a16:creationId xmlns:a16="http://schemas.microsoft.com/office/drawing/2014/main" id="{6D285F2E-6ADE-439B-AE14-FFDFD065DCB6}"/>
                </a:ext>
              </a:extLst>
            </p:cNvPr>
            <p:cNvSpPr/>
            <p:nvPr/>
          </p:nvSpPr>
          <p:spPr>
            <a:xfrm>
              <a:off x="3138401" y="1345320"/>
              <a:ext cx="1536700" cy="1575680"/>
            </a:xfrm>
            <a:prstGeom prst="roundRect">
              <a:avLst>
                <a:gd name="adj" fmla="val 1791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0958EE7E-6272-47FF-BA24-C46ED3DD0CF4}"/>
                </a:ext>
              </a:extLst>
            </p:cNvPr>
            <p:cNvSpPr txBox="1"/>
            <p:nvPr/>
          </p:nvSpPr>
          <p:spPr>
            <a:xfrm>
              <a:off x="3226031" y="1435451"/>
              <a:ext cx="1346223" cy="2308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accent2">
                      <a:lumMod val="50000"/>
                    </a:schemeClr>
                  </a:solidFill>
                </a:rPr>
                <a:t>Aberturas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60AB9A6-7092-4F11-B161-FC37EB513917}"/>
                </a:ext>
              </a:extLst>
            </p:cNvPr>
            <p:cNvSpPr txBox="1"/>
            <p:nvPr/>
          </p:nvSpPr>
          <p:spPr>
            <a:xfrm>
              <a:off x="3226031" y="1717586"/>
              <a:ext cx="1346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accent2">
                      <a:lumMod val="50000"/>
                    </a:schemeClr>
                  </a:solidFill>
                </a:rPr>
                <a:t>Muebles a Medida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D3FD8C88-75EE-49B6-AFB1-FBEDF53589A3}"/>
                </a:ext>
              </a:extLst>
            </p:cNvPr>
            <p:cNvSpPr txBox="1"/>
            <p:nvPr/>
          </p:nvSpPr>
          <p:spPr>
            <a:xfrm>
              <a:off x="3226031" y="2019566"/>
              <a:ext cx="1346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accent2">
                      <a:lumMod val="50000"/>
                    </a:schemeClr>
                  </a:solidFill>
                </a:rPr>
                <a:t>Restauraciones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CBC22303-4DA0-414F-B6B0-1B2F0F723116}"/>
                </a:ext>
              </a:extLst>
            </p:cNvPr>
            <p:cNvSpPr txBox="1"/>
            <p:nvPr/>
          </p:nvSpPr>
          <p:spPr>
            <a:xfrm>
              <a:off x="3226030" y="2279232"/>
              <a:ext cx="1346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accent2">
                      <a:lumMod val="50000"/>
                    </a:schemeClr>
                  </a:solidFill>
                </a:rPr>
                <a:t>Escritorios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BE67CAA2-9813-4DC0-8A7E-60D50FFDA86A}"/>
                </a:ext>
              </a:extLst>
            </p:cNvPr>
            <p:cNvSpPr txBox="1"/>
            <p:nvPr/>
          </p:nvSpPr>
          <p:spPr>
            <a:xfrm>
              <a:off x="3226030" y="2646931"/>
              <a:ext cx="134622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900" dirty="0">
                  <a:solidFill>
                    <a:schemeClr val="accent2">
                      <a:lumMod val="50000"/>
                    </a:schemeClr>
                  </a:solidFill>
                </a:rPr>
                <a:t>Sillas</a:t>
              </a:r>
            </a:p>
          </p:txBody>
        </p:sp>
        <p:cxnSp>
          <p:nvCxnSpPr>
            <p:cNvPr id="28" name="Conector recto 27">
              <a:extLst>
                <a:ext uri="{FF2B5EF4-FFF2-40B4-BE49-F238E27FC236}">
                  <a16:creationId xmlns:a16="http://schemas.microsoft.com/office/drawing/2014/main" id="{A4E9C2FF-4E63-4E07-87D2-85A6D60BAA00}"/>
                </a:ext>
              </a:extLst>
            </p:cNvPr>
            <p:cNvCxnSpPr/>
            <p:nvPr/>
          </p:nvCxnSpPr>
          <p:spPr>
            <a:xfrm>
              <a:off x="3138401" y="2602481"/>
              <a:ext cx="153670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44C12AD-0323-4534-878D-F5B6B5489FB9}"/>
              </a:ext>
            </a:extLst>
          </p:cNvPr>
          <p:cNvSpPr/>
          <p:nvPr/>
        </p:nvSpPr>
        <p:spPr>
          <a:xfrm>
            <a:off x="85725" y="4102100"/>
            <a:ext cx="6686550" cy="261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4E14C5DA-E406-4F50-B640-945F830E720D}"/>
              </a:ext>
            </a:extLst>
          </p:cNvPr>
          <p:cNvSpPr txBox="1"/>
          <p:nvPr/>
        </p:nvSpPr>
        <p:spPr>
          <a:xfrm>
            <a:off x="203393" y="2290249"/>
            <a:ext cx="357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>
                <a:solidFill>
                  <a:schemeClr val="bg1">
                    <a:lumMod val="95000"/>
                  </a:schemeClr>
                </a:solidFill>
              </a:rPr>
              <a:t>Los muebles a medida son piezas únicas creadas para un interior en concreto. Al encajarse en el espacio a la perfección, le aportan personalidad, lo hacen singular y único y pasan a convertirse en elementos de la arquitectura.</a:t>
            </a:r>
          </a:p>
        </p:txBody>
      </p:sp>
      <p:grpSp>
        <p:nvGrpSpPr>
          <p:cNvPr id="37" name="button">
            <a:extLst>
              <a:ext uri="{FF2B5EF4-FFF2-40B4-BE49-F238E27FC236}">
                <a16:creationId xmlns:a16="http://schemas.microsoft.com/office/drawing/2014/main" id="{8628B8CE-3361-400A-8805-9D6907A0D7E8}"/>
              </a:ext>
            </a:extLst>
          </p:cNvPr>
          <p:cNvGrpSpPr/>
          <p:nvPr/>
        </p:nvGrpSpPr>
        <p:grpSpPr>
          <a:xfrm>
            <a:off x="270068" y="2976431"/>
            <a:ext cx="1459054" cy="230832"/>
            <a:chOff x="270068" y="2976431"/>
            <a:chExt cx="1459054" cy="230832"/>
          </a:xfrm>
        </p:grpSpPr>
        <p:sp>
          <p:nvSpPr>
            <p:cNvPr id="35" name="Rectángulo: esquinas redondeadas 34">
              <a:extLst>
                <a:ext uri="{FF2B5EF4-FFF2-40B4-BE49-F238E27FC236}">
                  <a16:creationId xmlns:a16="http://schemas.microsoft.com/office/drawing/2014/main" id="{449FDB9A-52E7-4241-A3ED-6664ABD0D6AA}"/>
                </a:ext>
              </a:extLst>
            </p:cNvPr>
            <p:cNvSpPr/>
            <p:nvPr/>
          </p:nvSpPr>
          <p:spPr>
            <a:xfrm>
              <a:off x="298547" y="3001514"/>
              <a:ext cx="1402097" cy="180667"/>
            </a:xfrm>
            <a:prstGeom prst="roundRect">
              <a:avLst/>
            </a:prstGeom>
            <a:noFill/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92822038-0C91-472E-AD2F-169640470D55}"/>
                </a:ext>
              </a:extLst>
            </p:cNvPr>
            <p:cNvSpPr txBox="1"/>
            <p:nvPr/>
          </p:nvSpPr>
          <p:spPr>
            <a:xfrm>
              <a:off x="270068" y="2976431"/>
              <a:ext cx="145905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AR" sz="900" dirty="0">
                  <a:solidFill>
                    <a:schemeClr val="bg1">
                      <a:lumMod val="95000"/>
                    </a:schemeClr>
                  </a:solidFill>
                </a:rPr>
                <a:t>Contáctanos por WhatsApp</a:t>
              </a:r>
            </a:p>
          </p:txBody>
        </p:sp>
      </p:grpSp>
      <p:sp>
        <p:nvSpPr>
          <p:cNvPr id="38" name="CuadroTexto 37">
            <a:extLst>
              <a:ext uri="{FF2B5EF4-FFF2-40B4-BE49-F238E27FC236}">
                <a16:creationId xmlns:a16="http://schemas.microsoft.com/office/drawing/2014/main" id="{4ECDE994-CC2B-4E80-A637-C09FFE345795}"/>
              </a:ext>
            </a:extLst>
          </p:cNvPr>
          <p:cNvSpPr txBox="1"/>
          <p:nvPr/>
        </p:nvSpPr>
        <p:spPr>
          <a:xfrm>
            <a:off x="203393" y="4272485"/>
            <a:ext cx="1853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/>
              <a:t>Nuestros materiales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06FDDB0A-334D-4D80-A078-5E15DE568629}"/>
              </a:ext>
            </a:extLst>
          </p:cNvPr>
          <p:cNvSpPr/>
          <p:nvPr/>
        </p:nvSpPr>
        <p:spPr>
          <a:xfrm>
            <a:off x="270068" y="5077326"/>
            <a:ext cx="1967806" cy="149191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B8F77AC-3F3D-44AB-ADBC-EA695F97EA67}"/>
              </a:ext>
            </a:extLst>
          </p:cNvPr>
          <p:cNvSpPr txBox="1"/>
          <p:nvPr/>
        </p:nvSpPr>
        <p:spPr>
          <a:xfrm>
            <a:off x="212918" y="4552659"/>
            <a:ext cx="196780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900" dirty="0"/>
              <a:t>Los muebles a medida son piezas únicas creadas para un interior en concreto. </a:t>
            </a:r>
          </a:p>
        </p:txBody>
      </p:sp>
    </p:spTree>
    <p:extLst>
      <p:ext uri="{BB962C8B-B14F-4D97-AF65-F5344CB8AC3E}">
        <p14:creationId xmlns:p14="http://schemas.microsoft.com/office/powerpoint/2010/main" val="39714047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78</Words>
  <Application>Microsoft Office PowerPoint</Application>
  <PresentationFormat>Panorámica</PresentationFormat>
  <Paragraphs>13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Martin Orlando Quintero</dc:creator>
  <cp:lastModifiedBy>Martin Orlando Quintero</cp:lastModifiedBy>
  <cp:revision>14</cp:revision>
  <dcterms:created xsi:type="dcterms:W3CDTF">2022-05-16T15:14:49Z</dcterms:created>
  <dcterms:modified xsi:type="dcterms:W3CDTF">2022-05-17T18:30:55Z</dcterms:modified>
</cp:coreProperties>
</file>