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69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Orlando Quintero" userId="ea447627-86a1-4d33-8c65-1c7095365655" providerId="ADAL" clId="{A8DDBB26-7439-4F9E-AD7A-860FC52A9A31}"/>
    <pc:docChg chg="modSld">
      <pc:chgData name="Martin Orlando Quintero" userId="ea447627-86a1-4d33-8c65-1c7095365655" providerId="ADAL" clId="{A8DDBB26-7439-4F9E-AD7A-860FC52A9A31}" dt="2023-04-01T18:29:45.617" v="60" actId="1035"/>
      <pc:docMkLst>
        <pc:docMk/>
      </pc:docMkLst>
      <pc:sldChg chg="addSp modSp">
        <pc:chgData name="Martin Orlando Quintero" userId="ea447627-86a1-4d33-8c65-1c7095365655" providerId="ADAL" clId="{A8DDBB26-7439-4F9E-AD7A-860FC52A9A31}" dt="2023-04-01T18:29:45.617" v="60" actId="1035"/>
        <pc:sldMkLst>
          <pc:docMk/>
          <pc:sldMk cId="2814236023" sldId="256"/>
        </pc:sldMkLst>
        <pc:spChg chg="add mod">
          <ac:chgData name="Martin Orlando Quintero" userId="ea447627-86a1-4d33-8c65-1c7095365655" providerId="ADAL" clId="{A8DDBB26-7439-4F9E-AD7A-860FC52A9A31}" dt="2023-04-01T18:29:45.617" v="60" actId="1035"/>
          <ac:spMkLst>
            <pc:docMk/>
            <pc:sldMk cId="2814236023" sldId="256"/>
            <ac:spMk id="24" creationId="{E0B2CF92-7DD8-4532-87DF-28DB56677D80}"/>
          </ac:spMkLst>
        </pc:spChg>
        <pc:picChg chg="mod">
          <ac:chgData name="Martin Orlando Quintero" userId="ea447627-86a1-4d33-8c65-1c7095365655" providerId="ADAL" clId="{A8DDBB26-7439-4F9E-AD7A-860FC52A9A31}" dt="2023-04-01T17:58:18.056" v="16" actId="14100"/>
          <ac:picMkLst>
            <pc:docMk/>
            <pc:sldMk cId="2814236023" sldId="256"/>
            <ac:picMk id="5" creationId="{88942D1B-AB54-4E56-8596-635474E9320F}"/>
          </ac:picMkLst>
        </pc:picChg>
        <pc:picChg chg="add mod">
          <ac:chgData name="Martin Orlando Quintero" userId="ea447627-86a1-4d33-8c65-1c7095365655" providerId="ADAL" clId="{A8DDBB26-7439-4F9E-AD7A-860FC52A9A31}" dt="2023-04-01T17:40:04.775" v="2" actId="1076"/>
          <ac:picMkLst>
            <pc:docMk/>
            <pc:sldMk cId="2814236023" sldId="256"/>
            <ac:picMk id="7" creationId="{AD51E073-ECBA-43ED-AF25-E67ABA55A23A}"/>
          </ac:picMkLst>
        </pc:picChg>
        <pc:picChg chg="add mod">
          <ac:chgData name="Martin Orlando Quintero" userId="ea447627-86a1-4d33-8c65-1c7095365655" providerId="ADAL" clId="{A8DDBB26-7439-4F9E-AD7A-860FC52A9A31}" dt="2023-04-01T17:58:20.927" v="18" actId="1076"/>
          <ac:picMkLst>
            <pc:docMk/>
            <pc:sldMk cId="2814236023" sldId="256"/>
            <ac:picMk id="9" creationId="{8D50CBB3-B741-40C2-BB09-B3FDCDB33F31}"/>
          </ac:picMkLst>
        </pc:picChg>
        <pc:picChg chg="add mod">
          <ac:chgData name="Martin Orlando Quintero" userId="ea447627-86a1-4d33-8c65-1c7095365655" providerId="ADAL" clId="{A8DDBB26-7439-4F9E-AD7A-860FC52A9A31}" dt="2023-04-01T17:44:00.759" v="8" actId="1076"/>
          <ac:picMkLst>
            <pc:docMk/>
            <pc:sldMk cId="2814236023" sldId="256"/>
            <ac:picMk id="11" creationId="{43CABCBE-9AC8-454B-90C3-B39C7571E1CF}"/>
          </ac:picMkLst>
        </pc:picChg>
        <pc:picChg chg="add mod">
          <ac:chgData name="Martin Orlando Quintero" userId="ea447627-86a1-4d33-8c65-1c7095365655" providerId="ADAL" clId="{A8DDBB26-7439-4F9E-AD7A-860FC52A9A31}" dt="2023-04-01T17:58:25.712" v="21" actId="1076"/>
          <ac:picMkLst>
            <pc:docMk/>
            <pc:sldMk cId="2814236023" sldId="256"/>
            <ac:picMk id="13" creationId="{B7FE8CFE-8CCE-4A55-8BF9-152F0014DB17}"/>
          </ac:picMkLst>
        </pc:picChg>
        <pc:picChg chg="add mod">
          <ac:chgData name="Martin Orlando Quintero" userId="ea447627-86a1-4d33-8c65-1c7095365655" providerId="ADAL" clId="{A8DDBB26-7439-4F9E-AD7A-860FC52A9A31}" dt="2023-04-01T17:58:22.568" v="19" actId="1076"/>
          <ac:picMkLst>
            <pc:docMk/>
            <pc:sldMk cId="2814236023" sldId="256"/>
            <ac:picMk id="15" creationId="{84E0C9BA-B349-47AE-8422-5293C6305482}"/>
          </ac:picMkLst>
        </pc:picChg>
        <pc:picChg chg="add mod">
          <ac:chgData name="Martin Orlando Quintero" userId="ea447627-86a1-4d33-8c65-1c7095365655" providerId="ADAL" clId="{A8DDBB26-7439-4F9E-AD7A-860FC52A9A31}" dt="2023-04-01T18:02:57.328" v="30" actId="14100"/>
          <ac:picMkLst>
            <pc:docMk/>
            <pc:sldMk cId="2814236023" sldId="256"/>
            <ac:picMk id="17" creationId="{AFD28872-00CE-4866-840C-7A225D863DAD}"/>
          </ac:picMkLst>
        </pc:picChg>
        <pc:picChg chg="add mod">
          <ac:chgData name="Martin Orlando Quintero" userId="ea447627-86a1-4d33-8c65-1c7095365655" providerId="ADAL" clId="{A8DDBB26-7439-4F9E-AD7A-860FC52A9A31}" dt="2023-04-01T18:02:58.417" v="31" actId="1076"/>
          <ac:picMkLst>
            <pc:docMk/>
            <pc:sldMk cId="2814236023" sldId="256"/>
            <ac:picMk id="19" creationId="{DAAF2051-5C43-476B-BA6F-CE00057F56B8}"/>
          </ac:picMkLst>
        </pc:picChg>
        <pc:picChg chg="add mod">
          <ac:chgData name="Martin Orlando Quintero" userId="ea447627-86a1-4d33-8c65-1c7095365655" providerId="ADAL" clId="{A8DDBB26-7439-4F9E-AD7A-860FC52A9A31}" dt="2023-04-01T18:13:04.096" v="36" actId="1076"/>
          <ac:picMkLst>
            <pc:docMk/>
            <pc:sldMk cId="2814236023" sldId="256"/>
            <ac:picMk id="21" creationId="{90488F5A-4040-4203-B797-DA15118E4BF1}"/>
          </ac:picMkLst>
        </pc:picChg>
        <pc:picChg chg="add mod">
          <ac:chgData name="Martin Orlando Quintero" userId="ea447627-86a1-4d33-8c65-1c7095365655" providerId="ADAL" clId="{A8DDBB26-7439-4F9E-AD7A-860FC52A9A31}" dt="2023-04-01T18:29:33.056" v="43" actId="1076"/>
          <ac:picMkLst>
            <pc:docMk/>
            <pc:sldMk cId="2814236023" sldId="256"/>
            <ac:picMk id="23" creationId="{1DABC513-CA87-45D7-B136-38DEBE224A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835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098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5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910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41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769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18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20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701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916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65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E420-E81B-4EBC-A8E7-F805E5253765}" type="datetimeFigureOut">
              <a:rPr lang="es-AR" smtClean="0"/>
              <a:t>1/4/2023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BA015-E199-4A95-90E6-173EE96E473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3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8942D1B-AB54-4E56-8596-635474E93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85" y="4804610"/>
            <a:ext cx="2505375" cy="14698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51E073-ECBA-43ED-AF25-E67ABA55A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469392"/>
            <a:ext cx="2298192" cy="229819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D50CBB3-B741-40C2-BB09-B3FDCDB33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68" y="3120949"/>
            <a:ext cx="2574036" cy="12870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CABCBE-9AC8-454B-90C3-B39C7571E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10" y="1096518"/>
            <a:ext cx="1671066" cy="16710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7FE8CFE-8CCE-4A55-8BF9-152F0014D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98" y="4761332"/>
            <a:ext cx="1320465" cy="110898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4E0C9BA-B349-47AE-8422-5293C63054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445" y="3120949"/>
            <a:ext cx="1287018" cy="12870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FD28872-00CE-4866-840C-7A225D863D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6" y="6671073"/>
            <a:ext cx="1079754" cy="107975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AAF2051-5C43-476B-BA6F-CE00057F56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86" y="6722698"/>
            <a:ext cx="1370838" cy="102812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90488F5A-4040-4203-B797-DA15118E4B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10" y="6375417"/>
            <a:ext cx="1610247" cy="1671066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1DABC513-CA87-45D7-B136-38DEBE224A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88" y="8147470"/>
            <a:ext cx="1210611" cy="90874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E0B2CF92-7DD8-4532-87DF-28DB56677D80}"/>
              </a:ext>
            </a:extLst>
          </p:cNvPr>
          <p:cNvSpPr txBox="1"/>
          <p:nvPr/>
        </p:nvSpPr>
        <p:spPr>
          <a:xfrm>
            <a:off x="520446" y="909370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mongo</a:t>
            </a:r>
          </a:p>
        </p:txBody>
      </p:sp>
    </p:spTree>
    <p:extLst>
      <p:ext uri="{BB962C8B-B14F-4D97-AF65-F5344CB8AC3E}">
        <p14:creationId xmlns:p14="http://schemas.microsoft.com/office/powerpoint/2010/main" val="2814236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115662F79634AA46EE7A985C88449" ma:contentTypeVersion="11" ma:contentTypeDescription="Create a new document." ma:contentTypeScope="" ma:versionID="7aad067915dc3824774237848398f3f1">
  <xsd:schema xmlns:xsd="http://www.w3.org/2001/XMLSchema" xmlns:xs="http://www.w3.org/2001/XMLSchema" xmlns:p="http://schemas.microsoft.com/office/2006/metadata/properties" xmlns:ns3="e73c9a9f-48f4-4bb3-9bc0-6ef9b8995883" xmlns:ns4="3bbee872-2376-445b-aade-09d3c7728790" targetNamespace="http://schemas.microsoft.com/office/2006/metadata/properties" ma:root="true" ma:fieldsID="88f1e74fe13d5da5371603d8ef28d8af" ns3:_="" ns4:_="">
    <xsd:import namespace="e73c9a9f-48f4-4bb3-9bc0-6ef9b8995883"/>
    <xsd:import namespace="3bbee872-2376-445b-aade-09d3c77287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9a9f-48f4-4bb3-9bc0-6ef9b89958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ee872-2376-445b-aade-09d3c7728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97C833-2B0F-43D0-87ED-DF4D05F386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3c9a9f-48f4-4bb3-9bc0-6ef9b8995883"/>
    <ds:schemaRef ds:uri="3bbee872-2376-445b-aade-09d3c7728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B55B885-2A1E-401B-9C94-8962C49E5C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F7005-5677-4FC8-BA74-48C93C091F7C}">
  <ds:schemaRefs>
    <ds:schemaRef ds:uri="http://www.w3.org/XML/1998/namespace"/>
    <ds:schemaRef ds:uri="http://purl.org/dc/elements/1.1/"/>
    <ds:schemaRef ds:uri="http://schemas.microsoft.com/office/2006/metadata/properties"/>
    <ds:schemaRef ds:uri="e73c9a9f-48f4-4bb3-9bc0-6ef9b8995883"/>
    <ds:schemaRef ds:uri="http://purl.org/dc/dcmitype/"/>
    <ds:schemaRef ds:uri="http://schemas.microsoft.com/office/2006/documentManagement/types"/>
    <ds:schemaRef ds:uri="3bbee872-2376-445b-aade-09d3c7728790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1</Words>
  <Application>Microsoft Office PowerPoint</Application>
  <PresentationFormat>A4 (210 x 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3</cp:revision>
  <dcterms:created xsi:type="dcterms:W3CDTF">2023-04-01T16:05:33Z</dcterms:created>
  <dcterms:modified xsi:type="dcterms:W3CDTF">2023-04-01T18:31:04Z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0x010100FDC115662F79634AA46EE7A985C88449</vt:lpwstr>
  </property>
</Properties>
</file>