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c43cc744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c43cc744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c43cc744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c43cc744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c43cc744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c43cc744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c43cc744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c43cc744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c43cc744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c43cc744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c43cc744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c43cc744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Sentiment Analysis of Microblog Data Streams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Nursan Valeyev M4139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Objectives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Features: 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Tweet Text -&gt; normalized text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Targets (with classes):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Topic: {Apple, Microsoft, Twitter, Google}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Sentiment: {neutral, positive, negative}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Features &amp; Targets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Train/Test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51525" y="156505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Normalization</a:t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94647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For sentiment/company:</a:t>
            </a:r>
            <a:endParaRPr i="1"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lower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contractions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email, hashtags, etc.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specific words for companies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For company:</a:t>
            </a:r>
            <a:endParaRPr i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Remove all emotions (emojis)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65475" y="16558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 Classification</a:t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Classifier = </a:t>
            </a:r>
            <a:r>
              <a:rPr b="1" lang="ru"/>
              <a:t>LinearSVC</a:t>
            </a:r>
            <a:br>
              <a:rPr b="1" lang="ru"/>
            </a:b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Process features using normalize functions and vectorizers</a:t>
            </a:r>
            <a:br>
              <a:rPr lang="ru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Split train/test into X,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555600"/>
            <a:ext cx="7722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Results of </a:t>
            </a:r>
            <a:r>
              <a:rPr b="1" lang="ru"/>
              <a:t>company</a:t>
            </a:r>
            <a:r>
              <a:rPr lang="ru"/>
              <a:t> classifier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313" y="1695200"/>
            <a:ext cx="6077376" cy="29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555600"/>
            <a:ext cx="7722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Results of </a:t>
            </a:r>
            <a:r>
              <a:rPr b="1" lang="ru"/>
              <a:t>sentiment</a:t>
            </a:r>
            <a:r>
              <a:rPr lang="ru"/>
              <a:t> classifier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325" y="1695200"/>
            <a:ext cx="6077375" cy="2633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