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E9CCFC-3103-FC99-9A49-FF41D857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62" y="2101630"/>
            <a:ext cx="7766936" cy="1646302"/>
          </a:xfrm>
        </p:spPr>
        <p:txBody>
          <a:bodyPr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RAZVOJ APLIKACIJE ZA OZNAČEVANJE LOKACIJ DIVJIH ODLAGAIŠČ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0B48EC0-2DDE-7689-2DFF-96B5BA6DE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62" y="4017277"/>
            <a:ext cx="7766936" cy="1096899"/>
          </a:xfrm>
        </p:spPr>
        <p:txBody>
          <a:bodyPr/>
          <a:lstStyle/>
          <a:p>
            <a:pPr algn="l"/>
            <a:r>
              <a:rPr lang="sl-SI" dirty="0"/>
              <a:t>Avtor: Tine Pretnar</a:t>
            </a:r>
            <a:br>
              <a:rPr lang="sl-SI" dirty="0"/>
            </a:br>
            <a:r>
              <a:rPr lang="sl-SI" dirty="0"/>
              <a:t>Mentorica: izr. prof. dr. Tina Jukić</a:t>
            </a:r>
          </a:p>
        </p:txBody>
      </p:sp>
      <p:pic>
        <p:nvPicPr>
          <p:cNvPr id="5" name="Slika 4" descr="Slika, ki vsebuje besede besedilo, pisava, posnetek zaslona, grafika&#10;&#10;Opis je samodejno ustvarjen">
            <a:extLst>
              <a:ext uri="{FF2B5EF4-FFF2-40B4-BE49-F238E27FC236}">
                <a16:creationId xmlns:a16="http://schemas.microsoft.com/office/drawing/2014/main" id="{C76FA548-F809-FCB6-8F0B-DB38F0F6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15" y="5173379"/>
            <a:ext cx="3019637" cy="1204081"/>
          </a:xfrm>
          <a:prstGeom prst="rect">
            <a:avLst/>
          </a:prstGeom>
        </p:spPr>
      </p:pic>
      <p:pic>
        <p:nvPicPr>
          <p:cNvPr id="6" name="Picture 2" descr="Raziskovalni forum - Fakulteta za upravo">
            <a:extLst>
              <a:ext uri="{FF2B5EF4-FFF2-40B4-BE49-F238E27FC236}">
                <a16:creationId xmlns:a16="http://schemas.microsoft.com/office/drawing/2014/main" id="{E69BA4DA-F040-F09D-B784-A441CE44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4" y="5114176"/>
            <a:ext cx="2882495" cy="126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, ki vsebuje besede na prostem, narava, pokrajina, rastlina&#10;&#10;Opis je samodejno ustvarjen">
            <a:extLst>
              <a:ext uri="{FF2B5EF4-FFF2-40B4-BE49-F238E27FC236}">
                <a16:creationId xmlns:a16="http://schemas.microsoft.com/office/drawing/2014/main" id="{A01591E6-896A-C8B8-F637-4936900A5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5" r="-1" b="1847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B1610AA-01A2-A962-9B8A-2B80F99E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Zakaj ta tema?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1BE3C8E-0B3F-384A-0776-573EEDBE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sl-SI" sz="2000" dirty="0">
                <a:solidFill>
                  <a:schemeClr val="tx1"/>
                </a:solidFill>
              </a:rPr>
              <a:t>Porast števila divjih odlagališč med pandemijo covida-19</a:t>
            </a:r>
          </a:p>
          <a:p>
            <a:r>
              <a:rPr lang="sl-SI" sz="2000" dirty="0">
                <a:solidFill>
                  <a:schemeClr val="tx1"/>
                </a:solidFill>
              </a:rPr>
              <a:t>Ohranjanje okolja v katerem živimo</a:t>
            </a:r>
          </a:p>
          <a:p>
            <a:r>
              <a:rPr lang="sl-SI" sz="2000" dirty="0">
                <a:solidFill>
                  <a:schemeClr val="tx1"/>
                </a:solidFill>
              </a:rPr>
              <a:t>Pomankanje moderne digitalne rešitve  </a:t>
            </a:r>
          </a:p>
          <a:p>
            <a:pPr marL="0" indent="0">
              <a:buNone/>
            </a:pPr>
            <a:endParaRPr lang="sl-SI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46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B0B055-ED7D-9A8A-7F13-AE3BF59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chemeClr val="tx1"/>
                </a:solidFill>
              </a:rPr>
              <a:t>Divja odlagališča v Sloveniji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9E73424-0E68-3EA4-B1D3-8C424B64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>
                <a:solidFill>
                  <a:schemeClr val="tx1"/>
                </a:solidFill>
              </a:rPr>
              <a:t>Kljub sanaciji neprečiščenih divjih odlagališč se njihovo število ne manjša </a:t>
            </a:r>
          </a:p>
          <a:p>
            <a:r>
              <a:rPr lang="sl-SI" sz="2000" dirty="0">
                <a:solidFill>
                  <a:schemeClr val="tx1"/>
                </a:solidFill>
              </a:rPr>
              <a:t>Najpogosteje nastajajo, ker je odpadke lažje ali cenejše odvreči v naravo</a:t>
            </a:r>
          </a:p>
          <a:p>
            <a:r>
              <a:rPr lang="sl-SI" sz="2000" dirty="0">
                <a:solidFill>
                  <a:schemeClr val="tx1"/>
                </a:solidFill>
              </a:rPr>
              <a:t>Rešitve: poostritev kazni, dostopnejša zbirna mesta, zmanjšanje stroškov odlaganja odpadkov, daljši obratovalni časi</a:t>
            </a:r>
          </a:p>
        </p:txBody>
      </p:sp>
    </p:spTree>
    <p:extLst>
      <p:ext uri="{BB962C8B-B14F-4D97-AF65-F5344CB8AC3E}">
        <p14:creationId xmlns:p14="http://schemas.microsoft.com/office/powerpoint/2010/main" val="349533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31D11A-C1C5-BCB6-D8EB-B15741FC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chemeClr val="tx1"/>
                </a:solidFill>
              </a:rPr>
              <a:t>Pristojni inšpektorati in zakonodaja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23CDBE0-4C3C-9D0F-8B7D-9CC7A135C5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l-SI" sz="2000" kern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Inšpektorat za okolje in energijo</a:t>
            </a:r>
          </a:p>
          <a:p>
            <a:r>
              <a:rPr lang="sl-SI" sz="2000" kern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Inšpektorat za naravne vire in prostor</a:t>
            </a:r>
            <a:endParaRPr lang="sl-SI" sz="2000" dirty="0">
              <a:solidFill>
                <a:schemeClr val="tx1"/>
              </a:solidFill>
            </a:endParaRP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A8B444A1-6C6E-6111-2895-E2BF3D874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l-SI" sz="2000" dirty="0">
                <a:solidFill>
                  <a:schemeClr val="tx1"/>
                </a:solidFill>
              </a:rPr>
              <a:t>Zakon o varstvu okolja(ZVO-2)</a:t>
            </a:r>
          </a:p>
          <a:p>
            <a:r>
              <a:rPr lang="sl-SI" sz="2000" dirty="0">
                <a:solidFill>
                  <a:schemeClr val="tx1"/>
                </a:solidFill>
              </a:rPr>
              <a:t>Zakon o varstvu okolja(ZVO-1)</a:t>
            </a:r>
          </a:p>
          <a:p>
            <a:r>
              <a:rPr lang="sl-SI" sz="2000" kern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Zakon o inšpekcijskem nadzoru(ZIN)</a:t>
            </a:r>
            <a:endParaRPr lang="sl-SI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64DA4D-B23C-35A0-6091-B163DD64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Zasnova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informacijske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rešitve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163616E9-410D-A8E6-C8C3-6D9DD145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8"/>
            <a:ext cx="4273333" cy="3891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l-SI" sz="2000" dirty="0">
                <a:solidFill>
                  <a:schemeClr val="tx1"/>
                </a:solidFill>
              </a:rPr>
              <a:t>V okviru zasnove sta bila izdelana procesna modela, diagram primerov uporabe, zaslonske maske in konceptualni podatkovni model</a:t>
            </a:r>
          </a:p>
          <a:p>
            <a:pPr>
              <a:lnSpc>
                <a:spcPct val="90000"/>
              </a:lnSpc>
            </a:pPr>
            <a:r>
              <a:rPr lang="sl-SI" sz="2000" dirty="0">
                <a:solidFill>
                  <a:schemeClr val="tx1"/>
                </a:solidFill>
              </a:rPr>
              <a:t>Zajete so bile tudi funkcionalne zahteve</a:t>
            </a:r>
          </a:p>
          <a:p>
            <a:pPr>
              <a:lnSpc>
                <a:spcPct val="90000"/>
              </a:lnSpc>
            </a:pPr>
            <a:r>
              <a:rPr lang="sl-SI" sz="2000" dirty="0">
                <a:solidFill>
                  <a:schemeClr val="tx1"/>
                </a:solidFill>
              </a:rPr>
              <a:t>Pri razvoju smo uporabili </a:t>
            </a:r>
            <a:r>
              <a:rPr lang="sl-SI" sz="2000" dirty="0" err="1">
                <a:solidFill>
                  <a:schemeClr val="tx1"/>
                </a:solidFill>
              </a:rPr>
              <a:t>PostgreSQL</a:t>
            </a:r>
            <a:r>
              <a:rPr lang="sl-SI" sz="2000" dirty="0">
                <a:solidFill>
                  <a:schemeClr val="tx1"/>
                </a:solidFill>
              </a:rPr>
              <a:t> podatkovno bazo s paketom </a:t>
            </a:r>
            <a:r>
              <a:rPr lang="sl-SI" sz="2000" dirty="0" err="1">
                <a:solidFill>
                  <a:schemeClr val="tx1"/>
                </a:solidFill>
              </a:rPr>
              <a:t>PostGIS</a:t>
            </a:r>
            <a:r>
              <a:rPr lang="sl-SI" sz="2000" dirty="0">
                <a:solidFill>
                  <a:schemeClr val="tx1"/>
                </a:solidFill>
              </a:rPr>
              <a:t>, </a:t>
            </a:r>
            <a:r>
              <a:rPr lang="sl-SI" sz="2000" dirty="0" err="1">
                <a:solidFill>
                  <a:schemeClr val="tx1"/>
                </a:solidFill>
              </a:rPr>
              <a:t>Angular</a:t>
            </a:r>
            <a:r>
              <a:rPr lang="sl-SI" sz="2000" dirty="0">
                <a:solidFill>
                  <a:schemeClr val="tx1"/>
                </a:solidFill>
              </a:rPr>
              <a:t> za razvoj čelnega dela in </a:t>
            </a:r>
            <a:r>
              <a:rPr lang="sl-SI" sz="2000" dirty="0" err="1">
                <a:solidFill>
                  <a:schemeClr val="tx1"/>
                </a:solidFill>
              </a:rPr>
              <a:t>Spring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boot</a:t>
            </a:r>
            <a:r>
              <a:rPr lang="sl-SI" sz="2000" dirty="0">
                <a:solidFill>
                  <a:schemeClr val="tx1"/>
                </a:solidFill>
              </a:rPr>
              <a:t> za razvoj zalednega dela aplikacije</a:t>
            </a:r>
          </a:p>
          <a:p>
            <a:pPr>
              <a:lnSpc>
                <a:spcPct val="90000"/>
              </a:lnSpc>
            </a:pPr>
            <a:endParaRPr lang="sl-SI" sz="1700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A7055D2-B714-2965-44C2-7540F69E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818" y="609600"/>
            <a:ext cx="5310097" cy="58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6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7D0510-0ACC-3527-FAD9-561E93E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Možnosti in ideje za nadaljnji razvoj informacijske rešitve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573D74-F7D0-5590-24EB-EE0FBB1B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sl-SI" sz="2000" dirty="0">
                <a:solidFill>
                  <a:schemeClr val="tx1"/>
                </a:solidFill>
              </a:rPr>
              <a:t>Možnost urejanja svojih prijavljenih divjih odlagališč iz strani registriranih uporabnikov</a:t>
            </a:r>
          </a:p>
          <a:p>
            <a:r>
              <a:rPr lang="sl-SI" sz="2000" dirty="0">
                <a:solidFill>
                  <a:schemeClr val="tx1"/>
                </a:solidFill>
              </a:rPr>
              <a:t>Dodatek gumbov, ki bi administratorjem omogočali hitrejše spreminjanje statusa divjih odlagališč</a:t>
            </a:r>
          </a:p>
          <a:p>
            <a:r>
              <a:rPr lang="sl-SI" sz="2000" dirty="0">
                <a:solidFill>
                  <a:schemeClr val="tx1"/>
                </a:solidFill>
              </a:rPr>
              <a:t>Izboljšanje grafične podobe</a:t>
            </a:r>
          </a:p>
          <a:p>
            <a:r>
              <a:rPr lang="sl-SI" sz="2000" dirty="0">
                <a:solidFill>
                  <a:schemeClr val="tx1"/>
                </a:solidFill>
              </a:rPr>
              <a:t>Možnost prijave z drugimi aplikacijami</a:t>
            </a:r>
          </a:p>
          <a:p>
            <a:r>
              <a:rPr lang="sl-SI" sz="2000" dirty="0">
                <a:solidFill>
                  <a:schemeClr val="tx1"/>
                </a:solidFill>
              </a:rPr>
              <a:t>Optimizacija kode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9271AEB-F82C-5876-3DA4-15372665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5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3DB2B5-388C-6862-5AFA-B49D20784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l-SI" sz="6600" dirty="0">
                <a:solidFill>
                  <a:schemeClr val="tx1"/>
                </a:solidFill>
              </a:rPr>
              <a:t>Hvala za vašo pozornost!</a:t>
            </a:r>
          </a:p>
        </p:txBody>
      </p:sp>
    </p:spTree>
    <p:extLst>
      <p:ext uri="{BB962C8B-B14F-4D97-AF65-F5344CB8AC3E}">
        <p14:creationId xmlns:p14="http://schemas.microsoft.com/office/powerpoint/2010/main" val="3202904908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218</Words>
  <Application>Microsoft Office PowerPoint</Application>
  <PresentationFormat>Širokozaslonsko</PresentationFormat>
  <Paragraphs>27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Gladko</vt:lpstr>
      <vt:lpstr>RAZVOJ APLIKACIJE ZA OZNAČEVANJE LOKACIJ DIVJIH ODLAGAIŠČ</vt:lpstr>
      <vt:lpstr>Zakaj ta tema?</vt:lpstr>
      <vt:lpstr>Divja odlagališča v Sloveniji</vt:lpstr>
      <vt:lpstr>Pristojni inšpektorati in zakonodaja</vt:lpstr>
      <vt:lpstr>Zasnova informacijske rešitve</vt:lpstr>
      <vt:lpstr>Možnosti in ideje za nadaljnji razvoj informacijske rešitve</vt:lpstr>
      <vt:lpstr>Hvala za vašo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APLIKACIJE ZA OZNAČEVANJE LOKACIJ DIVJIH ODLAGAIŠČ</dc:title>
  <dc:creator>Tine Pretnar</dc:creator>
  <cp:lastModifiedBy>Tine Pretnar</cp:lastModifiedBy>
  <cp:revision>16</cp:revision>
  <dcterms:created xsi:type="dcterms:W3CDTF">2024-03-27T14:05:35Z</dcterms:created>
  <dcterms:modified xsi:type="dcterms:W3CDTF">2024-03-27T20:12:52Z</dcterms:modified>
</cp:coreProperties>
</file>