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17-Sep-17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17-Sep-17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17-Sep-17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17-Sep-17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17-Sep-17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17-Sep-17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17-Sep-17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17-Sep-17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17-Sep-17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17-Sep-17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17-Sep-17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17-Sep-17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17-Sep-17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17-Sep-17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17-Sep-17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17-Sep-17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17-Sep-17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17-Sep-17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6.png"/><Relationship Id="rId5" Type="http://schemas.openxmlformats.org/officeDocument/2006/relationships/image" Target="../media/image4.png"/><Relationship Id="rId10" Type="http://schemas.openxmlformats.org/officeDocument/2006/relationships/image" Target="../media/image15.jpg"/><Relationship Id="rId4" Type="http://schemas.openxmlformats.org/officeDocument/2006/relationships/image" Target="../media/image3.png"/><Relationship Id="rId9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E6FF2-E40B-4789-8A74-41426AB5E7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/>
              <a:t>Myo</a:t>
            </a:r>
            <a:r>
              <a:rPr lang="de-CH" dirty="0"/>
              <a:t>-Car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6F5936-1DAC-4250-AFD3-DF5A086766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The </a:t>
            </a:r>
            <a:r>
              <a:rPr lang="de-CH" dirty="0" err="1"/>
              <a:t>revolutionary</a:t>
            </a:r>
            <a:r>
              <a:rPr lang="de-CH" dirty="0"/>
              <a:t> Car remote </a:t>
            </a:r>
            <a:r>
              <a:rPr lang="de-CH" dirty="0" err="1"/>
              <a:t>control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541771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blipFill rotWithShape="1">
            <a:blip r:embed="rId2">
              <a:duotone>
                <a:schemeClr val="bg2">
                  <a:shade val="69000"/>
                  <a:hueMod val="91000"/>
                  <a:satMod val="164000"/>
                  <a:lumMod val="74000"/>
                </a:schemeClr>
                <a:schemeClr val="bg2">
                  <a:hueMod val="124000"/>
                  <a:satMod val="140000"/>
                  <a:lumMod val="142000"/>
                </a:schemeClr>
              </a:duotone>
            </a:blip>
            <a:stretch/>
          </a:blipFill>
          <a:ln>
            <a:noFill/>
          </a:ln>
          <a:effectLst/>
        </p:spPr>
      </p:sp>
      <p:pic>
        <p:nvPicPr>
          <p:cNvPr id="12" name="Picture 11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14" name="Picture 13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8" name="Picture 17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0" name="Picture 19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22" name="Rectangle 2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Freeform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30" name="Freeform 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4055532"/>
            <a:ext cx="12191695" cy="2802467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990C3DD-B62C-48D5-8D38-068301C886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1322365" y="634400"/>
            <a:ext cx="8084176" cy="3421130"/>
          </a:xfrm>
          <a:prstGeom prst="rect">
            <a:avLst/>
          </a:prstGeom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DABF054-A0AE-44F3-BBEF-97EF2AD3D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16" y="4854346"/>
            <a:ext cx="9149350" cy="86802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This was 20 years ago…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AC77A7-9A7B-42BD-BB9A-67EB4CD4BF25}"/>
              </a:ext>
            </a:extLst>
          </p:cNvPr>
          <p:cNvSpPr txBox="1"/>
          <p:nvPr/>
        </p:nvSpPr>
        <p:spPr>
          <a:xfrm rot="20413538">
            <a:off x="2601930" y="1542378"/>
            <a:ext cx="5485797" cy="156966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de-CH" sz="9600" dirty="0">
                <a:solidFill>
                  <a:srgbClr val="FF0000"/>
                </a:solidFill>
                <a:latin typeface="Bauhaus 93" panose="04030905020B02020C02" pitchFamily="82" charset="0"/>
              </a:rPr>
              <a:t>OBSOLETE</a:t>
            </a:r>
          </a:p>
        </p:txBody>
      </p:sp>
    </p:spTree>
    <p:extLst>
      <p:ext uri="{BB962C8B-B14F-4D97-AF65-F5344CB8AC3E}">
        <p14:creationId xmlns:p14="http://schemas.microsoft.com/office/powerpoint/2010/main" val="1179028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2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blipFill rotWithShape="1">
            <a:blip r:embed="rId2">
              <a:duotone>
                <a:schemeClr val="bg2">
                  <a:shade val="69000"/>
                  <a:hueMod val="91000"/>
                  <a:satMod val="164000"/>
                  <a:lumMod val="74000"/>
                </a:schemeClr>
                <a:schemeClr val="bg2">
                  <a:hueMod val="124000"/>
                  <a:satMod val="140000"/>
                  <a:lumMod val="142000"/>
                </a:schemeClr>
              </a:duotone>
            </a:blip>
            <a:stretch/>
          </a:blipFill>
          <a:ln>
            <a:noFill/>
          </a:ln>
          <a:effectLst/>
        </p:spPr>
      </p:sp>
      <p:pic>
        <p:nvPicPr>
          <p:cNvPr id="47" name="Picture 27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48" name="Picture 29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49" name="Oval 3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0" name="Picture 33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51" name="Picture 35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52" name="Rectangle 3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3" name="Rectangle 3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0565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reeform 3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49646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reeform 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2894561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56" name="Content Placeholder 4"/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643854" y="1127918"/>
            <a:ext cx="5450557" cy="4601699"/>
          </a:xfrm>
          <a:prstGeom prst="rect">
            <a:avLst/>
          </a:prstGeom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DA1FA97-5908-42E3-BC8F-F422B9A54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5967" y="1325880"/>
            <a:ext cx="4158334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Meet Myo-Car</a:t>
            </a:r>
          </a:p>
        </p:txBody>
      </p:sp>
    </p:spTree>
    <p:extLst>
      <p:ext uri="{BB962C8B-B14F-4D97-AF65-F5344CB8AC3E}">
        <p14:creationId xmlns:p14="http://schemas.microsoft.com/office/powerpoint/2010/main" val="128617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F8769-8B11-4E42-BD8F-D186D96D2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Myo</a:t>
            </a:r>
            <a:r>
              <a:rPr lang="de-CH" dirty="0"/>
              <a:t> Car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new</a:t>
            </a:r>
            <a:r>
              <a:rPr lang="de-CH" dirty="0"/>
              <a:t> </a:t>
            </a:r>
            <a:r>
              <a:rPr lang="de-CH" dirty="0" err="1"/>
              <a:t>revolution</a:t>
            </a:r>
            <a:r>
              <a:rPr lang="de-CH" dirty="0"/>
              <a:t> in remote </a:t>
            </a:r>
            <a:r>
              <a:rPr lang="de-CH" dirty="0" err="1"/>
              <a:t>controlled</a:t>
            </a:r>
            <a:r>
              <a:rPr lang="de-CH" dirty="0"/>
              <a:t> </a:t>
            </a:r>
            <a:r>
              <a:rPr lang="de-CH" dirty="0" err="1"/>
              <a:t>driving</a:t>
            </a:r>
            <a:endParaRPr lang="de-CH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59DA0F2-B520-4DE7-9ED1-5BA4FBD750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3313" y="2392404"/>
            <a:ext cx="8947150" cy="3516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8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3C431-8AE3-4DEA-AD61-4B7C26495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Use </a:t>
            </a:r>
            <a:r>
              <a:rPr lang="de-CH" dirty="0" err="1"/>
              <a:t>natural</a:t>
            </a:r>
            <a:r>
              <a:rPr lang="de-CH" dirty="0"/>
              <a:t> </a:t>
            </a:r>
            <a:r>
              <a:rPr lang="de-CH" dirty="0" err="1"/>
              <a:t>gestures</a:t>
            </a:r>
            <a:r>
              <a:rPr lang="de-CH" dirty="0"/>
              <a:t> </a:t>
            </a:r>
            <a:r>
              <a:rPr lang="de-CH" dirty="0" err="1"/>
              <a:t>instead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artifical</a:t>
            </a:r>
            <a:r>
              <a:rPr lang="de-CH" dirty="0"/>
              <a:t> </a:t>
            </a:r>
            <a:r>
              <a:rPr lang="de-CH" dirty="0" err="1"/>
              <a:t>driving</a:t>
            </a:r>
            <a:r>
              <a:rPr lang="de-CH" dirty="0"/>
              <a:t> </a:t>
            </a:r>
            <a:r>
              <a:rPr lang="de-CH" dirty="0" err="1"/>
              <a:t>aids</a:t>
            </a:r>
            <a:r>
              <a:rPr lang="de-CH" dirty="0"/>
              <a:t>…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F61CD83-397C-479D-B900-99E4B4BDE9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1847322" y="2052638"/>
            <a:ext cx="7459132" cy="4195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8185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A9C83-359B-484A-9A13-1E4D718D0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CH" dirty="0" err="1"/>
              <a:t>Used</a:t>
            </a:r>
            <a:r>
              <a:rPr lang="de-CH" dirty="0"/>
              <a:t> </a:t>
            </a:r>
            <a:r>
              <a:rPr lang="de-CH" dirty="0" err="1"/>
              <a:t>gestures</a:t>
            </a:r>
            <a:endParaRPr lang="de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687C6-F043-4C27-A5EC-610B20146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b="1" dirty="0" err="1"/>
              <a:t>Rotating</a:t>
            </a:r>
            <a:r>
              <a:rPr lang="de-CH" b="1" dirty="0"/>
              <a:t> </a:t>
            </a:r>
            <a:r>
              <a:rPr lang="de-CH" b="1" dirty="0" err="1"/>
              <a:t>left</a:t>
            </a:r>
            <a:r>
              <a:rPr lang="de-CH" b="1" dirty="0"/>
              <a:t> arm</a:t>
            </a:r>
            <a:r>
              <a:rPr lang="de-CH" dirty="0"/>
              <a:t>: </a:t>
            </a:r>
            <a:r>
              <a:rPr lang="de-CH" dirty="0" err="1"/>
              <a:t>steering</a:t>
            </a:r>
            <a:endParaRPr lang="de-CH" dirty="0"/>
          </a:p>
          <a:p>
            <a:endParaRPr lang="de-CH" dirty="0"/>
          </a:p>
          <a:p>
            <a:r>
              <a:rPr lang="de-CH" b="1" dirty="0"/>
              <a:t>Lifting </a:t>
            </a:r>
            <a:r>
              <a:rPr lang="de-CH" b="1" dirty="0" err="1"/>
              <a:t>right</a:t>
            </a:r>
            <a:r>
              <a:rPr lang="de-CH" b="1" dirty="0"/>
              <a:t> arm: </a:t>
            </a:r>
            <a:r>
              <a:rPr lang="de-CH" dirty="0" err="1"/>
              <a:t>acceleration</a:t>
            </a:r>
            <a:endParaRPr lang="de-CH" dirty="0"/>
          </a:p>
          <a:p>
            <a:endParaRPr lang="de-CH" dirty="0"/>
          </a:p>
          <a:p>
            <a:r>
              <a:rPr lang="de-CH" b="1" dirty="0" err="1"/>
              <a:t>Lowering</a:t>
            </a:r>
            <a:r>
              <a:rPr lang="de-CH" b="1" dirty="0"/>
              <a:t> </a:t>
            </a:r>
            <a:r>
              <a:rPr lang="de-CH" b="1" dirty="0" err="1"/>
              <a:t>right</a:t>
            </a:r>
            <a:r>
              <a:rPr lang="de-CH" b="1" dirty="0"/>
              <a:t> arm: </a:t>
            </a:r>
            <a:r>
              <a:rPr lang="de-CH" dirty="0" err="1"/>
              <a:t>slowing</a:t>
            </a:r>
            <a:r>
              <a:rPr lang="de-CH" dirty="0"/>
              <a:t> down</a:t>
            </a:r>
          </a:p>
          <a:p>
            <a:endParaRPr lang="de-CH" dirty="0"/>
          </a:p>
          <a:p>
            <a:r>
              <a:rPr lang="de-CH" b="1" dirty="0"/>
              <a:t>Wave-out / </a:t>
            </a:r>
            <a:r>
              <a:rPr lang="de-CH" b="1" dirty="0" err="1"/>
              <a:t>wave</a:t>
            </a:r>
            <a:r>
              <a:rPr lang="de-CH" b="1" dirty="0"/>
              <a:t>-in: </a:t>
            </a:r>
            <a:r>
              <a:rPr lang="de-CH" dirty="0" err="1"/>
              <a:t>shifting</a:t>
            </a:r>
            <a:r>
              <a:rPr lang="de-CH" dirty="0"/>
              <a:t> </a:t>
            </a:r>
            <a:r>
              <a:rPr lang="de-CH" dirty="0" err="1"/>
              <a:t>gears</a:t>
            </a:r>
            <a:endParaRPr lang="de-CH" dirty="0"/>
          </a:p>
          <a:p>
            <a:endParaRPr lang="de-CH" dirty="0"/>
          </a:p>
          <a:p>
            <a:r>
              <a:rPr lang="de-CH" b="1" dirty="0" err="1"/>
              <a:t>Clanging</a:t>
            </a:r>
            <a:r>
              <a:rPr lang="de-CH" b="1" dirty="0"/>
              <a:t> </a:t>
            </a:r>
            <a:r>
              <a:rPr lang="de-CH" b="1" dirty="0" err="1"/>
              <a:t>the</a:t>
            </a:r>
            <a:r>
              <a:rPr lang="de-CH" b="1" dirty="0"/>
              <a:t> </a:t>
            </a:r>
            <a:r>
              <a:rPr lang="de-CH" b="1" dirty="0" err="1"/>
              <a:t>fist</a:t>
            </a:r>
            <a:r>
              <a:rPr lang="de-CH" b="1" dirty="0"/>
              <a:t> </a:t>
            </a:r>
            <a:r>
              <a:rPr lang="de-CH" b="1" dirty="0" err="1"/>
              <a:t>of</a:t>
            </a:r>
            <a:r>
              <a:rPr lang="de-CH" b="1" dirty="0"/>
              <a:t> </a:t>
            </a:r>
            <a:r>
              <a:rPr lang="de-CH" b="1" dirty="0" err="1"/>
              <a:t>right</a:t>
            </a:r>
            <a:r>
              <a:rPr lang="de-CH" b="1" dirty="0"/>
              <a:t> / </a:t>
            </a:r>
            <a:r>
              <a:rPr lang="de-CH" b="1" dirty="0" err="1"/>
              <a:t>left</a:t>
            </a:r>
            <a:r>
              <a:rPr lang="de-CH" b="1" dirty="0"/>
              <a:t> </a:t>
            </a:r>
            <a:r>
              <a:rPr lang="de-CH" b="1" dirty="0" err="1"/>
              <a:t>hand</a:t>
            </a:r>
            <a:r>
              <a:rPr lang="de-CH" b="1" dirty="0"/>
              <a:t>: </a:t>
            </a:r>
            <a:r>
              <a:rPr lang="de-CH" dirty="0"/>
              <a:t>Turn </a:t>
            </a:r>
            <a:r>
              <a:rPr lang="de-CH" dirty="0" err="1"/>
              <a:t>signals</a:t>
            </a:r>
            <a:endParaRPr lang="de-CH" b="1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D7ECF31-F265-4659-82F2-3E3F6BE5C4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8546" y="2245104"/>
            <a:ext cx="3892244" cy="2580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529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1D60B-38E7-4384-8245-0812F8E21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CH" sz="5600" dirty="0"/>
              <a:t>Architecture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D9FB3E2-3359-4B47-B241-A3B22E55CE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4897" y="2716783"/>
            <a:ext cx="8947150" cy="2849715"/>
          </a:xfrm>
        </p:spPr>
      </p:pic>
    </p:spTree>
    <p:extLst>
      <p:ext uri="{BB962C8B-B14F-4D97-AF65-F5344CB8AC3E}">
        <p14:creationId xmlns:p14="http://schemas.microsoft.com/office/powerpoint/2010/main" val="3700684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4B5E7-5BCB-4880-A1B2-7E6A380A5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CH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22C531-39DC-4083-A334-EDAEF92FA0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MyoCar</a:t>
            </a:r>
            <a:r>
              <a:rPr lang="de-CH" dirty="0"/>
              <a:t> </a:t>
            </a:r>
            <a:r>
              <a:rPr lang="de-CH" dirty="0" err="1"/>
              <a:t>offers</a:t>
            </a:r>
            <a:r>
              <a:rPr lang="de-CH" dirty="0"/>
              <a:t> a </a:t>
            </a:r>
            <a:r>
              <a:rPr lang="de-CH" b="1" dirty="0" err="1"/>
              <a:t>natural</a:t>
            </a:r>
            <a:r>
              <a:rPr lang="de-CH" b="1" dirty="0"/>
              <a:t> </a:t>
            </a:r>
            <a:r>
              <a:rPr lang="de-CH" b="1" dirty="0" err="1"/>
              <a:t>way</a:t>
            </a:r>
            <a:r>
              <a:rPr lang="de-CH" b="1" dirty="0"/>
              <a:t> </a:t>
            </a:r>
            <a:r>
              <a:rPr lang="de-CH" dirty="0" err="1"/>
              <a:t>to</a:t>
            </a:r>
            <a:r>
              <a:rPr lang="de-CH" dirty="0"/>
              <a:t> remote-</a:t>
            </a:r>
            <a:r>
              <a:rPr lang="de-CH" dirty="0" err="1"/>
              <a:t>control</a:t>
            </a:r>
            <a:r>
              <a:rPr lang="de-CH" dirty="0"/>
              <a:t> a </a:t>
            </a:r>
            <a:r>
              <a:rPr lang="de-CH" dirty="0" err="1"/>
              <a:t>car</a:t>
            </a:r>
            <a:endParaRPr lang="de-CH" dirty="0"/>
          </a:p>
          <a:p>
            <a:r>
              <a:rPr lang="de-CH" dirty="0" err="1"/>
              <a:t>It</a:t>
            </a:r>
            <a:r>
              <a:rPr lang="de-CH" dirty="0"/>
              <a:t> </a:t>
            </a:r>
            <a:r>
              <a:rPr lang="de-CH" dirty="0" err="1"/>
              <a:t>uses</a:t>
            </a:r>
            <a:r>
              <a:rPr lang="de-CH" dirty="0"/>
              <a:t> </a:t>
            </a:r>
            <a:r>
              <a:rPr lang="de-CH" dirty="0" err="1"/>
              <a:t>forearm</a:t>
            </a:r>
            <a:r>
              <a:rPr lang="de-CH" dirty="0"/>
              <a:t> </a:t>
            </a:r>
            <a:r>
              <a:rPr lang="de-CH" dirty="0" err="1"/>
              <a:t>muscle</a:t>
            </a:r>
            <a:r>
              <a:rPr lang="de-CH" dirty="0"/>
              <a:t> </a:t>
            </a:r>
            <a:r>
              <a:rPr lang="de-CH" dirty="0" err="1"/>
              <a:t>tension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detect</a:t>
            </a:r>
            <a:r>
              <a:rPr lang="de-CH" dirty="0"/>
              <a:t> </a:t>
            </a:r>
            <a:r>
              <a:rPr lang="de-CH" b="1" dirty="0" err="1"/>
              <a:t>various</a:t>
            </a:r>
            <a:r>
              <a:rPr lang="de-CH" b="1" dirty="0"/>
              <a:t> </a:t>
            </a:r>
            <a:r>
              <a:rPr lang="de-CH" b="1" dirty="0" err="1"/>
              <a:t>gestures</a:t>
            </a:r>
            <a:r>
              <a:rPr lang="de-CH" b="1" dirty="0"/>
              <a:t> </a:t>
            </a:r>
            <a:r>
              <a:rPr lang="de-CH" dirty="0" err="1"/>
              <a:t>from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driver</a:t>
            </a:r>
            <a:endParaRPr lang="de-CH" dirty="0"/>
          </a:p>
          <a:p>
            <a:r>
              <a:rPr lang="de-CH" dirty="0"/>
              <a:t>By </a:t>
            </a:r>
            <a:r>
              <a:rPr lang="de-CH" dirty="0" err="1"/>
              <a:t>its</a:t>
            </a:r>
            <a:r>
              <a:rPr lang="de-CH" dirty="0"/>
              <a:t> modular </a:t>
            </a:r>
            <a:r>
              <a:rPr lang="de-CH" dirty="0" err="1"/>
              <a:t>architecture</a:t>
            </a:r>
            <a:r>
              <a:rPr lang="de-CH" dirty="0"/>
              <a:t> and design, </a:t>
            </a:r>
            <a:r>
              <a:rPr lang="de-CH" dirty="0" err="1"/>
              <a:t>it</a:t>
            </a:r>
            <a:r>
              <a:rPr lang="de-CH" dirty="0"/>
              <a:t> </a:t>
            </a:r>
            <a:r>
              <a:rPr lang="de-CH" dirty="0" err="1"/>
              <a:t>allows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easily</a:t>
            </a:r>
            <a:r>
              <a:rPr lang="de-CH" dirty="0"/>
              <a:t> </a:t>
            </a:r>
            <a:r>
              <a:rPr lang="de-CH" dirty="0" err="1"/>
              <a:t>adapt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various</a:t>
            </a:r>
            <a:r>
              <a:rPr lang="de-CH" dirty="0"/>
              <a:t> </a:t>
            </a:r>
            <a:r>
              <a:rPr lang="de-CH" dirty="0" err="1"/>
              <a:t>driving</a:t>
            </a:r>
            <a:r>
              <a:rPr lang="de-CH" dirty="0"/>
              <a:t> (</a:t>
            </a:r>
            <a:r>
              <a:rPr lang="de-CH" dirty="0" err="1"/>
              <a:t>or</a:t>
            </a:r>
            <a:r>
              <a:rPr lang="de-CH" dirty="0"/>
              <a:t> </a:t>
            </a:r>
            <a:r>
              <a:rPr lang="de-CH" dirty="0" err="1"/>
              <a:t>other</a:t>
            </a:r>
            <a:r>
              <a:rPr lang="de-CH" dirty="0"/>
              <a:t>) </a:t>
            </a:r>
            <a:r>
              <a:rPr lang="de-CH" dirty="0" err="1"/>
              <a:t>endpoints</a:t>
            </a:r>
            <a:r>
              <a:rPr lang="de-CH" dirty="0"/>
              <a:t> and </a:t>
            </a:r>
            <a:r>
              <a:rPr lang="de-CH" dirty="0" err="1"/>
              <a:t>can</a:t>
            </a:r>
            <a:r>
              <a:rPr lang="de-CH" dirty="0"/>
              <a:t>  </a:t>
            </a:r>
            <a:r>
              <a:rPr lang="de-CH" dirty="0" err="1"/>
              <a:t>be</a:t>
            </a:r>
            <a:r>
              <a:rPr lang="de-CH" dirty="0"/>
              <a:t> </a:t>
            </a:r>
            <a:r>
              <a:rPr lang="de-CH" b="1" dirty="0" err="1"/>
              <a:t>customized</a:t>
            </a:r>
            <a:r>
              <a:rPr lang="de-CH" b="1" dirty="0"/>
              <a:t> </a:t>
            </a:r>
            <a:r>
              <a:rPr lang="de-CH" b="1" dirty="0" err="1"/>
              <a:t>to</a:t>
            </a:r>
            <a:r>
              <a:rPr lang="de-CH" b="1" dirty="0"/>
              <a:t> personal </a:t>
            </a:r>
            <a:r>
              <a:rPr lang="de-CH" b="1" dirty="0" err="1"/>
              <a:t>needs</a:t>
            </a:r>
            <a:r>
              <a:rPr lang="de-CH" dirty="0"/>
              <a:t>.</a:t>
            </a:r>
          </a:p>
          <a:p>
            <a:r>
              <a:rPr lang="de-CH" dirty="0" err="1"/>
              <a:t>Suitable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various</a:t>
            </a:r>
            <a:r>
              <a:rPr lang="de-CH" dirty="0"/>
              <a:t> </a:t>
            </a:r>
            <a:r>
              <a:rPr lang="de-CH" dirty="0" err="1"/>
              <a:t>fields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businesses</a:t>
            </a:r>
            <a:r>
              <a:rPr lang="de-CH" dirty="0"/>
              <a:t>, e.g. </a:t>
            </a:r>
            <a:r>
              <a:rPr lang="de-CH" dirty="0" err="1"/>
              <a:t>Healthcare</a:t>
            </a:r>
            <a:r>
              <a:rPr lang="de-CH" dirty="0"/>
              <a:t>, </a:t>
            </a:r>
            <a:r>
              <a:rPr lang="de-CH" dirty="0" err="1"/>
              <a:t>defence</a:t>
            </a:r>
            <a:r>
              <a:rPr lang="de-CH" dirty="0"/>
              <a:t>, </a:t>
            </a:r>
            <a:r>
              <a:rPr lang="de-CH" dirty="0" err="1"/>
              <a:t>public</a:t>
            </a:r>
            <a:r>
              <a:rPr lang="de-CH" dirty="0"/>
              <a:t> </a:t>
            </a:r>
            <a:r>
              <a:rPr lang="de-CH" dirty="0" err="1"/>
              <a:t>transportation</a:t>
            </a:r>
            <a:r>
              <a:rPr lang="de-CH" dirty="0"/>
              <a:t> </a:t>
            </a:r>
            <a:r>
              <a:rPr lang="de-CH" dirty="0" err="1"/>
              <a:t>or</a:t>
            </a:r>
            <a:r>
              <a:rPr lang="de-CH" dirty="0"/>
              <a:t> </a:t>
            </a:r>
            <a:r>
              <a:rPr lang="de-CH" dirty="0" err="1"/>
              <a:t>even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b="1" dirty="0"/>
              <a:t>British Secret Service </a:t>
            </a:r>
            <a:r>
              <a:rPr lang="de-CH" b="1" dirty="0" err="1"/>
              <a:t>agents</a:t>
            </a:r>
            <a:r>
              <a:rPr lang="de-CH" b="1" dirty="0"/>
              <a:t> </a:t>
            </a:r>
            <a:r>
              <a:rPr lang="de-CH" dirty="0"/>
              <a:t>;-)</a:t>
            </a:r>
          </a:p>
        </p:txBody>
      </p:sp>
    </p:spTree>
    <p:extLst>
      <p:ext uri="{BB962C8B-B14F-4D97-AF65-F5344CB8AC3E}">
        <p14:creationId xmlns:p14="http://schemas.microsoft.com/office/powerpoint/2010/main" val="2020403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blipFill rotWithShape="1">
            <a:blip r:embed="rId2">
              <a:duotone>
                <a:schemeClr val="bg2">
                  <a:shade val="69000"/>
                  <a:hueMod val="91000"/>
                  <a:satMod val="164000"/>
                  <a:lumMod val="74000"/>
                </a:schemeClr>
                <a:schemeClr val="bg2">
                  <a:hueMod val="124000"/>
                  <a:satMod val="140000"/>
                  <a:lumMod val="142000"/>
                </a:schemeClr>
              </a:duotone>
            </a:blip>
            <a:stretch/>
          </a:blipFill>
          <a:ln>
            <a:noFill/>
          </a:ln>
          <a:effectLst/>
        </p:spPr>
      </p:sp>
      <p:pic>
        <p:nvPicPr>
          <p:cNvPr id="21" name="Picture 20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23" name="Picture 22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25" name="Oval 2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7" name="Picture 26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9" name="Picture 28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31" name="Rectangle 3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3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0565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2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49646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2894561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EA72E1E-77BC-4C15-BE69-1B627D586C3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91812" y="2463293"/>
            <a:ext cx="1794371" cy="1794371"/>
          </a:xfrm>
          <a:prstGeom prst="rect">
            <a:avLst/>
          </a:prstGeom>
          <a:effectLst/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EB998C3-645E-4461-A195-85F173B48BD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3855" y="675502"/>
            <a:ext cx="2646208" cy="2646208"/>
          </a:xfrm>
          <a:prstGeom prst="rect">
            <a:avLst/>
          </a:prstGeom>
          <a:effectLst/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6CF5F10-99D9-4D05-8412-830E91B8230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3853" y="3922582"/>
            <a:ext cx="2646210" cy="1873159"/>
          </a:xfrm>
          <a:prstGeom prst="rect">
            <a:avLst/>
          </a:prstGeom>
          <a:effectLst/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1E4F6E7-F786-4327-8058-73CC3222B5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10"/>
          <a:stretch>
            <a:fillRect/>
          </a:stretch>
        </p:blipFill>
        <p:spPr bwMode="auto">
          <a:xfrm>
            <a:off x="3563611" y="4710549"/>
            <a:ext cx="2646210" cy="1486833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ACB38E1-9ED0-445E-BAA2-44AC6FA96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00518" y="1447800"/>
            <a:ext cx="4143781" cy="309698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Thank you for your attention</a:t>
            </a:r>
          </a:p>
        </p:txBody>
      </p:sp>
      <p:pic>
        <p:nvPicPr>
          <p:cNvPr id="17" name="Picture 3">
            <a:extLst>
              <a:ext uri="{FF2B5EF4-FFF2-40B4-BE49-F238E27FC236}">
                <a16:creationId xmlns:a16="http://schemas.microsoft.com/office/drawing/2014/main" id="{DA72B5AA-A050-4C02-B348-143D62A8833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532366" y="383118"/>
            <a:ext cx="2744086" cy="1372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9328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150</Words>
  <Application>Microsoft Office PowerPoint</Application>
  <PresentationFormat>Breitbild</PresentationFormat>
  <Paragraphs>24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4" baseType="lpstr">
      <vt:lpstr>Arial</vt:lpstr>
      <vt:lpstr>Bauhaus 93</vt:lpstr>
      <vt:lpstr>Century Gothic</vt:lpstr>
      <vt:lpstr>Wingdings 3</vt:lpstr>
      <vt:lpstr>Ion</vt:lpstr>
      <vt:lpstr>Myo-Car</vt:lpstr>
      <vt:lpstr>This was 20 years ago…</vt:lpstr>
      <vt:lpstr>Meet Myo-Car</vt:lpstr>
      <vt:lpstr>Myo Car is the new revolution in remote controlled driving</vt:lpstr>
      <vt:lpstr>Use natural gestures instead of artifical driving aids…</vt:lpstr>
      <vt:lpstr>Used gestures</vt:lpstr>
      <vt:lpstr>Architecture</vt:lpstr>
      <vt:lpstr>Summary</vt:lpstr>
      <vt:lpstr>Thank you for your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Myo-Car</dc:title>
  <dc:creator>Jan Moser</dc:creator>
  <cp:lastModifiedBy>Martin Haas</cp:lastModifiedBy>
  <cp:revision>18</cp:revision>
  <dcterms:created xsi:type="dcterms:W3CDTF">2017-09-16T19:38:34Z</dcterms:created>
  <dcterms:modified xsi:type="dcterms:W3CDTF">2017-09-17T05:34:00Z</dcterms:modified>
</cp:coreProperties>
</file>