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jp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6FF2-E40B-4789-8A74-41426AB5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5936-1DAC-4250-AFD3-DF5A08676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revolutionary</a:t>
            </a:r>
            <a:r>
              <a:rPr lang="de-CH" dirty="0"/>
              <a:t> Car remote </a:t>
            </a:r>
            <a:r>
              <a:rPr lang="de-CH" dirty="0" err="1"/>
              <a:t>control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17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0C3DD-B62C-48D5-8D38-068301C8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22365" y="634400"/>
            <a:ext cx="8084176" cy="342113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BF054-A0AE-44F3-BBEF-97EF2AD3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This was 20 years ago…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77A7-9A7B-42BD-BB9A-67EB4CD4BF25}"/>
              </a:ext>
            </a:extLst>
          </p:cNvPr>
          <p:cNvSpPr txBox="1"/>
          <p:nvPr/>
        </p:nvSpPr>
        <p:spPr>
          <a:xfrm rot="20413538">
            <a:off x="2601930" y="1542378"/>
            <a:ext cx="5485797" cy="15696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sz="9600" dirty="0">
                <a:solidFill>
                  <a:srgbClr val="FF0000"/>
                </a:solidFill>
                <a:latin typeface="Bauhaus 93" panose="04030905020B02020C02" pitchFamily="82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1179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8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2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127918"/>
            <a:ext cx="5450557" cy="460169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1FA97-5908-42E3-BC8F-F422B9A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Meet Myo-Car</a:t>
            </a:r>
          </a:p>
        </p:txBody>
      </p:sp>
    </p:spTree>
    <p:extLst>
      <p:ext uri="{BB962C8B-B14F-4D97-AF65-F5344CB8AC3E}">
        <p14:creationId xmlns:p14="http://schemas.microsoft.com/office/powerpoint/2010/main" val="1286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8769-8B11-4E42-BD8F-D186D9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 Car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revolution</a:t>
            </a:r>
            <a:r>
              <a:rPr lang="de-CH" dirty="0"/>
              <a:t> in remote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driving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DA0F2-B520-4DE7-9ED1-5BA4FBD7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2404"/>
            <a:ext cx="8947150" cy="3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431-8AE3-4DEA-AD61-4B7C264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artifical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aids</a:t>
            </a:r>
            <a:r>
              <a:rPr lang="de-CH" dirty="0"/>
              <a:t>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61CD83-397C-479D-B900-99E4B4BD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60B-38E7-4384-8245-0812F8E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27471"/>
            <a:ext cx="9404723" cy="1400530"/>
          </a:xfrm>
        </p:spPr>
        <p:txBody>
          <a:bodyPr/>
          <a:lstStyle/>
          <a:p>
            <a:pPr algn="ctr"/>
            <a:r>
              <a:rPr lang="de-CH" sz="5600" b="1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FB3E2-3359-4B47-B241-A3B22E55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868" y="2119171"/>
            <a:ext cx="8947150" cy="2849715"/>
          </a:xfrm>
        </p:spPr>
      </p:pic>
    </p:spTree>
    <p:extLst>
      <p:ext uri="{BB962C8B-B14F-4D97-AF65-F5344CB8AC3E}">
        <p14:creationId xmlns:p14="http://schemas.microsoft.com/office/powerpoint/2010/main" val="37006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9C83-359B-484A-9A13-1E4D718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demo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7C6-F043-4C27-A5EC-610B201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By </a:t>
            </a:r>
            <a:r>
              <a:rPr lang="de-CH" dirty="0" err="1"/>
              <a:t>rotating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steering</a:t>
            </a:r>
            <a:r>
              <a:rPr lang="de-CH" dirty="0"/>
              <a:t> angle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lifting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arm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accelerate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lowering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arm,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decrease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speed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break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rest</a:t>
            </a:r>
            <a:r>
              <a:rPr lang="de-CH" dirty="0"/>
              <a:t> </a:t>
            </a:r>
            <a:r>
              <a:rPr lang="de-CH" dirty="0" err="1"/>
              <a:t>position</a:t>
            </a:r>
            <a:endParaRPr lang="de-CH" dirty="0"/>
          </a:p>
          <a:p>
            <a:r>
              <a:rPr lang="de-CH" dirty="0"/>
              <a:t>Shift </a:t>
            </a:r>
            <a:r>
              <a:rPr lang="de-CH" dirty="0" err="1"/>
              <a:t>gears</a:t>
            </a:r>
            <a:r>
              <a:rPr lang="de-CH" dirty="0"/>
              <a:t> via </a:t>
            </a:r>
            <a:r>
              <a:rPr lang="de-CH" dirty="0" err="1"/>
              <a:t>wave</a:t>
            </a:r>
            <a:r>
              <a:rPr lang="de-CH" dirty="0"/>
              <a:t>-out and </a:t>
            </a:r>
            <a:r>
              <a:rPr lang="de-CH" dirty="0" err="1"/>
              <a:t>wave</a:t>
            </a:r>
            <a:r>
              <a:rPr lang="de-CH" dirty="0"/>
              <a:t>-in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neutral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forward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backward</a:t>
            </a:r>
            <a:endParaRPr lang="de-CH" dirty="0"/>
          </a:p>
          <a:p>
            <a:r>
              <a:rPr lang="de-CH" dirty="0"/>
              <a:t>Turn </a:t>
            </a:r>
            <a:r>
              <a:rPr lang="de-CH" dirty="0" err="1"/>
              <a:t>signals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turned</a:t>
            </a:r>
            <a:r>
              <a:rPr lang="de-CH" dirty="0"/>
              <a:t> on </a:t>
            </a:r>
            <a:r>
              <a:rPr lang="de-CH" dirty="0" err="1"/>
              <a:t>or</a:t>
            </a:r>
            <a:r>
              <a:rPr lang="de-CH" dirty="0"/>
              <a:t> off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clanging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respective</a:t>
            </a:r>
            <a:r>
              <a:rPr lang="de-CH" dirty="0"/>
              <a:t> </a:t>
            </a:r>
            <a:r>
              <a:rPr lang="de-CH" dirty="0" err="1"/>
              <a:t>hand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55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5E7-5BCB-4880-A1B2-7E6A38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C531-39DC-4083-A334-EDAEF92F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MyoCar</a:t>
            </a:r>
            <a:r>
              <a:rPr lang="de-CH" dirty="0"/>
              <a:t> </a:t>
            </a:r>
            <a:r>
              <a:rPr lang="de-CH" dirty="0" err="1"/>
              <a:t>offers</a:t>
            </a:r>
            <a:r>
              <a:rPr lang="de-CH" dirty="0"/>
              <a:t> a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remote-</a:t>
            </a:r>
            <a:r>
              <a:rPr lang="de-CH" dirty="0" err="1"/>
              <a:t>control</a:t>
            </a:r>
            <a:r>
              <a:rPr lang="de-CH" dirty="0"/>
              <a:t> a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muscle</a:t>
            </a:r>
            <a:r>
              <a:rPr lang="de-CH" dirty="0"/>
              <a:t> </a:t>
            </a:r>
            <a:r>
              <a:rPr lang="de-CH" dirty="0" err="1"/>
              <a:t>tension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its</a:t>
            </a:r>
            <a:r>
              <a:rPr lang="de-CH" dirty="0"/>
              <a:t> modular </a:t>
            </a:r>
            <a:r>
              <a:rPr lang="de-CH" dirty="0" err="1"/>
              <a:t>architecture</a:t>
            </a:r>
            <a:r>
              <a:rPr lang="de-CH" dirty="0"/>
              <a:t> and design,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) </a:t>
            </a:r>
            <a:r>
              <a:rPr lang="de-CH" dirty="0" err="1"/>
              <a:t>endpoints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customized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personal </a:t>
            </a:r>
            <a:r>
              <a:rPr lang="de-CH" dirty="0" err="1"/>
              <a:t>needs</a:t>
            </a:r>
            <a:r>
              <a:rPr lang="de-CH" dirty="0"/>
              <a:t>.</a:t>
            </a:r>
          </a:p>
          <a:p>
            <a:r>
              <a:rPr lang="de-CH" dirty="0" err="1"/>
              <a:t>Suitable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businesses</a:t>
            </a:r>
            <a:r>
              <a:rPr lang="de-CH" dirty="0"/>
              <a:t>, e.g. </a:t>
            </a:r>
            <a:r>
              <a:rPr lang="de-CH" dirty="0" err="1"/>
              <a:t>Healthcare</a:t>
            </a:r>
            <a:r>
              <a:rPr lang="de-CH" dirty="0"/>
              <a:t>, </a:t>
            </a:r>
            <a:r>
              <a:rPr lang="de-CH" dirty="0" err="1"/>
              <a:t>defence</a:t>
            </a:r>
            <a:r>
              <a:rPr lang="de-CH" dirty="0"/>
              <a:t>,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British Secret Service </a:t>
            </a:r>
            <a:r>
              <a:rPr lang="de-CH" dirty="0" err="1"/>
              <a:t>agents</a:t>
            </a:r>
            <a:r>
              <a:rPr lang="de-CH" dirty="0"/>
              <a:t> ;-)</a:t>
            </a:r>
          </a:p>
        </p:txBody>
      </p:sp>
    </p:spTree>
    <p:extLst>
      <p:ext uri="{BB962C8B-B14F-4D97-AF65-F5344CB8AC3E}">
        <p14:creationId xmlns:p14="http://schemas.microsoft.com/office/powerpoint/2010/main" val="20204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72E1E-77BC-4C15-BE69-1B627D586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065" y="2786201"/>
            <a:ext cx="1285596" cy="1285596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998C3-645E-4461-A195-85F173B48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F5F10-99D9-4D05-8412-830E91B82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3" y="3922582"/>
            <a:ext cx="2646210" cy="1873159"/>
          </a:xfrm>
          <a:prstGeom prst="rect">
            <a:avLst/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4F6E7-F786-4327-8058-73CC3222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 bwMode="auto">
          <a:xfrm>
            <a:off x="3448201" y="4115745"/>
            <a:ext cx="2646210" cy="14868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B38E1-9ED0-445E-BAA2-44AC6FA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B7E57-7FC1-4A68-A9BF-3906D7F102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2367" y="844757"/>
            <a:ext cx="2744086" cy="13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Ion</vt:lpstr>
      <vt:lpstr>Myo-Car</vt:lpstr>
      <vt:lpstr>This was 20 years ago…</vt:lpstr>
      <vt:lpstr>Meet Myo-Car</vt:lpstr>
      <vt:lpstr>Myo Car is the new revolution in remote controlled driving</vt:lpstr>
      <vt:lpstr>Use natural gestures instead of artifical driving aids…</vt:lpstr>
      <vt:lpstr>Demo</vt:lpstr>
      <vt:lpstr>Used gestures in this demo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Myo-Car</dc:title>
  <dc:creator>Jan Moser</dc:creator>
  <cp:lastModifiedBy>Jan Moser</cp:lastModifiedBy>
  <cp:revision>14</cp:revision>
  <dcterms:created xsi:type="dcterms:W3CDTF">2017-09-16T19:38:34Z</dcterms:created>
  <dcterms:modified xsi:type="dcterms:W3CDTF">2017-09-17T04:42:17Z</dcterms:modified>
</cp:coreProperties>
</file>