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jp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6FF2-E40B-4789-8A74-41426AB5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Myo</a:t>
            </a:r>
            <a:r>
              <a:rPr lang="de-CH" dirty="0"/>
              <a:t>-Car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5936-1DAC-4250-AFD3-DF5A08676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revolutionary</a:t>
            </a:r>
            <a:r>
              <a:rPr lang="de-CH" dirty="0"/>
              <a:t> Car remote </a:t>
            </a:r>
            <a:r>
              <a:rPr lang="de-CH" dirty="0" err="1"/>
              <a:t>control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17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0C3DD-B62C-48D5-8D38-068301C88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22365" y="634400"/>
            <a:ext cx="8084176" cy="342113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BF054-A0AE-44F3-BBEF-97EF2AD3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This was 20 years ago…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C77A7-9A7B-42BD-BB9A-67EB4CD4BF25}"/>
              </a:ext>
            </a:extLst>
          </p:cNvPr>
          <p:cNvSpPr txBox="1"/>
          <p:nvPr/>
        </p:nvSpPr>
        <p:spPr>
          <a:xfrm rot="20413538">
            <a:off x="2601930" y="1542378"/>
            <a:ext cx="5485797" cy="15696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CH" sz="9600" dirty="0">
                <a:solidFill>
                  <a:srgbClr val="FF0000"/>
                </a:solidFill>
                <a:latin typeface="Bauhaus 93" panose="04030905020B02020C02" pitchFamily="82" charset="0"/>
              </a:rPr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11790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47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48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3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2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127918"/>
            <a:ext cx="5450557" cy="460169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A1FA97-5908-42E3-BC8F-F422B9A5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Meet Myo-Car</a:t>
            </a:r>
          </a:p>
        </p:txBody>
      </p:sp>
    </p:spTree>
    <p:extLst>
      <p:ext uri="{BB962C8B-B14F-4D97-AF65-F5344CB8AC3E}">
        <p14:creationId xmlns:p14="http://schemas.microsoft.com/office/powerpoint/2010/main" val="1286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8769-8B11-4E42-BD8F-D186D96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Myo</a:t>
            </a:r>
            <a:r>
              <a:rPr lang="de-CH" dirty="0"/>
              <a:t> Car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revolution</a:t>
            </a:r>
            <a:r>
              <a:rPr lang="de-CH" dirty="0"/>
              <a:t> in remote </a:t>
            </a:r>
            <a:r>
              <a:rPr lang="de-CH" dirty="0" err="1"/>
              <a:t>controlled</a:t>
            </a:r>
            <a:r>
              <a:rPr lang="de-CH" dirty="0"/>
              <a:t> </a:t>
            </a:r>
            <a:r>
              <a:rPr lang="de-CH" dirty="0" err="1"/>
              <a:t>driving</a:t>
            </a:r>
            <a:endParaRPr lang="de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9DA0F2-B520-4DE7-9ED1-5BA4FBD7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92404"/>
            <a:ext cx="8947150" cy="35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C431-8AE3-4DEA-AD61-4B7C2649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natural</a:t>
            </a:r>
            <a:r>
              <a:rPr lang="de-CH" dirty="0"/>
              <a:t> </a:t>
            </a:r>
            <a:r>
              <a:rPr lang="de-CH" dirty="0" err="1"/>
              <a:t>gestures</a:t>
            </a:r>
            <a:r>
              <a:rPr lang="de-CH" dirty="0"/>
              <a:t>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artifical</a:t>
            </a:r>
            <a:r>
              <a:rPr lang="de-CH" dirty="0"/>
              <a:t> </a:t>
            </a:r>
            <a:r>
              <a:rPr lang="de-CH" dirty="0" err="1"/>
              <a:t>driving</a:t>
            </a:r>
            <a:r>
              <a:rPr lang="de-CH" dirty="0"/>
              <a:t> </a:t>
            </a:r>
            <a:r>
              <a:rPr lang="de-CH" dirty="0" err="1"/>
              <a:t>aids</a:t>
            </a:r>
            <a:r>
              <a:rPr lang="de-CH" dirty="0"/>
              <a:t>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61CD83-397C-479D-B900-99E4B4BDE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47322" y="2052638"/>
            <a:ext cx="74591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1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9C83-359B-484A-9A13-1E4D718D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87C6-F043-4C27-A5EC-610B20146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/>
              <a:t>Rotating</a:t>
            </a:r>
            <a:r>
              <a:rPr lang="de-CH" b="1" dirty="0"/>
              <a:t> </a:t>
            </a:r>
            <a:r>
              <a:rPr lang="de-CH" b="1" dirty="0" err="1"/>
              <a:t>left</a:t>
            </a:r>
            <a:r>
              <a:rPr lang="de-CH" b="1" dirty="0"/>
              <a:t> arm</a:t>
            </a:r>
            <a:r>
              <a:rPr lang="de-CH" dirty="0"/>
              <a:t>: </a:t>
            </a:r>
            <a:r>
              <a:rPr lang="de-CH" dirty="0" err="1"/>
              <a:t>steering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Lifting </a:t>
            </a:r>
            <a:r>
              <a:rPr lang="de-CH" b="1" dirty="0" err="1"/>
              <a:t>right</a:t>
            </a:r>
            <a:r>
              <a:rPr lang="de-CH" b="1" dirty="0"/>
              <a:t> arm: </a:t>
            </a:r>
            <a:r>
              <a:rPr lang="de-CH" dirty="0" err="1"/>
              <a:t>acceleration</a:t>
            </a:r>
            <a:endParaRPr lang="de-CH" dirty="0"/>
          </a:p>
          <a:p>
            <a:endParaRPr lang="de-CH" dirty="0"/>
          </a:p>
          <a:p>
            <a:r>
              <a:rPr lang="de-CH" b="1" dirty="0" err="1"/>
              <a:t>Lowering</a:t>
            </a:r>
            <a:r>
              <a:rPr lang="de-CH" b="1" dirty="0"/>
              <a:t> </a:t>
            </a:r>
            <a:r>
              <a:rPr lang="de-CH" b="1" dirty="0" err="1"/>
              <a:t>right</a:t>
            </a:r>
            <a:r>
              <a:rPr lang="de-CH" b="1" dirty="0"/>
              <a:t> arm: </a:t>
            </a:r>
            <a:r>
              <a:rPr lang="de-CH" dirty="0" err="1"/>
              <a:t>slowing</a:t>
            </a:r>
            <a:r>
              <a:rPr lang="de-CH" dirty="0"/>
              <a:t> down</a:t>
            </a:r>
          </a:p>
          <a:p>
            <a:endParaRPr lang="de-CH" dirty="0"/>
          </a:p>
          <a:p>
            <a:r>
              <a:rPr lang="de-CH" b="1" dirty="0"/>
              <a:t>Wave-out / </a:t>
            </a:r>
            <a:r>
              <a:rPr lang="de-CH" b="1" dirty="0" err="1"/>
              <a:t>wave</a:t>
            </a:r>
            <a:r>
              <a:rPr lang="de-CH" b="1" dirty="0"/>
              <a:t>-in: </a:t>
            </a:r>
            <a:r>
              <a:rPr lang="de-CH" dirty="0" err="1"/>
              <a:t>shifting</a:t>
            </a:r>
            <a:r>
              <a:rPr lang="de-CH" dirty="0"/>
              <a:t> </a:t>
            </a:r>
            <a:r>
              <a:rPr lang="de-CH" dirty="0" err="1"/>
              <a:t>gears</a:t>
            </a:r>
            <a:endParaRPr lang="de-CH" dirty="0"/>
          </a:p>
          <a:p>
            <a:endParaRPr lang="de-CH" dirty="0"/>
          </a:p>
          <a:p>
            <a:r>
              <a:rPr lang="de-CH" b="1" dirty="0" err="1"/>
              <a:t>Clanging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fist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right</a:t>
            </a:r>
            <a:r>
              <a:rPr lang="de-CH" b="1" dirty="0"/>
              <a:t> / </a:t>
            </a:r>
            <a:r>
              <a:rPr lang="de-CH" b="1" dirty="0" err="1"/>
              <a:t>left</a:t>
            </a:r>
            <a:r>
              <a:rPr lang="de-CH" b="1" dirty="0"/>
              <a:t> </a:t>
            </a:r>
            <a:r>
              <a:rPr lang="de-CH" b="1" dirty="0" err="1"/>
              <a:t>hand</a:t>
            </a:r>
            <a:r>
              <a:rPr lang="de-CH" b="1" dirty="0"/>
              <a:t>: </a:t>
            </a:r>
            <a:r>
              <a:rPr lang="de-CH" dirty="0"/>
              <a:t>Turn </a:t>
            </a:r>
            <a:r>
              <a:rPr lang="de-CH" dirty="0" err="1"/>
              <a:t>signals</a:t>
            </a:r>
            <a:endParaRPr lang="de-CH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7ECF31-F265-4659-82F2-3E3F6BE5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546" y="2245104"/>
            <a:ext cx="3892244" cy="25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2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D60B-38E7-4384-8245-0812F8E2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sz="5600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FB3E2-3359-4B47-B241-A3B22E55C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897" y="2716783"/>
            <a:ext cx="8947150" cy="2849715"/>
          </a:xfrm>
        </p:spPr>
      </p:pic>
    </p:spTree>
    <p:extLst>
      <p:ext uri="{BB962C8B-B14F-4D97-AF65-F5344CB8AC3E}">
        <p14:creationId xmlns:p14="http://schemas.microsoft.com/office/powerpoint/2010/main" val="370068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5E7-5BCB-4880-A1B2-7E6A380A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2C531-39DC-4083-A334-EDAEF92F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MyoCar</a:t>
            </a:r>
            <a:r>
              <a:rPr lang="de-CH" dirty="0"/>
              <a:t> </a:t>
            </a:r>
            <a:r>
              <a:rPr lang="de-CH" dirty="0" err="1"/>
              <a:t>offers</a:t>
            </a:r>
            <a:r>
              <a:rPr lang="de-CH" dirty="0"/>
              <a:t> a </a:t>
            </a:r>
            <a:r>
              <a:rPr lang="de-CH" b="1" dirty="0" err="1"/>
              <a:t>natural</a:t>
            </a:r>
            <a:r>
              <a:rPr lang="de-CH" b="1" dirty="0"/>
              <a:t> </a:t>
            </a:r>
            <a:r>
              <a:rPr lang="de-CH" b="1" dirty="0" err="1"/>
              <a:t>way</a:t>
            </a:r>
            <a:r>
              <a:rPr lang="de-CH" b="1" dirty="0"/>
              <a:t> </a:t>
            </a:r>
            <a:r>
              <a:rPr lang="de-CH" dirty="0" err="1"/>
              <a:t>to</a:t>
            </a:r>
            <a:r>
              <a:rPr lang="de-CH" dirty="0"/>
              <a:t> remote-</a:t>
            </a:r>
            <a:r>
              <a:rPr lang="de-CH" dirty="0" err="1"/>
              <a:t>control</a:t>
            </a:r>
            <a:r>
              <a:rPr lang="de-CH" dirty="0"/>
              <a:t> a </a:t>
            </a:r>
            <a:r>
              <a:rPr lang="de-CH" dirty="0" err="1"/>
              <a:t>car</a:t>
            </a:r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forearm</a:t>
            </a:r>
            <a:r>
              <a:rPr lang="de-CH" dirty="0"/>
              <a:t> </a:t>
            </a:r>
            <a:r>
              <a:rPr lang="de-CH" dirty="0" err="1"/>
              <a:t>muscle</a:t>
            </a:r>
            <a:r>
              <a:rPr lang="de-CH" dirty="0"/>
              <a:t> </a:t>
            </a:r>
            <a:r>
              <a:rPr lang="de-CH" dirty="0" err="1"/>
              <a:t>tension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detect</a:t>
            </a:r>
            <a:r>
              <a:rPr lang="de-CH" dirty="0"/>
              <a:t> </a:t>
            </a:r>
            <a:r>
              <a:rPr lang="de-CH" b="1" dirty="0" err="1"/>
              <a:t>various</a:t>
            </a:r>
            <a:r>
              <a:rPr lang="de-CH" b="1" dirty="0"/>
              <a:t> </a:t>
            </a:r>
            <a:r>
              <a:rPr lang="de-CH" b="1" dirty="0" err="1"/>
              <a:t>gestures</a:t>
            </a:r>
            <a:r>
              <a:rPr lang="de-CH" b="1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driver</a:t>
            </a:r>
            <a:endParaRPr lang="de-CH" dirty="0"/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adapt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driving</a:t>
            </a:r>
            <a:r>
              <a:rPr lang="de-CH" dirty="0"/>
              <a:t> </a:t>
            </a:r>
            <a:r>
              <a:rPr lang="de-CH" dirty="0" err="1"/>
              <a:t>endpoints</a:t>
            </a:r>
            <a:r>
              <a:rPr lang="de-CH" dirty="0"/>
              <a:t> and </a:t>
            </a:r>
            <a:r>
              <a:rPr lang="de-CH" dirty="0" err="1"/>
              <a:t>can</a:t>
            </a:r>
            <a:r>
              <a:rPr lang="de-CH" dirty="0"/>
              <a:t> 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b="1" dirty="0" err="1"/>
              <a:t>customized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personal </a:t>
            </a:r>
            <a:r>
              <a:rPr lang="de-CH" b="1" dirty="0" err="1"/>
              <a:t>needs</a:t>
            </a:r>
            <a:r>
              <a:rPr lang="de-CH" dirty="0"/>
              <a:t>.</a:t>
            </a:r>
          </a:p>
          <a:p>
            <a:r>
              <a:rPr lang="de-CH" dirty="0" err="1"/>
              <a:t>Suitable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fields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businesses</a:t>
            </a:r>
            <a:endParaRPr lang="de-CH" dirty="0"/>
          </a:p>
          <a:p>
            <a:pPr lvl="1"/>
            <a:r>
              <a:rPr lang="de-CH" dirty="0"/>
              <a:t>e.g. </a:t>
            </a:r>
            <a:r>
              <a:rPr lang="de-CH" dirty="0" err="1"/>
              <a:t>Healthcare</a:t>
            </a:r>
            <a:r>
              <a:rPr lang="de-CH" dirty="0"/>
              <a:t>, </a:t>
            </a:r>
            <a:r>
              <a:rPr lang="de-CH" dirty="0" err="1"/>
              <a:t>defence</a:t>
            </a:r>
            <a:r>
              <a:rPr lang="de-CH" dirty="0"/>
              <a:t>,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transportation</a:t>
            </a:r>
            <a:br>
              <a:rPr lang="de-CH" dirty="0"/>
            </a:b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b="1" dirty="0"/>
              <a:t>British Secret Service </a:t>
            </a:r>
            <a:r>
              <a:rPr lang="de-CH" b="1" dirty="0" err="1"/>
              <a:t>agents</a:t>
            </a:r>
            <a:r>
              <a:rPr lang="de-CH" b="1" dirty="0"/>
              <a:t> </a:t>
            </a:r>
            <a:r>
              <a:rPr lang="de-CH" dirty="0"/>
              <a:t>;-)</a:t>
            </a:r>
          </a:p>
        </p:txBody>
      </p:sp>
    </p:spTree>
    <p:extLst>
      <p:ext uri="{BB962C8B-B14F-4D97-AF65-F5344CB8AC3E}">
        <p14:creationId xmlns:p14="http://schemas.microsoft.com/office/powerpoint/2010/main" val="202040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1" name="Picture 2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72E1E-77BC-4C15-BE69-1B627D586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1812" y="2463293"/>
            <a:ext cx="1794371" cy="1794371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B998C3-645E-4461-A195-85F173B48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75502"/>
            <a:ext cx="2646208" cy="2646208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CF5F10-99D9-4D05-8412-830E91B823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53" y="3922582"/>
            <a:ext cx="2646210" cy="1873159"/>
          </a:xfrm>
          <a:prstGeom prst="rect">
            <a:avLst/>
          </a:prstGeom>
          <a:effectLst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4F6E7-F786-4327-8058-73CC3222B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 bwMode="auto">
          <a:xfrm>
            <a:off x="3563611" y="4710549"/>
            <a:ext cx="2646210" cy="14868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CB38E1-9ED0-445E-BAA2-44AC6FA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 for your attention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DA72B5AA-A050-4C02-B348-143D62A883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2366" y="383118"/>
            <a:ext cx="2744086" cy="137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32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128</Words>
  <Application>Microsoft Office PowerPoint</Application>
  <PresentationFormat>Breitbild</PresentationFormat>
  <Paragraphs>25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Bauhaus 93</vt:lpstr>
      <vt:lpstr>Century Gothic</vt:lpstr>
      <vt:lpstr>Wingdings 3</vt:lpstr>
      <vt:lpstr>Ion</vt:lpstr>
      <vt:lpstr>Myo-Car</vt:lpstr>
      <vt:lpstr>This was 20 years ago…</vt:lpstr>
      <vt:lpstr>Meet Myo-Car</vt:lpstr>
      <vt:lpstr>Myo Car is the new revolution in remote controlled driving</vt:lpstr>
      <vt:lpstr>Use natural gestures instead of artifical driving aids…</vt:lpstr>
      <vt:lpstr>Used gestures</vt:lpstr>
      <vt:lpstr>Architecture</vt:lpstr>
      <vt:lpstr>Summary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Myo-Car</dc:title>
  <dc:creator>Jan Moser</dc:creator>
  <cp:lastModifiedBy>Martin Haas</cp:lastModifiedBy>
  <cp:revision>20</cp:revision>
  <dcterms:created xsi:type="dcterms:W3CDTF">2017-09-16T19:38:34Z</dcterms:created>
  <dcterms:modified xsi:type="dcterms:W3CDTF">2017-09-17T06:08:49Z</dcterms:modified>
</cp:coreProperties>
</file>