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27471"/>
            <a:ext cx="9404723" cy="1400530"/>
          </a:xfrm>
        </p:spPr>
        <p:txBody>
          <a:bodyPr/>
          <a:lstStyle/>
          <a:p>
            <a:pPr algn="ctr"/>
            <a:r>
              <a:rPr lang="de-CH" sz="5600" b="1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90ED7-7DC6-44CA-A7E5-F3B6F1B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633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Rotating</a:t>
            </a:r>
            <a:r>
              <a:rPr lang="de-CH" b="1" dirty="0"/>
              <a:t> </a:t>
            </a:r>
            <a:r>
              <a:rPr lang="de-CH" b="1" dirty="0" err="1"/>
              <a:t>left</a:t>
            </a:r>
            <a:r>
              <a:rPr lang="de-CH" b="1" dirty="0"/>
              <a:t> arm</a:t>
            </a:r>
            <a:r>
              <a:rPr lang="de-CH" dirty="0"/>
              <a:t>: </a:t>
            </a:r>
            <a:r>
              <a:rPr lang="de-CH" dirty="0" err="1"/>
              <a:t>steering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Lifting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acceleration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Lowering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slowing</a:t>
            </a:r>
            <a:r>
              <a:rPr lang="de-CH" dirty="0"/>
              <a:t> down</a:t>
            </a:r>
          </a:p>
          <a:p>
            <a:endParaRPr lang="de-CH" dirty="0"/>
          </a:p>
          <a:p>
            <a:r>
              <a:rPr lang="de-CH" b="1" dirty="0"/>
              <a:t>Wave-out / </a:t>
            </a:r>
            <a:r>
              <a:rPr lang="de-CH" b="1" dirty="0" err="1"/>
              <a:t>wave</a:t>
            </a:r>
            <a:r>
              <a:rPr lang="de-CH" b="1" dirty="0"/>
              <a:t>-in: </a:t>
            </a:r>
            <a:r>
              <a:rPr lang="de-CH" dirty="0" err="1"/>
              <a:t>shifting</a:t>
            </a:r>
            <a:r>
              <a:rPr lang="de-CH" dirty="0"/>
              <a:t> </a:t>
            </a:r>
            <a:r>
              <a:rPr lang="de-CH" dirty="0" err="1"/>
              <a:t>gears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Clanging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fist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/ </a:t>
            </a:r>
            <a:r>
              <a:rPr lang="de-CH" b="1" dirty="0" err="1"/>
              <a:t>left</a:t>
            </a:r>
            <a:r>
              <a:rPr lang="de-CH" b="1" dirty="0"/>
              <a:t> </a:t>
            </a:r>
            <a:r>
              <a:rPr lang="de-CH" b="1" dirty="0" err="1"/>
              <a:t>hand</a:t>
            </a:r>
            <a:r>
              <a:rPr lang="de-CH" b="1" dirty="0"/>
              <a:t>: </a:t>
            </a:r>
            <a:r>
              <a:rPr lang="de-CH" dirty="0"/>
              <a:t>Turn </a:t>
            </a:r>
            <a:r>
              <a:rPr lang="de-CH" dirty="0" err="1"/>
              <a:t>signals</a:t>
            </a:r>
            <a:endParaRPr lang="de-CH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7ECF31-F265-4659-82F2-3E3F6BE5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46" y="2245104"/>
            <a:ext cx="3892244" cy="25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b="1" dirty="0" err="1"/>
              <a:t>natural</a:t>
            </a:r>
            <a:r>
              <a:rPr lang="de-CH" b="1" dirty="0"/>
              <a:t> </a:t>
            </a:r>
            <a:r>
              <a:rPr lang="de-CH" b="1" dirty="0" err="1"/>
              <a:t>way</a:t>
            </a:r>
            <a:r>
              <a:rPr lang="de-CH" b="1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b="1" dirty="0" err="1"/>
              <a:t>various</a:t>
            </a:r>
            <a:r>
              <a:rPr lang="de-CH" b="1" dirty="0"/>
              <a:t> </a:t>
            </a:r>
            <a:r>
              <a:rPr lang="de-CH" b="1" dirty="0" err="1"/>
              <a:t>gestures</a:t>
            </a:r>
            <a:r>
              <a:rPr lang="de-CH" b="1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b="1" dirty="0" err="1"/>
              <a:t>customized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personal </a:t>
            </a:r>
            <a:r>
              <a:rPr lang="de-CH" b="1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endParaRPr lang="de-CH" dirty="0"/>
          </a:p>
          <a:p>
            <a:pPr lvl="1"/>
            <a:r>
              <a:rPr lang="de-CH" dirty="0"/>
              <a:t>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br>
              <a:rPr lang="de-CH" dirty="0"/>
            </a:b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b="1" dirty="0"/>
              <a:t>British Secret Service </a:t>
            </a:r>
            <a:r>
              <a:rPr lang="de-CH" b="1" dirty="0" err="1"/>
              <a:t>agents</a:t>
            </a:r>
            <a:r>
              <a:rPr lang="de-CH" b="1" dirty="0"/>
              <a:t> </a:t>
            </a:r>
            <a:r>
              <a:rPr lang="de-CH" dirty="0"/>
              <a:t>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812" y="2463293"/>
            <a:ext cx="1794371" cy="1794371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563611" y="4710549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A72B5AA-A050-4C02-B348-143D62A883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2366" y="383118"/>
            <a:ext cx="2744086" cy="13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128</Words>
  <Application>Microsoft Office PowerPoint</Application>
  <PresentationFormat>Breitbild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Demo</vt:lpstr>
      <vt:lpstr>Used gestures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Martin Haas</cp:lastModifiedBy>
  <cp:revision>22</cp:revision>
  <dcterms:created xsi:type="dcterms:W3CDTF">2017-09-16T19:38:34Z</dcterms:created>
  <dcterms:modified xsi:type="dcterms:W3CDTF">2017-09-17T06:09:55Z</dcterms:modified>
</cp:coreProperties>
</file>