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2" r:id="rId4"/>
    <p:sldId id="284" r:id="rId5"/>
    <p:sldId id="262" r:id="rId6"/>
    <p:sldId id="261" r:id="rId7"/>
    <p:sldId id="270" r:id="rId8"/>
    <p:sldId id="273" r:id="rId9"/>
    <p:sldId id="286" r:id="rId10"/>
    <p:sldId id="271" r:id="rId11"/>
    <p:sldId id="275" r:id="rId12"/>
    <p:sldId id="264" r:id="rId13"/>
    <p:sldId id="287" r:id="rId14"/>
    <p:sldId id="288" r:id="rId15"/>
    <p:sldId id="289" r:id="rId16"/>
    <p:sldId id="268" r:id="rId17"/>
    <p:sldId id="278" r:id="rId18"/>
    <p:sldId id="260" r:id="rId19"/>
    <p:sldId id="257" r:id="rId20"/>
    <p:sldId id="274" r:id="rId21"/>
    <p:sldId id="279" r:id="rId22"/>
    <p:sldId id="259" r:id="rId23"/>
    <p:sldId id="280" r:id="rId24"/>
    <p:sldId id="282" r:id="rId25"/>
    <p:sldId id="281" r:id="rId26"/>
    <p:sldId id="283" r:id="rId27"/>
    <p:sldId id="26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81CE0909-B32B-4EC1-8120-00EE3A955449}">
          <p14:sldIdLst>
            <p14:sldId id="256"/>
            <p14:sldId id="258"/>
          </p14:sldIdLst>
        </p14:section>
        <p14:section name="Introduction" id="{28474894-3F65-4F92-96AE-B51957E9FB6C}">
          <p14:sldIdLst>
            <p14:sldId id="272"/>
          </p14:sldIdLst>
        </p14:section>
        <p14:section name="Basic Skill" id="{BA80FD4E-49F7-4BEF-B4A0-830F41491922}">
          <p14:sldIdLst>
            <p14:sldId id="284"/>
            <p14:sldId id="262"/>
            <p14:sldId id="261"/>
            <p14:sldId id="270"/>
            <p14:sldId id="273"/>
            <p14:sldId id="286"/>
            <p14:sldId id="271"/>
          </p14:sldIdLst>
        </p14:section>
        <p14:section name="Build my own Neural Network" id="{0CB7CDBC-1C5B-4CF0-BDE0-C7F649014C5A}">
          <p14:sldIdLst>
            <p14:sldId id="275"/>
            <p14:sldId id="264"/>
            <p14:sldId id="287"/>
            <p14:sldId id="288"/>
            <p14:sldId id="289"/>
            <p14:sldId id="268"/>
            <p14:sldId id="278"/>
            <p14:sldId id="260"/>
          </p14:sldIdLst>
        </p14:section>
        <p14:section name="Today's Project" id="{BFCA6C23-6217-47A1-AC46-3253A72A24B2}">
          <p14:sldIdLst>
            <p14:sldId id="257"/>
            <p14:sldId id="274"/>
            <p14:sldId id="279"/>
            <p14:sldId id="259"/>
            <p14:sldId id="280"/>
            <p14:sldId id="282"/>
            <p14:sldId id="281"/>
            <p14:sldId id="28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bZCoZTHI+CGmdAqjnpQKyu8t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FF6BE-DEBE-4391-9D01-F7D20EF35148}" v="354" dt="2023-06-28T06:59:48.79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6" autoAdjust="0"/>
    <p:restoredTop sz="84441" autoAdjust="0"/>
  </p:normalViewPr>
  <p:slideViewPr>
    <p:cSldViewPr snapToGrid="0">
      <p:cViewPr>
        <p:scale>
          <a:sx n="81" d="100"/>
          <a:sy n="81" d="100"/>
        </p:scale>
        <p:origin x="7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張" userId="b745cd891e27893a" providerId="LiveId" clId="{703A95BC-5C3D-4C2C-946B-2C219F56667C}"/>
    <pc:docChg chg="undo custSel addSld delSld modSld modSection">
      <pc:chgData name="庭維 張" userId="b745cd891e27893a" providerId="LiveId" clId="{703A95BC-5C3D-4C2C-946B-2C219F56667C}" dt="2023-06-26T11:51:39.173" v="534" actId="20577"/>
      <pc:docMkLst>
        <pc:docMk/>
      </pc:docMkLst>
      <pc:sldChg chg="addSp modSp mod">
        <pc:chgData name="庭維 張" userId="b745cd891e27893a" providerId="LiveId" clId="{703A95BC-5C3D-4C2C-946B-2C219F56667C}" dt="2023-06-24T12:02:24.193" v="233" actId="20577"/>
        <pc:sldMkLst>
          <pc:docMk/>
          <pc:sldMk cId="3834419618" sldId="264"/>
        </pc:sldMkLst>
        <pc:spChg chg="add mod">
          <ac:chgData name="庭維 張" userId="b745cd891e27893a" providerId="LiveId" clId="{703A95BC-5C3D-4C2C-946B-2C219F56667C}" dt="2023-06-24T12:02:24.193" v="233" actId="20577"/>
          <ac:spMkLst>
            <pc:docMk/>
            <pc:sldMk cId="3834419618" sldId="264"/>
            <ac:spMk id="3" creationId="{886E91D7-DEFE-F5B6-E63D-C35204FEF282}"/>
          </ac:spMkLst>
        </pc:spChg>
        <pc:picChg chg="mod">
          <ac:chgData name="庭維 張" userId="b745cd891e27893a" providerId="LiveId" clId="{703A95BC-5C3D-4C2C-946B-2C219F56667C}" dt="2023-06-24T12:02:16.252" v="230" actId="1036"/>
          <ac:picMkLst>
            <pc:docMk/>
            <pc:sldMk cId="3834419618" sldId="264"/>
            <ac:picMk id="6" creationId="{0D4FD52D-8560-EEDE-2227-88DCC10EDC83}"/>
          </ac:picMkLst>
        </pc:picChg>
      </pc:sldChg>
      <pc:sldChg chg="addSp delSp modSp mod modNotesTx">
        <pc:chgData name="庭維 張" userId="b745cd891e27893a" providerId="LiveId" clId="{703A95BC-5C3D-4C2C-946B-2C219F56667C}" dt="2023-06-24T11:35:19.520" v="73" actId="20577"/>
        <pc:sldMkLst>
          <pc:docMk/>
          <pc:sldMk cId="1699275821" sldId="268"/>
        </pc:sldMkLst>
        <pc:spChg chg="add mod">
          <ac:chgData name="庭維 張" userId="b745cd891e27893a" providerId="LiveId" clId="{703A95BC-5C3D-4C2C-946B-2C219F56667C}" dt="2023-06-24T11:35:19.520" v="73" actId="20577"/>
          <ac:spMkLst>
            <pc:docMk/>
            <pc:sldMk cId="1699275821" sldId="268"/>
            <ac:spMk id="3" creationId="{21FF6E33-F515-6183-9A24-6CB3E85A9B45}"/>
          </ac:spMkLst>
        </pc:spChg>
        <pc:spChg chg="add del">
          <ac:chgData name="庭維 張" userId="b745cd891e27893a" providerId="LiveId" clId="{703A95BC-5C3D-4C2C-946B-2C219F56667C}" dt="2023-06-24T06:00:34.481" v="2" actId="478"/>
          <ac:spMkLst>
            <pc:docMk/>
            <pc:sldMk cId="1699275821" sldId="268"/>
            <ac:spMk id="3" creationId="{E7CA5178-A405-89C8-C51E-8AC181694D81}"/>
          </ac:spMkLst>
        </pc:spChg>
        <pc:picChg chg="add del mod">
          <ac:chgData name="庭維 張" userId="b745cd891e27893a" providerId="LiveId" clId="{703A95BC-5C3D-4C2C-946B-2C219F56667C}" dt="2023-06-24T06:05:07.469" v="8" actId="478"/>
          <ac:picMkLst>
            <pc:docMk/>
            <pc:sldMk cId="1699275821" sldId="268"/>
            <ac:picMk id="5" creationId="{8422A3F0-826B-4624-2658-574082BA8CF8}"/>
          </ac:picMkLst>
        </pc:picChg>
        <pc:picChg chg="del">
          <ac:chgData name="庭維 張" userId="b745cd891e27893a" providerId="LiveId" clId="{703A95BC-5C3D-4C2C-946B-2C219F56667C}" dt="2023-06-24T06:00:28.867" v="0" actId="478"/>
          <ac:picMkLst>
            <pc:docMk/>
            <pc:sldMk cId="1699275821" sldId="268"/>
            <ac:picMk id="6" creationId="{6A4A54C4-06EB-8F6B-49CC-E0B5F6CB3E22}"/>
          </ac:picMkLst>
        </pc:picChg>
        <pc:picChg chg="add del mod">
          <ac:chgData name="庭維 張" userId="b745cd891e27893a" providerId="LiveId" clId="{703A95BC-5C3D-4C2C-946B-2C219F56667C}" dt="2023-06-24T11:34:33.072" v="28" actId="478"/>
          <ac:picMkLst>
            <pc:docMk/>
            <pc:sldMk cId="1699275821" sldId="268"/>
            <ac:picMk id="1026" creationId="{4B537063-CA6E-8132-F883-7D37E9377830}"/>
          </ac:picMkLst>
        </pc:picChg>
        <pc:picChg chg="add mod">
          <ac:chgData name="庭維 張" userId="b745cd891e27893a" providerId="LiveId" clId="{703A95BC-5C3D-4C2C-946B-2C219F56667C}" dt="2023-06-24T11:34:37.567" v="29" actId="1076"/>
          <ac:picMkLst>
            <pc:docMk/>
            <pc:sldMk cId="1699275821" sldId="268"/>
            <ac:picMk id="1028" creationId="{EAF3D020-6B33-334B-43C2-70758F0BE95C}"/>
          </ac:picMkLst>
        </pc:picChg>
      </pc:sldChg>
      <pc:sldChg chg="modSp mod">
        <pc:chgData name="庭維 張" userId="b745cd891e27893a" providerId="LiveId" clId="{703A95BC-5C3D-4C2C-946B-2C219F56667C}" dt="2023-06-26T11:51:39.173" v="534" actId="20577"/>
        <pc:sldMkLst>
          <pc:docMk/>
          <pc:sldMk cId="1314898419" sldId="269"/>
        </pc:sldMkLst>
        <pc:spChg chg="mod">
          <ac:chgData name="庭維 張" userId="b745cd891e27893a" providerId="LiveId" clId="{703A95BC-5C3D-4C2C-946B-2C219F56667C}" dt="2023-06-26T11:51:39.173" v="534" actId="20577"/>
          <ac:spMkLst>
            <pc:docMk/>
            <pc:sldMk cId="1314898419" sldId="269"/>
            <ac:spMk id="6" creationId="{E5342EB0-4757-5279-3718-E7A80D30E4EE}"/>
          </ac:spMkLst>
        </pc:spChg>
      </pc:sldChg>
      <pc:sldChg chg="modSp mod">
        <pc:chgData name="庭維 張" userId="b745cd891e27893a" providerId="LiveId" clId="{703A95BC-5C3D-4C2C-946B-2C219F56667C}" dt="2023-06-26T05:05:48.425" v="433" actId="20577"/>
        <pc:sldMkLst>
          <pc:docMk/>
          <pc:sldMk cId="892036398" sldId="270"/>
        </pc:sldMkLst>
        <pc:spChg chg="mod">
          <ac:chgData name="庭維 張" userId="b745cd891e27893a" providerId="LiveId" clId="{703A95BC-5C3D-4C2C-946B-2C219F56667C}" dt="2023-06-26T05:05:34.887" v="428" actId="14100"/>
          <ac:spMkLst>
            <pc:docMk/>
            <pc:sldMk cId="892036398" sldId="270"/>
            <ac:spMk id="5" creationId="{759D7FE7-850D-1E4C-EA52-B47553D94DD1}"/>
          </ac:spMkLst>
        </pc:spChg>
        <pc:spChg chg="mod">
          <ac:chgData name="庭維 張" userId="b745cd891e27893a" providerId="LiveId" clId="{703A95BC-5C3D-4C2C-946B-2C219F56667C}" dt="2023-06-26T05:05:48.425" v="433" actId="20577"/>
          <ac:spMkLst>
            <pc:docMk/>
            <pc:sldMk cId="892036398" sldId="270"/>
            <ac:spMk id="10" creationId="{3600F6FF-D1BC-8566-3D29-AA2A5BCE2790}"/>
          </ac:spMkLst>
        </pc:spChg>
      </pc:sldChg>
      <pc:sldChg chg="addSp modSp mod">
        <pc:chgData name="庭維 張" userId="b745cd891e27893a" providerId="LiveId" clId="{703A95BC-5C3D-4C2C-946B-2C219F56667C}" dt="2023-06-25T06:11:12.274" v="296" actId="571"/>
        <pc:sldMkLst>
          <pc:docMk/>
          <pc:sldMk cId="28409961" sldId="272"/>
        </pc:sldMkLst>
        <pc:spChg chg="add mod">
          <ac:chgData name="庭維 張" userId="b745cd891e27893a" providerId="LiveId" clId="{703A95BC-5C3D-4C2C-946B-2C219F56667C}" dt="2023-06-25T06:11:12.274" v="296" actId="571"/>
          <ac:spMkLst>
            <pc:docMk/>
            <pc:sldMk cId="28409961" sldId="272"/>
            <ac:spMk id="3" creationId="{C1047BF7-FBAA-CEB7-C122-18607BD0E160}"/>
          </ac:spMkLst>
        </pc:spChg>
        <pc:spChg chg="mod">
          <ac:chgData name="庭維 張" userId="b745cd891e27893a" providerId="LiveId" clId="{703A95BC-5C3D-4C2C-946B-2C219F56667C}" dt="2023-06-25T06:10:58.959" v="295" actId="1038"/>
          <ac:spMkLst>
            <pc:docMk/>
            <pc:sldMk cId="28409961" sldId="272"/>
            <ac:spMk id="25" creationId="{3B53D021-2C42-9159-C566-E17DC7F1E4D8}"/>
          </ac:spMkLst>
        </pc:spChg>
        <pc:picChg chg="mod">
          <ac:chgData name="庭維 張" userId="b745cd891e27893a" providerId="LiveId" clId="{703A95BC-5C3D-4C2C-946B-2C219F56667C}" dt="2023-06-25T06:10:44.573" v="271" actId="1076"/>
          <ac:picMkLst>
            <pc:docMk/>
            <pc:sldMk cId="28409961" sldId="272"/>
            <ac:picMk id="13" creationId="{2FA86D9D-4545-762D-D2A5-B4ACA1D665E2}"/>
          </ac:picMkLst>
        </pc:picChg>
        <pc:picChg chg="mod">
          <ac:chgData name="庭維 張" userId="b745cd891e27893a" providerId="LiveId" clId="{703A95BC-5C3D-4C2C-946B-2C219F56667C}" dt="2023-06-25T06:10:35.506" v="268" actId="1038"/>
          <ac:picMkLst>
            <pc:docMk/>
            <pc:sldMk cId="28409961" sldId="272"/>
            <ac:picMk id="14" creationId="{BAE0E356-86C2-4DEE-B86C-7C8202B37E15}"/>
          </ac:picMkLst>
        </pc:picChg>
        <pc:picChg chg="add mod">
          <ac:chgData name="庭維 張" userId="b745cd891e27893a" providerId="LiveId" clId="{703A95BC-5C3D-4C2C-946B-2C219F56667C}" dt="2023-06-25T06:10:48.321" v="272" actId="1076"/>
          <ac:picMkLst>
            <pc:docMk/>
            <pc:sldMk cId="28409961" sldId="272"/>
            <ac:picMk id="1026" creationId="{3CA0CB16-0839-876E-92A1-3D2F89ACD1F7}"/>
          </ac:picMkLst>
        </pc:picChg>
      </pc:sldChg>
      <pc:sldChg chg="del">
        <pc:chgData name="庭維 張" userId="b745cd891e27893a" providerId="LiveId" clId="{703A95BC-5C3D-4C2C-946B-2C219F56667C}" dt="2023-06-24T07:54:05.445" v="23" actId="47"/>
        <pc:sldMkLst>
          <pc:docMk/>
          <pc:sldMk cId="2341863170" sldId="276"/>
        </pc:sldMkLst>
      </pc:sldChg>
      <pc:sldChg chg="addSp delSp modSp mod">
        <pc:chgData name="庭維 張" userId="b745cd891e27893a" providerId="LiveId" clId="{703A95BC-5C3D-4C2C-946B-2C219F56667C}" dt="2023-06-24T11:35:47.087" v="74" actId="1076"/>
        <pc:sldMkLst>
          <pc:docMk/>
          <pc:sldMk cId="1278310785" sldId="277"/>
        </pc:sldMkLst>
        <pc:spChg chg="del">
          <ac:chgData name="庭維 張" userId="b745cd891e27893a" providerId="LiveId" clId="{703A95BC-5C3D-4C2C-946B-2C219F56667C}" dt="2023-06-24T06:10:24.778" v="19" actId="478"/>
          <ac:spMkLst>
            <pc:docMk/>
            <pc:sldMk cId="1278310785" sldId="277"/>
            <ac:spMk id="3" creationId="{8CBD984B-E002-7F43-80E6-B563001E9B49}"/>
          </ac:spMkLst>
        </pc:spChg>
        <pc:picChg chg="add mod">
          <ac:chgData name="庭維 張" userId="b745cd891e27893a" providerId="LiveId" clId="{703A95BC-5C3D-4C2C-946B-2C219F56667C}" dt="2023-06-24T11:35:47.087" v="74" actId="1076"/>
          <ac:picMkLst>
            <pc:docMk/>
            <pc:sldMk cId="1278310785" sldId="277"/>
            <ac:picMk id="2050" creationId="{18C704EF-5B8B-B051-6A88-C09F7842E079}"/>
          </ac:picMkLst>
        </pc:picChg>
      </pc:sldChg>
      <pc:sldChg chg="addSp delSp modSp mod modNotesTx">
        <pc:chgData name="庭維 張" userId="b745cd891e27893a" providerId="LiveId" clId="{703A95BC-5C3D-4C2C-946B-2C219F56667C}" dt="2023-06-24T11:39:57.811" v="78" actId="1076"/>
        <pc:sldMkLst>
          <pc:docMk/>
          <pc:sldMk cId="452856150" sldId="278"/>
        </pc:sldMkLst>
        <pc:spChg chg="del">
          <ac:chgData name="庭維 張" userId="b745cd891e27893a" providerId="LiveId" clId="{703A95BC-5C3D-4C2C-946B-2C219F56667C}" dt="2023-06-24T07:54:16.452" v="24" actId="478"/>
          <ac:spMkLst>
            <pc:docMk/>
            <pc:sldMk cId="452856150" sldId="278"/>
            <ac:spMk id="3" creationId="{339D1DED-FF5B-4EDE-B61C-C2276746C1FA}"/>
          </ac:spMkLst>
        </pc:spChg>
        <pc:picChg chg="add mod">
          <ac:chgData name="庭維 張" userId="b745cd891e27893a" providerId="LiveId" clId="{703A95BC-5C3D-4C2C-946B-2C219F56667C}" dt="2023-06-24T11:39:57.811" v="78" actId="1076"/>
          <ac:picMkLst>
            <pc:docMk/>
            <pc:sldMk cId="452856150" sldId="278"/>
            <ac:picMk id="2050" creationId="{E9E17677-159D-E39B-7C1A-FD46E8F049C8}"/>
          </ac:picMkLst>
        </pc:picChg>
      </pc:sldChg>
      <pc:sldChg chg="addSp delSp modSp mod">
        <pc:chgData name="庭維 張" userId="b745cd891e27893a" providerId="LiveId" clId="{703A95BC-5C3D-4C2C-946B-2C219F56667C}" dt="2023-06-26T04:04:18.998" v="395" actId="404"/>
        <pc:sldMkLst>
          <pc:docMk/>
          <pc:sldMk cId="214770290" sldId="287"/>
        </pc:sldMkLst>
        <pc:spChg chg="mod">
          <ac:chgData name="庭維 張" userId="b745cd891e27893a" providerId="LiveId" clId="{703A95BC-5C3D-4C2C-946B-2C219F56667C}" dt="2023-06-26T04:04:18.998" v="395" actId="404"/>
          <ac:spMkLst>
            <pc:docMk/>
            <pc:sldMk cId="214770290" sldId="287"/>
            <ac:spMk id="3" creationId="{C28E1752-829E-D3D6-646B-108FB38DEC54}"/>
          </ac:spMkLst>
        </pc:spChg>
        <pc:spChg chg="add del mod">
          <ac:chgData name="庭維 張" userId="b745cd891e27893a" providerId="LiveId" clId="{703A95BC-5C3D-4C2C-946B-2C219F56667C}" dt="2023-06-26T04:00:38.309" v="358" actId="22"/>
          <ac:spMkLst>
            <pc:docMk/>
            <pc:sldMk cId="214770290" sldId="287"/>
            <ac:spMk id="6" creationId="{618DB06D-471E-4904-95BE-85BE5B81A6FE}"/>
          </ac:spMkLst>
        </pc:spChg>
      </pc:sldChg>
      <pc:sldChg chg="addSp delSp modSp new mod">
        <pc:chgData name="庭維 張" userId="b745cd891e27893a" providerId="LiveId" clId="{703A95BC-5C3D-4C2C-946B-2C219F56667C}" dt="2023-06-26T04:30:14.502" v="426" actId="20577"/>
        <pc:sldMkLst>
          <pc:docMk/>
          <pc:sldMk cId="2050399385" sldId="288"/>
        </pc:sldMkLst>
        <pc:spChg chg="mod">
          <ac:chgData name="庭維 張" userId="b745cd891e27893a" providerId="LiveId" clId="{703A95BC-5C3D-4C2C-946B-2C219F56667C}" dt="2023-06-26T03:43:24.035" v="310" actId="20577"/>
          <ac:spMkLst>
            <pc:docMk/>
            <pc:sldMk cId="2050399385" sldId="288"/>
            <ac:spMk id="2" creationId="{85D79CA0-29C8-4812-2E69-6F4B78F21F0A}"/>
          </ac:spMkLst>
        </pc:spChg>
        <pc:spChg chg="del">
          <ac:chgData name="庭維 張" userId="b745cd891e27893a" providerId="LiveId" clId="{703A95BC-5C3D-4C2C-946B-2C219F56667C}" dt="2023-06-26T03:43:10.745" v="298" actId="478"/>
          <ac:spMkLst>
            <pc:docMk/>
            <pc:sldMk cId="2050399385" sldId="288"/>
            <ac:spMk id="3" creationId="{252F1942-AA8B-6031-7C71-59ECC270E32C}"/>
          </ac:spMkLst>
        </pc:spChg>
        <pc:spChg chg="add del mod">
          <ac:chgData name="庭維 張" userId="b745cd891e27893a" providerId="LiveId" clId="{703A95BC-5C3D-4C2C-946B-2C219F56667C}" dt="2023-06-26T03:44:50.432" v="333" actId="21"/>
          <ac:spMkLst>
            <pc:docMk/>
            <pc:sldMk cId="2050399385" sldId="288"/>
            <ac:spMk id="10" creationId="{A5C92A04-6B24-E75E-31C9-CD8FB9A9511B}"/>
          </ac:spMkLst>
        </pc:spChg>
        <pc:spChg chg="add mod">
          <ac:chgData name="庭維 張" userId="b745cd891e27893a" providerId="LiveId" clId="{703A95BC-5C3D-4C2C-946B-2C219F56667C}" dt="2023-06-26T03:46:10.526" v="354" actId="1076"/>
          <ac:spMkLst>
            <pc:docMk/>
            <pc:sldMk cId="2050399385" sldId="288"/>
            <ac:spMk id="12" creationId="{77C63490-FE80-D14C-7D21-8684525AAF7F}"/>
          </ac:spMkLst>
        </pc:spChg>
        <pc:spChg chg="add mod">
          <ac:chgData name="庭維 張" userId="b745cd891e27893a" providerId="LiveId" clId="{703A95BC-5C3D-4C2C-946B-2C219F56667C}" dt="2023-06-26T04:30:14.502" v="426" actId="20577"/>
          <ac:spMkLst>
            <pc:docMk/>
            <pc:sldMk cId="2050399385" sldId="288"/>
            <ac:spMk id="13" creationId="{1A9EB991-9217-ECF1-5289-3AF9A2E5B55A}"/>
          </ac:spMkLst>
        </pc:spChg>
        <pc:picChg chg="add mod">
          <ac:chgData name="庭維 張" userId="b745cd891e27893a" providerId="LiveId" clId="{703A95BC-5C3D-4C2C-946B-2C219F56667C}" dt="2023-06-26T03:45:19.840" v="345" actId="1076"/>
          <ac:picMkLst>
            <pc:docMk/>
            <pc:sldMk cId="2050399385" sldId="288"/>
            <ac:picMk id="6" creationId="{1D57FD1A-53F6-E013-DFC1-784AFA24B8A3}"/>
          </ac:picMkLst>
        </pc:picChg>
        <pc:picChg chg="add del mod">
          <ac:chgData name="庭維 張" userId="b745cd891e27893a" providerId="LiveId" clId="{703A95BC-5C3D-4C2C-946B-2C219F56667C}" dt="2023-06-26T03:44:50.432" v="333" actId="21"/>
          <ac:picMkLst>
            <pc:docMk/>
            <pc:sldMk cId="2050399385" sldId="288"/>
            <ac:picMk id="8" creationId="{A7C52EC4-903B-F22B-869F-A5204F23F48A}"/>
          </ac:picMkLst>
        </pc:picChg>
      </pc:sldChg>
      <pc:sldChg chg="addSp delSp modSp new mod">
        <pc:chgData name="庭維 張" userId="b745cd891e27893a" providerId="LiveId" clId="{703A95BC-5C3D-4C2C-946B-2C219F56667C}" dt="2023-06-26T03:45:12.317" v="343" actId="1076"/>
        <pc:sldMkLst>
          <pc:docMk/>
          <pc:sldMk cId="2874719089" sldId="289"/>
        </pc:sldMkLst>
        <pc:spChg chg="mod">
          <ac:chgData name="庭維 張" userId="b745cd891e27893a" providerId="LiveId" clId="{703A95BC-5C3D-4C2C-946B-2C219F56667C}" dt="2023-06-26T03:44:42.338" v="331" actId="20577"/>
          <ac:spMkLst>
            <pc:docMk/>
            <pc:sldMk cId="2874719089" sldId="289"/>
            <ac:spMk id="2" creationId="{B46B11CF-4DF9-D96A-D808-30CE07B85B90}"/>
          </ac:spMkLst>
        </pc:spChg>
        <pc:spChg chg="del">
          <ac:chgData name="庭維 張" userId="b745cd891e27893a" providerId="LiveId" clId="{703A95BC-5C3D-4C2C-946B-2C219F56667C}" dt="2023-06-26T03:44:46.029" v="332" actId="478"/>
          <ac:spMkLst>
            <pc:docMk/>
            <pc:sldMk cId="2874719089" sldId="289"/>
            <ac:spMk id="3" creationId="{7B996F7F-03BB-61D3-A91F-FC116FAE9D4D}"/>
          </ac:spMkLst>
        </pc:spChg>
        <pc:spChg chg="add mod">
          <ac:chgData name="庭維 張" userId="b745cd891e27893a" providerId="LiveId" clId="{703A95BC-5C3D-4C2C-946B-2C219F56667C}" dt="2023-06-26T03:45:07.361" v="341" actId="1076"/>
          <ac:spMkLst>
            <pc:docMk/>
            <pc:sldMk cId="2874719089" sldId="289"/>
            <ac:spMk id="6" creationId="{C280D051-9B6F-9273-0165-D576B7DAFFB9}"/>
          </ac:spMkLst>
        </pc:spChg>
        <pc:picChg chg="add mod">
          <ac:chgData name="庭維 張" userId="b745cd891e27893a" providerId="LiveId" clId="{703A95BC-5C3D-4C2C-946B-2C219F56667C}" dt="2023-06-26T03:45:12.317" v="343" actId="1076"/>
          <ac:picMkLst>
            <pc:docMk/>
            <pc:sldMk cId="2874719089" sldId="289"/>
            <ac:picMk id="5" creationId="{1BA22163-6670-4D47-57A2-FCA0E70130C8}"/>
          </ac:picMkLst>
        </pc:picChg>
      </pc:sldChg>
    </pc:docChg>
  </pc:docChgLst>
  <pc:docChgLst>
    <pc:chgData name="庭維 張" userId="b745cd891e27893a" providerId="LiveId" clId="{BEAFF6BE-DEBE-4391-9D01-F7D20EF35148}"/>
    <pc:docChg chg="undo redo custSel addSld delSld modSld sldOrd addSection modSection">
      <pc:chgData name="庭維 張" userId="b745cd891e27893a" providerId="LiveId" clId="{BEAFF6BE-DEBE-4391-9D01-F7D20EF35148}" dt="2023-06-28T07:00:03.421" v="7292" actId="2711"/>
      <pc:docMkLst>
        <pc:docMk/>
      </pc:docMkLst>
      <pc:sldChg chg="modSp mod">
        <pc:chgData name="庭維 張" userId="b745cd891e27893a" providerId="LiveId" clId="{BEAFF6BE-DEBE-4391-9D01-F7D20EF35148}" dt="2023-06-28T05:38:56.233" v="7218" actId="1076"/>
        <pc:sldMkLst>
          <pc:docMk/>
          <pc:sldMk cId="0" sldId="256"/>
        </pc:sldMkLst>
        <pc:spChg chg="mod">
          <ac:chgData name="庭維 張" userId="b745cd891e27893a" providerId="LiveId" clId="{BEAFF6BE-DEBE-4391-9D01-F7D20EF35148}" dt="2023-06-28T05:38:56.233" v="7218" actId="1076"/>
          <ac:spMkLst>
            <pc:docMk/>
            <pc:sldMk cId="0" sldId="256"/>
            <ac:spMk id="2" creationId="{FA1069CE-D762-479D-A32C-55CD00628B9A}"/>
          </ac:spMkLst>
        </pc:spChg>
        <pc:spChg chg="mod">
          <ac:chgData name="庭維 張" userId="b745cd891e27893a" providerId="LiveId" clId="{BEAFF6BE-DEBE-4391-9D01-F7D20EF35148}" dt="2023-06-22T12:45:49.374" v="7" actId="20577"/>
          <ac:spMkLst>
            <pc:docMk/>
            <pc:sldMk cId="0" sldId="256"/>
            <ac:spMk id="5" creationId="{A540B29C-9627-47C1-BE41-557E3B26D8D9}"/>
          </ac:spMkLst>
        </pc:spChg>
        <pc:spChg chg="mod">
          <ac:chgData name="庭維 張" userId="b745cd891e27893a" providerId="LiveId" clId="{BEAFF6BE-DEBE-4391-9D01-F7D20EF35148}" dt="2023-06-22T12:46:05.845" v="31" actId="20577"/>
          <ac:spMkLst>
            <pc:docMk/>
            <pc:sldMk cId="0" sldId="256"/>
            <ac:spMk id="131" creationId="{00000000-0000-0000-0000-000000000000}"/>
          </ac:spMkLst>
        </pc:spChg>
      </pc:sldChg>
      <pc:sldChg chg="addSp modSp add mod modNotesTx">
        <pc:chgData name="庭維 張" userId="b745cd891e27893a" providerId="LiveId" clId="{BEAFF6BE-DEBE-4391-9D01-F7D20EF35148}" dt="2023-06-25T01:30:19.611" v="5904" actId="20577"/>
        <pc:sldMkLst>
          <pc:docMk/>
          <pc:sldMk cId="1314902201" sldId="257"/>
        </pc:sldMkLst>
        <pc:spChg chg="add mod">
          <ac:chgData name="庭維 張" userId="b745cd891e27893a" providerId="LiveId" clId="{BEAFF6BE-DEBE-4391-9D01-F7D20EF35148}" dt="2023-06-22T16:46:43.799" v="2577" actId="20577"/>
          <ac:spMkLst>
            <pc:docMk/>
            <pc:sldMk cId="1314902201" sldId="257"/>
            <ac:spMk id="3" creationId="{F4BDE320-D983-2D95-06EE-5B5C95F9B04D}"/>
          </ac:spMkLst>
        </pc:spChg>
        <pc:spChg chg="add mod">
          <ac:chgData name="庭維 張" userId="b745cd891e27893a" providerId="LiveId" clId="{BEAFF6BE-DEBE-4391-9D01-F7D20EF35148}" dt="2023-06-25T01:27:12.651" v="5752" actId="20577"/>
          <ac:spMkLst>
            <pc:docMk/>
            <pc:sldMk cId="1314902201" sldId="257"/>
            <ac:spMk id="5" creationId="{96E0261C-3192-6AC8-63E1-E6F40BB5FFE9}"/>
          </ac:spMkLst>
        </pc:spChg>
        <pc:spChg chg="add mod">
          <ac:chgData name="庭維 張" userId="b745cd891e27893a" providerId="LiveId" clId="{BEAFF6BE-DEBE-4391-9D01-F7D20EF35148}" dt="2023-06-25T01:30:14.947" v="5846" actId="1076"/>
          <ac:spMkLst>
            <pc:docMk/>
            <pc:sldMk cId="1314902201" sldId="257"/>
            <ac:spMk id="6" creationId="{459B890E-B9A3-A65C-6753-ADB9808691D4}"/>
          </ac:spMkLst>
        </pc:spChg>
      </pc:sldChg>
      <pc:sldChg chg="delSp modSp new add del mod ord">
        <pc:chgData name="庭維 張" userId="b745cd891e27893a" providerId="LiveId" clId="{BEAFF6BE-DEBE-4391-9D01-F7D20EF35148}" dt="2023-06-22T16:35:04.283" v="2169" actId="2696"/>
        <pc:sldMkLst>
          <pc:docMk/>
          <pc:sldMk cId="3272505934" sldId="257"/>
        </pc:sldMkLst>
        <pc:spChg chg="mod">
          <ac:chgData name="庭維 張" userId="b745cd891e27893a" providerId="LiveId" clId="{BEAFF6BE-DEBE-4391-9D01-F7D20EF35148}" dt="2023-06-22T16:34:43.112" v="2167" actId="20577"/>
          <ac:spMkLst>
            <pc:docMk/>
            <pc:sldMk cId="3272505934" sldId="257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6:34:50.029" v="2168" actId="478"/>
          <ac:spMkLst>
            <pc:docMk/>
            <pc:sldMk cId="3272505934" sldId="257"/>
            <ac:spMk id="3" creationId="{EFF8DCD6-460A-88FD-FF57-84347AFE5BE4}"/>
          </ac:spMkLst>
        </pc:spChg>
      </pc:sldChg>
      <pc:sldChg chg="addSp delSp modSp add mod ord">
        <pc:chgData name="庭維 張" userId="b745cd891e27893a" providerId="LiveId" clId="{BEAFF6BE-DEBE-4391-9D01-F7D20EF35148}" dt="2023-06-22T15:05:34.970" v="1667" actId="404"/>
        <pc:sldMkLst>
          <pc:docMk/>
          <pc:sldMk cId="2921080240" sldId="258"/>
        </pc:sldMkLst>
        <pc:spChg chg="mod">
          <ac:chgData name="庭維 張" userId="b745cd891e27893a" providerId="LiveId" clId="{BEAFF6BE-DEBE-4391-9D01-F7D20EF35148}" dt="2023-06-22T13:01:26.573" v="147" actId="20577"/>
          <ac:spMkLst>
            <pc:docMk/>
            <pc:sldMk cId="2921080240" sldId="258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3:01:11.913" v="113" actId="478"/>
          <ac:spMkLst>
            <pc:docMk/>
            <pc:sldMk cId="2921080240" sldId="258"/>
            <ac:spMk id="3" creationId="{EFF8DCD6-460A-88FD-FF57-84347AFE5BE4}"/>
          </ac:spMkLst>
        </pc:spChg>
        <pc:spChg chg="add mod">
          <ac:chgData name="庭維 張" userId="b745cd891e27893a" providerId="LiveId" clId="{BEAFF6BE-DEBE-4391-9D01-F7D20EF35148}" dt="2023-06-22T15:05:34.970" v="1667" actId="404"/>
          <ac:spMkLst>
            <pc:docMk/>
            <pc:sldMk cId="2921080240" sldId="258"/>
            <ac:spMk id="5" creationId="{2DEE577E-509B-46E2-9DCA-1CAA73A887C5}"/>
          </ac:spMkLst>
        </pc:spChg>
      </pc:sldChg>
      <pc:sldChg chg="addSp delSp modSp add mod">
        <pc:chgData name="庭維 張" userId="b745cd891e27893a" providerId="LiveId" clId="{BEAFF6BE-DEBE-4391-9D01-F7D20EF35148}" dt="2023-06-25T01:31:01.403" v="5967" actId="20577"/>
        <pc:sldMkLst>
          <pc:docMk/>
          <pc:sldMk cId="2479685186" sldId="259"/>
        </pc:sldMkLst>
        <pc:spChg chg="mod">
          <ac:chgData name="庭維 張" userId="b745cd891e27893a" providerId="LiveId" clId="{BEAFF6BE-DEBE-4391-9D01-F7D20EF35148}" dt="2023-06-24T02:03:22.615" v="3522" actId="20577"/>
          <ac:spMkLst>
            <pc:docMk/>
            <pc:sldMk cId="2479685186" sldId="259"/>
            <ac:spMk id="2" creationId="{4DE94C08-B2AC-FABA-3DD2-1B9D0358C25A}"/>
          </ac:spMkLst>
        </pc:spChg>
        <pc:spChg chg="add mod">
          <ac:chgData name="庭維 張" userId="b745cd891e27893a" providerId="LiveId" clId="{BEAFF6BE-DEBE-4391-9D01-F7D20EF35148}" dt="2023-06-25T01:31:01.403" v="5967" actId="20577"/>
          <ac:spMkLst>
            <pc:docMk/>
            <pc:sldMk cId="2479685186" sldId="259"/>
            <ac:spMk id="3" creationId="{C5B9CFA2-F5E5-E250-E218-283F847333D1}"/>
          </ac:spMkLst>
        </pc:spChg>
        <pc:spChg chg="add del mod">
          <ac:chgData name="庭維 張" userId="b745cd891e27893a" providerId="LiveId" clId="{BEAFF6BE-DEBE-4391-9D01-F7D20EF35148}" dt="2023-06-24T01:57:26.133" v="3164" actId="478"/>
          <ac:spMkLst>
            <pc:docMk/>
            <pc:sldMk cId="2479685186" sldId="259"/>
            <ac:spMk id="5" creationId="{EDA86219-A8A4-5B1C-1733-10F2E13139B6}"/>
          </ac:spMkLst>
        </pc:spChg>
        <pc:spChg chg="add mod">
          <ac:chgData name="庭維 張" userId="b745cd891e27893a" providerId="LiveId" clId="{BEAFF6BE-DEBE-4391-9D01-F7D20EF35148}" dt="2023-06-24T02:04:18.613" v="3574" actId="114"/>
          <ac:spMkLst>
            <pc:docMk/>
            <pc:sldMk cId="2479685186" sldId="259"/>
            <ac:spMk id="6" creationId="{28E857A3-BE65-0CC0-B331-1966CDF18957}"/>
          </ac:spMkLst>
        </pc:spChg>
      </pc:sldChg>
      <pc:sldChg chg="delSp modSp add del mod">
        <pc:chgData name="庭維 張" userId="b745cd891e27893a" providerId="LiveId" clId="{BEAFF6BE-DEBE-4391-9D01-F7D20EF35148}" dt="2023-06-22T16:35:04.283" v="2169" actId="2696"/>
        <pc:sldMkLst>
          <pc:docMk/>
          <pc:sldMk cId="4061693057" sldId="259"/>
        </pc:sldMkLst>
        <pc:spChg chg="mod">
          <ac:chgData name="庭維 張" userId="b745cd891e27893a" providerId="LiveId" clId="{BEAFF6BE-DEBE-4391-9D01-F7D20EF35148}" dt="2023-06-22T13:19:52.227" v="595" actId="20577"/>
          <ac:spMkLst>
            <pc:docMk/>
            <pc:sldMk cId="4061693057" sldId="259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3:19:56.167" v="596" actId="478"/>
          <ac:spMkLst>
            <pc:docMk/>
            <pc:sldMk cId="4061693057" sldId="259"/>
            <ac:spMk id="3" creationId="{EFF8DCD6-460A-88FD-FF57-84347AFE5BE4}"/>
          </ac:spMkLst>
        </pc:spChg>
      </pc:sldChg>
      <pc:sldChg chg="addSp delSp modSp add mod ord modNotesTx">
        <pc:chgData name="庭維 張" userId="b745cd891e27893a" providerId="LiveId" clId="{BEAFF6BE-DEBE-4391-9D01-F7D20EF35148}" dt="2023-06-26T01:49:41.090" v="7099" actId="404"/>
        <pc:sldMkLst>
          <pc:docMk/>
          <pc:sldMk cId="1748137532" sldId="260"/>
        </pc:sldMkLst>
        <pc:spChg chg="mod">
          <ac:chgData name="庭維 張" userId="b745cd891e27893a" providerId="LiveId" clId="{BEAFF6BE-DEBE-4391-9D01-F7D20EF35148}" dt="2023-06-25T01:32:07.821" v="5978" actId="20577"/>
          <ac:spMkLst>
            <pc:docMk/>
            <pc:sldMk cId="1748137532" sldId="260"/>
            <ac:spMk id="2" creationId="{4DE94C08-B2AC-FABA-3DD2-1B9D0358C25A}"/>
          </ac:spMkLst>
        </pc:spChg>
        <pc:spChg chg="add mod">
          <ac:chgData name="庭維 張" userId="b745cd891e27893a" providerId="LiveId" clId="{BEAFF6BE-DEBE-4391-9D01-F7D20EF35148}" dt="2023-06-24T02:05:38.082" v="3672" actId="20577"/>
          <ac:spMkLst>
            <pc:docMk/>
            <pc:sldMk cId="1748137532" sldId="260"/>
            <ac:spMk id="3" creationId="{259BC03B-18B6-03AD-26E4-BEF54062D2F4}"/>
          </ac:spMkLst>
        </pc:spChg>
        <pc:spChg chg="del">
          <ac:chgData name="庭維 張" userId="b745cd891e27893a" providerId="LiveId" clId="{BEAFF6BE-DEBE-4391-9D01-F7D20EF35148}" dt="2023-06-22T16:39:10.679" v="2240" actId="478"/>
          <ac:spMkLst>
            <pc:docMk/>
            <pc:sldMk cId="1748137532" sldId="260"/>
            <ac:spMk id="3" creationId="{EFF8DCD6-460A-88FD-FF57-84347AFE5BE4}"/>
          </ac:spMkLst>
        </pc:spChg>
        <pc:spChg chg="add mod">
          <ac:chgData name="庭維 張" userId="b745cd891e27893a" providerId="LiveId" clId="{BEAFF6BE-DEBE-4391-9D01-F7D20EF35148}" dt="2023-06-26T01:49:41.090" v="7099" actId="404"/>
          <ac:spMkLst>
            <pc:docMk/>
            <pc:sldMk cId="1748137532" sldId="260"/>
            <ac:spMk id="6" creationId="{2A28D727-395D-2984-000F-611966781FA7}"/>
          </ac:spMkLst>
        </pc:spChg>
      </pc:sldChg>
      <pc:sldChg chg="addSp delSp modSp add mod ord">
        <pc:chgData name="庭維 張" userId="b745cd891e27893a" providerId="LiveId" clId="{BEAFF6BE-DEBE-4391-9D01-F7D20EF35148}" dt="2023-06-28T05:53:55.806" v="7243" actId="208"/>
        <pc:sldMkLst>
          <pc:docMk/>
          <pc:sldMk cId="3757131310" sldId="261"/>
        </pc:sldMkLst>
        <pc:spChg chg="mod">
          <ac:chgData name="庭維 張" userId="b745cd891e27893a" providerId="LiveId" clId="{BEAFF6BE-DEBE-4391-9D01-F7D20EF35148}" dt="2023-06-22T13:56:09.201" v="847" actId="20577"/>
          <ac:spMkLst>
            <pc:docMk/>
            <pc:sldMk cId="3757131310" sldId="261"/>
            <ac:spMk id="2" creationId="{4DE94C08-B2AC-FABA-3DD2-1B9D0358C25A}"/>
          </ac:spMkLst>
        </pc:spChg>
        <pc:spChg chg="add del">
          <ac:chgData name="庭維 張" userId="b745cd891e27893a" providerId="LiveId" clId="{BEAFF6BE-DEBE-4391-9D01-F7D20EF35148}" dt="2023-06-22T13:03:11.558" v="190"/>
          <ac:spMkLst>
            <pc:docMk/>
            <pc:sldMk cId="3757131310" sldId="261"/>
            <ac:spMk id="3" creationId="{2DE39CAA-B40A-9C1E-0EFD-67DF4B2C6019}"/>
          </ac:spMkLst>
        </pc:spChg>
        <pc:spChg chg="add del mod">
          <ac:chgData name="庭維 張" userId="b745cd891e27893a" providerId="LiveId" clId="{BEAFF6BE-DEBE-4391-9D01-F7D20EF35148}" dt="2023-06-22T13:03:27.861" v="194"/>
          <ac:spMkLst>
            <pc:docMk/>
            <pc:sldMk cId="3757131310" sldId="261"/>
            <ac:spMk id="5" creationId="{EDEDE82D-16DA-BD0E-65AA-E78A32F67722}"/>
          </ac:spMkLst>
        </pc:spChg>
        <pc:spChg chg="add del mod">
          <ac:chgData name="庭維 張" userId="b745cd891e27893a" providerId="LiveId" clId="{BEAFF6BE-DEBE-4391-9D01-F7D20EF35148}" dt="2023-06-22T13:56:12.517" v="848" actId="478"/>
          <ac:spMkLst>
            <pc:docMk/>
            <pc:sldMk cId="3757131310" sldId="261"/>
            <ac:spMk id="6" creationId="{33D49B00-599A-326D-8C9A-D26DC0E079A5}"/>
          </ac:spMkLst>
        </pc:spChg>
        <pc:spChg chg="add del">
          <ac:chgData name="庭維 張" userId="b745cd891e27893a" providerId="LiveId" clId="{BEAFF6BE-DEBE-4391-9D01-F7D20EF35148}" dt="2023-06-22T13:03:40.098" v="197"/>
          <ac:spMkLst>
            <pc:docMk/>
            <pc:sldMk cId="3757131310" sldId="261"/>
            <ac:spMk id="7" creationId="{0A922015-8B30-0194-4F2D-3F446AAA0487}"/>
          </ac:spMkLst>
        </pc:spChg>
        <pc:spChg chg="add del mod">
          <ac:chgData name="庭維 張" userId="b745cd891e27893a" providerId="LiveId" clId="{BEAFF6BE-DEBE-4391-9D01-F7D20EF35148}" dt="2023-06-22T13:16:58.139" v="554" actId="478"/>
          <ac:spMkLst>
            <pc:docMk/>
            <pc:sldMk cId="3757131310" sldId="261"/>
            <ac:spMk id="8" creationId="{AAE8C0C4-C9A1-58D0-0036-C2442A2BF7AF}"/>
          </ac:spMkLst>
        </pc:spChg>
        <pc:spChg chg="add del mod">
          <ac:chgData name="庭維 張" userId="b745cd891e27893a" providerId="LiveId" clId="{BEAFF6BE-DEBE-4391-9D01-F7D20EF35148}" dt="2023-06-22T13:56:17.324" v="849" actId="478"/>
          <ac:spMkLst>
            <pc:docMk/>
            <pc:sldMk cId="3757131310" sldId="261"/>
            <ac:spMk id="10" creationId="{2CBF68E0-9BDD-CE31-DBEF-C9BA58997233}"/>
          </ac:spMkLst>
        </pc:spChg>
        <pc:spChg chg="add mod">
          <ac:chgData name="庭維 張" userId="b745cd891e27893a" providerId="LiveId" clId="{BEAFF6BE-DEBE-4391-9D01-F7D20EF35148}" dt="2023-06-22T13:55:30.817" v="781" actId="14100"/>
          <ac:spMkLst>
            <pc:docMk/>
            <pc:sldMk cId="3757131310" sldId="261"/>
            <ac:spMk id="12" creationId="{798C7A35-A1EF-703D-4FCD-14CAB4532154}"/>
          </ac:spMkLst>
        </pc:spChg>
        <pc:spChg chg="add mod">
          <ac:chgData name="庭維 張" userId="b745cd891e27893a" providerId="LiveId" clId="{BEAFF6BE-DEBE-4391-9D01-F7D20EF35148}" dt="2023-06-22T14:21:21.266" v="1049" actId="1037"/>
          <ac:spMkLst>
            <pc:docMk/>
            <pc:sldMk cId="3757131310" sldId="261"/>
            <ac:spMk id="20" creationId="{0F1F63AA-0031-55ED-A387-4B3AD71C9E22}"/>
          </ac:spMkLst>
        </pc:spChg>
        <pc:spChg chg="add del">
          <ac:chgData name="庭維 張" userId="b745cd891e27893a" providerId="LiveId" clId="{BEAFF6BE-DEBE-4391-9D01-F7D20EF35148}" dt="2023-06-22T14:15:48.019" v="921" actId="22"/>
          <ac:spMkLst>
            <pc:docMk/>
            <pc:sldMk cId="3757131310" sldId="261"/>
            <ac:spMk id="22" creationId="{531DC23E-F814-40D0-2326-713AD29095B8}"/>
          </ac:spMkLst>
        </pc:spChg>
        <pc:spChg chg="add mod">
          <ac:chgData name="庭維 張" userId="b745cd891e27893a" providerId="LiveId" clId="{BEAFF6BE-DEBE-4391-9D01-F7D20EF35148}" dt="2023-06-22T14:21:21.266" v="1049" actId="1037"/>
          <ac:spMkLst>
            <pc:docMk/>
            <pc:sldMk cId="3757131310" sldId="261"/>
            <ac:spMk id="23" creationId="{3E29936A-476A-D897-89EF-BE561D703581}"/>
          </ac:spMkLst>
        </pc:spChg>
        <pc:spChg chg="add mod">
          <ac:chgData name="庭維 張" userId="b745cd891e27893a" providerId="LiveId" clId="{BEAFF6BE-DEBE-4391-9D01-F7D20EF35148}" dt="2023-06-22T14:21:21.266" v="1049" actId="1037"/>
          <ac:spMkLst>
            <pc:docMk/>
            <pc:sldMk cId="3757131310" sldId="261"/>
            <ac:spMk id="24" creationId="{F9EF415D-4E00-7710-31B9-B123CD472C9E}"/>
          </ac:spMkLst>
        </pc:spChg>
        <pc:graphicFrameChg chg="add mod modGraphic">
          <ac:chgData name="庭維 張" userId="b745cd891e27893a" providerId="LiveId" clId="{BEAFF6BE-DEBE-4391-9D01-F7D20EF35148}" dt="2023-06-22T14:21:21.266" v="1049" actId="1037"/>
          <ac:graphicFrameMkLst>
            <pc:docMk/>
            <pc:sldMk cId="3757131310" sldId="261"/>
            <ac:graphicFrameMk id="25" creationId="{38C2344D-14AB-158A-471C-65D47819965D}"/>
          </ac:graphicFrameMkLst>
        </pc:graphicFrameChg>
        <pc:graphicFrameChg chg="add mod">
          <ac:chgData name="庭維 張" userId="b745cd891e27893a" providerId="LiveId" clId="{BEAFF6BE-DEBE-4391-9D01-F7D20EF35148}" dt="2023-06-22T14:21:21.266" v="1049" actId="1037"/>
          <ac:graphicFrameMkLst>
            <pc:docMk/>
            <pc:sldMk cId="3757131310" sldId="261"/>
            <ac:graphicFrameMk id="26" creationId="{4C115B93-0A3A-3E86-EBFC-4E4E10AFFF64}"/>
          </ac:graphicFrameMkLst>
        </pc:graphicFrameChg>
        <pc:picChg chg="add mod modCrop">
          <ac:chgData name="庭維 張" userId="b745cd891e27893a" providerId="LiveId" clId="{BEAFF6BE-DEBE-4391-9D01-F7D20EF35148}" dt="2023-06-22T14:21:21.266" v="1049" actId="1037"/>
          <ac:picMkLst>
            <pc:docMk/>
            <pc:sldMk cId="3757131310" sldId="261"/>
            <ac:picMk id="14" creationId="{E5C04DB6-D925-0CAF-A342-E30566E6F3A7}"/>
          </ac:picMkLst>
        </pc:picChg>
        <pc:picChg chg="add mod">
          <ac:chgData name="庭維 張" userId="b745cd891e27893a" providerId="LiveId" clId="{BEAFF6BE-DEBE-4391-9D01-F7D20EF35148}" dt="2023-06-22T14:21:21.266" v="1049" actId="1037"/>
          <ac:picMkLst>
            <pc:docMk/>
            <pc:sldMk cId="3757131310" sldId="261"/>
            <ac:picMk id="15" creationId="{2F83F761-E996-5F3C-F434-E66BC069973C}"/>
          </ac:picMkLst>
        </pc:picChg>
        <pc:picChg chg="add mod">
          <ac:chgData name="庭維 張" userId="b745cd891e27893a" providerId="LiveId" clId="{BEAFF6BE-DEBE-4391-9D01-F7D20EF35148}" dt="2023-06-22T14:21:21.266" v="1049" actId="1037"/>
          <ac:picMkLst>
            <pc:docMk/>
            <pc:sldMk cId="3757131310" sldId="261"/>
            <ac:picMk id="16" creationId="{4F9FCC33-7172-2CC5-6FD9-E3A90ED092F6}"/>
          </ac:picMkLst>
        </pc:picChg>
        <pc:picChg chg="add del mod">
          <ac:chgData name="庭維 張" userId="b745cd891e27893a" providerId="LiveId" clId="{BEAFF6BE-DEBE-4391-9D01-F7D20EF35148}" dt="2023-06-22T14:19:59.113" v="976" actId="478"/>
          <ac:picMkLst>
            <pc:docMk/>
            <pc:sldMk cId="3757131310" sldId="261"/>
            <ac:picMk id="19" creationId="{2A32F33C-BC24-2D03-910E-F615044C0D63}"/>
          </ac:picMkLst>
        </pc:picChg>
        <pc:inkChg chg="add del">
          <ac:chgData name="庭維 張" userId="b745cd891e27893a" providerId="LiveId" clId="{BEAFF6BE-DEBE-4391-9D01-F7D20EF35148}" dt="2023-06-22T14:14:00.854" v="867" actId="9405"/>
          <ac:inkMkLst>
            <pc:docMk/>
            <pc:sldMk cId="3757131310" sldId="261"/>
            <ac:inkMk id="17" creationId="{A1B5CB82-82A1-65D7-D5C6-AB82730BBCFF}"/>
          </ac:inkMkLst>
        </pc:inkChg>
        <pc:cxnChg chg="add del mod">
          <ac:chgData name="庭維 張" userId="b745cd891e27893a" providerId="LiveId" clId="{BEAFF6BE-DEBE-4391-9D01-F7D20EF35148}" dt="2023-06-28T05:53:17.245" v="7236" actId="11529"/>
          <ac:cxnSpMkLst>
            <pc:docMk/>
            <pc:sldMk cId="3757131310" sldId="261"/>
            <ac:cxnSpMk id="5" creationId="{F0BA46E3-CE3F-32C5-5296-93E999E0503D}"/>
          </ac:cxnSpMkLst>
        </pc:cxnChg>
        <pc:cxnChg chg="add mod">
          <ac:chgData name="庭維 張" userId="b745cd891e27893a" providerId="LiveId" clId="{BEAFF6BE-DEBE-4391-9D01-F7D20EF35148}" dt="2023-06-28T05:53:46.617" v="7242" actId="1582"/>
          <ac:cxnSpMkLst>
            <pc:docMk/>
            <pc:sldMk cId="3757131310" sldId="261"/>
            <ac:cxnSpMk id="7" creationId="{B3C5357B-07D1-9BED-3DAE-88B25E397B7C}"/>
          </ac:cxnSpMkLst>
        </pc:cxnChg>
        <pc:cxnChg chg="add mod">
          <ac:chgData name="庭維 張" userId="b745cd891e27893a" providerId="LiveId" clId="{BEAFF6BE-DEBE-4391-9D01-F7D20EF35148}" dt="2023-06-28T05:53:55.806" v="7243" actId="208"/>
          <ac:cxnSpMkLst>
            <pc:docMk/>
            <pc:sldMk cId="3757131310" sldId="261"/>
            <ac:cxnSpMk id="8" creationId="{99BADF5E-0DF9-D241-5E98-FFA56777A0F0}"/>
          </ac:cxnSpMkLst>
        </pc:cxnChg>
      </pc:sldChg>
      <pc:sldChg chg="addSp delSp modSp add mod ord">
        <pc:chgData name="庭維 張" userId="b745cd891e27893a" providerId="LiveId" clId="{BEAFF6BE-DEBE-4391-9D01-F7D20EF35148}" dt="2023-06-25T01:42:07.951" v="6258"/>
        <pc:sldMkLst>
          <pc:docMk/>
          <pc:sldMk cId="2252086588" sldId="262"/>
        </pc:sldMkLst>
        <pc:spChg chg="mod">
          <ac:chgData name="庭維 張" userId="b745cd891e27893a" providerId="LiveId" clId="{BEAFF6BE-DEBE-4391-9D01-F7D20EF35148}" dt="2023-06-22T15:34:51.975" v="1972" actId="2710"/>
          <ac:spMkLst>
            <pc:docMk/>
            <pc:sldMk cId="2252086588" sldId="262"/>
            <ac:spMk id="6" creationId="{33D49B00-599A-326D-8C9A-D26DC0E079A5}"/>
          </ac:spMkLst>
        </pc:spChg>
        <pc:spChg chg="del mod">
          <ac:chgData name="庭維 張" userId="b745cd891e27893a" providerId="LiveId" clId="{BEAFF6BE-DEBE-4391-9D01-F7D20EF35148}" dt="2023-06-22T15:22:52.180" v="1694" actId="478"/>
          <ac:spMkLst>
            <pc:docMk/>
            <pc:sldMk cId="2252086588" sldId="262"/>
            <ac:spMk id="8" creationId="{AAE8C0C4-C9A1-58D0-0036-C2442A2BF7AF}"/>
          </ac:spMkLst>
        </pc:spChg>
        <pc:picChg chg="add del mod">
          <ac:chgData name="庭維 張" userId="b745cd891e27893a" providerId="LiveId" clId="{BEAFF6BE-DEBE-4391-9D01-F7D20EF35148}" dt="2023-06-22T15:22:44.871" v="1690" actId="478"/>
          <ac:picMkLst>
            <pc:docMk/>
            <pc:sldMk cId="2252086588" sldId="262"/>
            <ac:picMk id="5" creationId="{0E63096A-6597-2A51-9112-EA29B54B0862}"/>
          </ac:picMkLst>
        </pc:picChg>
        <pc:picChg chg="add mod">
          <ac:chgData name="庭維 張" userId="b745cd891e27893a" providerId="LiveId" clId="{BEAFF6BE-DEBE-4391-9D01-F7D20EF35148}" dt="2023-06-22T15:23:04.187" v="1696" actId="1076"/>
          <ac:picMkLst>
            <pc:docMk/>
            <pc:sldMk cId="2252086588" sldId="262"/>
            <ac:picMk id="9" creationId="{FA2876C6-9194-7542-9617-D2191BD5AEDB}"/>
          </ac:picMkLst>
        </pc:picChg>
      </pc:sldChg>
      <pc:sldChg chg="add del">
        <pc:chgData name="庭維 張" userId="b745cd891e27893a" providerId="LiveId" clId="{BEAFF6BE-DEBE-4391-9D01-F7D20EF35148}" dt="2023-06-22T16:35:04.283" v="2169" actId="2696"/>
        <pc:sldMkLst>
          <pc:docMk/>
          <pc:sldMk cId="1614248721" sldId="263"/>
        </pc:sldMkLst>
      </pc:sldChg>
      <pc:sldChg chg="addSp delSp modSp add del mod">
        <pc:chgData name="庭維 張" userId="b745cd891e27893a" providerId="LiveId" clId="{BEAFF6BE-DEBE-4391-9D01-F7D20EF35148}" dt="2023-06-24T02:04:23.928" v="3575" actId="47"/>
        <pc:sldMkLst>
          <pc:docMk/>
          <pc:sldMk cId="3953427781" sldId="263"/>
        </pc:sldMkLst>
        <pc:spChg chg="mod">
          <ac:chgData name="庭維 張" userId="b745cd891e27893a" providerId="LiveId" clId="{BEAFF6BE-DEBE-4391-9D01-F7D20EF35148}" dt="2023-06-22T16:53:34.965" v="2780" actId="20577"/>
          <ac:spMkLst>
            <pc:docMk/>
            <pc:sldMk cId="3953427781" sldId="263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6:53:39.568" v="2781" actId="478"/>
          <ac:spMkLst>
            <pc:docMk/>
            <pc:sldMk cId="3953427781" sldId="263"/>
            <ac:spMk id="3" creationId="{EFF8DCD6-460A-88FD-FF57-84347AFE5BE4}"/>
          </ac:spMkLst>
        </pc:spChg>
        <pc:spChg chg="add mod">
          <ac:chgData name="庭維 張" userId="b745cd891e27893a" providerId="LiveId" clId="{BEAFF6BE-DEBE-4391-9D01-F7D20EF35148}" dt="2023-06-24T01:54:44.823" v="3072" actId="20577"/>
          <ac:spMkLst>
            <pc:docMk/>
            <pc:sldMk cId="3953427781" sldId="263"/>
            <ac:spMk id="5" creationId="{CBB1A59C-EDB3-FD91-EA5A-BDFCB5D01B11}"/>
          </ac:spMkLst>
        </pc:spChg>
      </pc:sldChg>
      <pc:sldChg chg="addSp delSp modSp new mod">
        <pc:chgData name="庭維 張" userId="b745cd891e27893a" providerId="LiveId" clId="{BEAFF6BE-DEBE-4391-9D01-F7D20EF35148}" dt="2023-06-28T05:55:52.233" v="7266" actId="1036"/>
        <pc:sldMkLst>
          <pc:docMk/>
          <pc:sldMk cId="3834419618" sldId="264"/>
        </pc:sldMkLst>
        <pc:spChg chg="mod">
          <ac:chgData name="庭維 張" userId="b745cd891e27893a" providerId="LiveId" clId="{BEAFF6BE-DEBE-4391-9D01-F7D20EF35148}" dt="2023-06-22T13:20:40.159" v="628" actId="20577"/>
          <ac:spMkLst>
            <pc:docMk/>
            <pc:sldMk cId="3834419618" sldId="264"/>
            <ac:spMk id="2" creationId="{C2257CC8-3AE1-5766-D5B6-4A28DE48E9DB}"/>
          </ac:spMkLst>
        </pc:spChg>
        <pc:spChg chg="del">
          <ac:chgData name="庭維 張" userId="b745cd891e27893a" providerId="LiveId" clId="{BEAFF6BE-DEBE-4391-9D01-F7D20EF35148}" dt="2023-06-22T16:36:26.989" v="2234" actId="478"/>
          <ac:spMkLst>
            <pc:docMk/>
            <pc:sldMk cId="3834419618" sldId="264"/>
            <ac:spMk id="3" creationId="{0D4ABFBF-D866-A166-D71B-601CBA837C0E}"/>
          </ac:spMkLst>
        </pc:spChg>
        <pc:spChg chg="mod">
          <ac:chgData name="庭維 張" userId="b745cd891e27893a" providerId="LiveId" clId="{BEAFF6BE-DEBE-4391-9D01-F7D20EF35148}" dt="2023-06-28T05:55:52.233" v="7266" actId="1036"/>
          <ac:spMkLst>
            <pc:docMk/>
            <pc:sldMk cId="3834419618" sldId="264"/>
            <ac:spMk id="3" creationId="{886E91D7-DEFE-F5B6-E63D-C35204FEF282}"/>
          </ac:spMkLst>
        </pc:spChg>
        <pc:picChg chg="add mod">
          <ac:chgData name="庭維 張" userId="b745cd891e27893a" providerId="LiveId" clId="{BEAFF6BE-DEBE-4391-9D01-F7D20EF35148}" dt="2023-06-25T02:02:08.413" v="6594" actId="14100"/>
          <ac:picMkLst>
            <pc:docMk/>
            <pc:sldMk cId="3834419618" sldId="264"/>
            <ac:picMk id="6" creationId="{0D4FD52D-8560-EEDE-2227-88DCC10EDC83}"/>
          </ac:picMkLst>
        </pc:picChg>
      </pc:sldChg>
      <pc:sldChg chg="modSp add del mod">
        <pc:chgData name="庭維 張" userId="b745cd891e27893a" providerId="LiveId" clId="{BEAFF6BE-DEBE-4391-9D01-F7D20EF35148}" dt="2023-06-22T16:35:12.677" v="2170" actId="47"/>
        <pc:sldMkLst>
          <pc:docMk/>
          <pc:sldMk cId="663462730" sldId="265"/>
        </pc:sldMkLst>
        <pc:spChg chg="mod">
          <ac:chgData name="庭維 張" userId="b745cd891e27893a" providerId="LiveId" clId="{BEAFF6BE-DEBE-4391-9D01-F7D20EF35148}" dt="2023-06-22T13:24:46.191" v="648" actId="20577"/>
          <ac:spMkLst>
            <pc:docMk/>
            <pc:sldMk cId="663462730" sldId="265"/>
            <ac:spMk id="2" creationId="{4DE94C08-B2AC-FABA-3DD2-1B9D0358C25A}"/>
          </ac:spMkLst>
        </pc:spChg>
      </pc:sldChg>
      <pc:sldChg chg="addSp delSp modSp add del mod">
        <pc:chgData name="庭維 張" userId="b745cd891e27893a" providerId="LiveId" clId="{BEAFF6BE-DEBE-4391-9D01-F7D20EF35148}" dt="2023-06-22T16:35:18.456" v="2172" actId="47"/>
        <pc:sldMkLst>
          <pc:docMk/>
          <pc:sldMk cId="2714505126" sldId="266"/>
        </pc:sldMkLst>
        <pc:spChg chg="mod">
          <ac:chgData name="庭維 張" userId="b745cd891e27893a" providerId="LiveId" clId="{BEAFF6BE-DEBE-4391-9D01-F7D20EF35148}" dt="2023-06-22T13:25:30.867" v="687" actId="20577"/>
          <ac:spMkLst>
            <pc:docMk/>
            <pc:sldMk cId="2714505126" sldId="266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3:25:40.338" v="688" actId="478"/>
          <ac:spMkLst>
            <pc:docMk/>
            <pc:sldMk cId="2714505126" sldId="266"/>
            <ac:spMk id="3" creationId="{EFF8DCD6-460A-88FD-FF57-84347AFE5BE4}"/>
          </ac:spMkLst>
        </pc:spChg>
        <pc:spChg chg="add del">
          <ac:chgData name="庭維 張" userId="b745cd891e27893a" providerId="LiveId" clId="{BEAFF6BE-DEBE-4391-9D01-F7D20EF35148}" dt="2023-06-22T13:25:49.351" v="690" actId="11529"/>
          <ac:spMkLst>
            <pc:docMk/>
            <pc:sldMk cId="2714505126" sldId="266"/>
            <ac:spMk id="5" creationId="{8413E91D-3B10-AF3C-07B3-90D917FEFC3C}"/>
          </ac:spMkLst>
        </pc:spChg>
        <pc:spChg chg="add mod">
          <ac:chgData name="庭維 張" userId="b745cd891e27893a" providerId="LiveId" clId="{BEAFF6BE-DEBE-4391-9D01-F7D20EF35148}" dt="2023-06-22T13:26:23.924" v="712" actId="208"/>
          <ac:spMkLst>
            <pc:docMk/>
            <pc:sldMk cId="2714505126" sldId="266"/>
            <ac:spMk id="6" creationId="{4E0CEFB7-6CED-1D1B-BA42-D5E93A22D6BC}"/>
          </ac:spMkLst>
        </pc:spChg>
        <pc:spChg chg="add mod">
          <ac:chgData name="庭維 張" userId="b745cd891e27893a" providerId="LiveId" clId="{BEAFF6BE-DEBE-4391-9D01-F7D20EF35148}" dt="2023-06-22T13:26:23.924" v="712" actId="208"/>
          <ac:spMkLst>
            <pc:docMk/>
            <pc:sldMk cId="2714505126" sldId="266"/>
            <ac:spMk id="7" creationId="{6CD4B7BF-3303-7AAD-955A-8331A7CE0F6D}"/>
          </ac:spMkLst>
        </pc:spChg>
      </pc:sldChg>
      <pc:sldChg chg="add del">
        <pc:chgData name="庭維 張" userId="b745cd891e27893a" providerId="LiveId" clId="{BEAFF6BE-DEBE-4391-9D01-F7D20EF35148}" dt="2023-06-22T17:03:23.182" v="2878" actId="47"/>
        <pc:sldMkLst>
          <pc:docMk/>
          <pc:sldMk cId="2354780658" sldId="267"/>
        </pc:sldMkLst>
      </pc:sldChg>
      <pc:sldChg chg="addSp modSp add mod">
        <pc:chgData name="庭維 張" userId="b745cd891e27893a" providerId="LiveId" clId="{BEAFF6BE-DEBE-4391-9D01-F7D20EF35148}" dt="2023-06-25T00:56:56.268" v="5166" actId="20577"/>
        <pc:sldMkLst>
          <pc:docMk/>
          <pc:sldMk cId="1699275821" sldId="268"/>
        </pc:sldMkLst>
        <pc:spChg chg="mod">
          <ac:chgData name="庭維 張" userId="b745cd891e27893a" providerId="LiveId" clId="{BEAFF6BE-DEBE-4391-9D01-F7D20EF35148}" dt="2023-06-25T00:55:06.948" v="4957" actId="404"/>
          <ac:spMkLst>
            <pc:docMk/>
            <pc:sldMk cId="1699275821" sldId="268"/>
            <ac:spMk id="2" creationId="{4DE94C08-B2AC-FABA-3DD2-1B9D0358C25A}"/>
          </ac:spMkLst>
        </pc:spChg>
        <pc:spChg chg="add mod">
          <ac:chgData name="庭維 張" userId="b745cd891e27893a" providerId="LiveId" clId="{BEAFF6BE-DEBE-4391-9D01-F7D20EF35148}" dt="2023-06-25T00:56:34.161" v="5157" actId="1035"/>
          <ac:spMkLst>
            <pc:docMk/>
            <pc:sldMk cId="1699275821" sldId="268"/>
            <ac:spMk id="6" creationId="{30352429-4850-1DEF-ED8A-299949B99EE4}"/>
          </ac:spMkLst>
        </pc:spChg>
        <pc:spChg chg="add mod">
          <ac:chgData name="庭維 張" userId="b745cd891e27893a" providerId="LiveId" clId="{BEAFF6BE-DEBE-4391-9D01-F7D20EF35148}" dt="2023-06-25T00:56:56.268" v="5166" actId="20577"/>
          <ac:spMkLst>
            <pc:docMk/>
            <pc:sldMk cId="1699275821" sldId="268"/>
            <ac:spMk id="7" creationId="{FCBBB2E2-84F8-1813-BDA6-342D6DB66453}"/>
          </ac:spMkLst>
        </pc:spChg>
        <pc:picChg chg="add mod">
          <ac:chgData name="庭維 張" userId="b745cd891e27893a" providerId="LiveId" clId="{BEAFF6BE-DEBE-4391-9D01-F7D20EF35148}" dt="2023-06-25T00:55:46.102" v="5109" actId="1035"/>
          <ac:picMkLst>
            <pc:docMk/>
            <pc:sldMk cId="1699275821" sldId="268"/>
            <ac:picMk id="5" creationId="{5652C960-52E1-429E-D95A-9EF8942C5FBA}"/>
          </ac:picMkLst>
        </pc:picChg>
        <pc:picChg chg="mod">
          <ac:chgData name="庭維 張" userId="b745cd891e27893a" providerId="LiveId" clId="{BEAFF6BE-DEBE-4391-9D01-F7D20EF35148}" dt="2023-06-25T00:55:25.634" v="5039" actId="1038"/>
          <ac:picMkLst>
            <pc:docMk/>
            <pc:sldMk cId="1699275821" sldId="268"/>
            <ac:picMk id="1028" creationId="{EAF3D020-6B33-334B-43C2-70758F0BE95C}"/>
          </ac:picMkLst>
        </pc:picChg>
      </pc:sldChg>
      <pc:sldChg chg="addSp delSp modSp add del mod ord modNotesTx">
        <pc:chgData name="庭維 張" userId="b745cd891e27893a" providerId="LiveId" clId="{BEAFF6BE-DEBE-4391-9D01-F7D20EF35148}" dt="2023-06-24T02:06:46.786" v="3681" actId="2696"/>
        <pc:sldMkLst>
          <pc:docMk/>
          <pc:sldMk cId="1924759166" sldId="268"/>
        </pc:sldMkLst>
        <pc:spChg chg="mod">
          <ac:chgData name="庭維 張" userId="b745cd891e27893a" providerId="LiveId" clId="{BEAFF6BE-DEBE-4391-9D01-F7D20EF35148}" dt="2023-06-22T16:56:04.068" v="2854"/>
          <ac:spMkLst>
            <pc:docMk/>
            <pc:sldMk cId="1924759166" sldId="268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2T17:00:58.539" v="2870" actId="478"/>
          <ac:spMkLst>
            <pc:docMk/>
            <pc:sldMk cId="1924759166" sldId="268"/>
            <ac:spMk id="3" creationId="{EFF8DCD6-460A-88FD-FF57-84347AFE5BE4}"/>
          </ac:spMkLst>
        </pc:spChg>
        <pc:picChg chg="add mod">
          <ac:chgData name="庭維 張" userId="b745cd891e27893a" providerId="LiveId" clId="{BEAFF6BE-DEBE-4391-9D01-F7D20EF35148}" dt="2023-06-22T17:01:09.147" v="2875" actId="1076"/>
          <ac:picMkLst>
            <pc:docMk/>
            <pc:sldMk cId="1924759166" sldId="268"/>
            <ac:picMk id="6" creationId="{6A4A54C4-06EB-8F6B-49CC-E0B5F6CB3E22}"/>
          </ac:picMkLst>
        </pc:pic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4278749276" sldId="268"/>
        </pc:sldMkLst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1028512302" sldId="269"/>
        </pc:sldMkLst>
      </pc:sldChg>
      <pc:sldChg chg="addSp delSp modSp add mod modAnim">
        <pc:chgData name="庭維 張" userId="b745cd891e27893a" providerId="LiveId" clId="{BEAFF6BE-DEBE-4391-9D01-F7D20EF35148}" dt="2023-06-25T01:40:59.051" v="6255"/>
        <pc:sldMkLst>
          <pc:docMk/>
          <pc:sldMk cId="1314898419" sldId="269"/>
        </pc:sldMkLst>
        <pc:spChg chg="mod">
          <ac:chgData name="庭維 張" userId="b745cd891e27893a" providerId="LiveId" clId="{BEAFF6BE-DEBE-4391-9D01-F7D20EF35148}" dt="2023-06-25T00:40:53.869" v="4569" actId="20577"/>
          <ac:spMkLst>
            <pc:docMk/>
            <pc:sldMk cId="1314898419" sldId="269"/>
            <ac:spMk id="2" creationId="{4DE94C08-B2AC-FABA-3DD2-1B9D0358C25A}"/>
          </ac:spMkLst>
        </pc:spChg>
        <pc:spChg chg="del">
          <ac:chgData name="庭維 張" userId="b745cd891e27893a" providerId="LiveId" clId="{BEAFF6BE-DEBE-4391-9D01-F7D20EF35148}" dt="2023-06-24T02:51:36.611" v="4091" actId="478"/>
          <ac:spMkLst>
            <pc:docMk/>
            <pc:sldMk cId="1314898419" sldId="269"/>
            <ac:spMk id="3" creationId="{EFF8DCD6-460A-88FD-FF57-84347AFE5BE4}"/>
          </ac:spMkLst>
        </pc:spChg>
        <pc:spChg chg="add del">
          <ac:chgData name="庭維 張" userId="b745cd891e27893a" providerId="LiveId" clId="{BEAFF6BE-DEBE-4391-9D01-F7D20EF35148}" dt="2023-06-25T01:33:49.767" v="6026" actId="22"/>
          <ac:spMkLst>
            <pc:docMk/>
            <pc:sldMk cId="1314898419" sldId="269"/>
            <ac:spMk id="5" creationId="{B1BEEEEF-FC69-A35D-099F-9BE06673DF1B}"/>
          </ac:spMkLst>
        </pc:spChg>
        <pc:spChg chg="add mod">
          <ac:chgData name="庭維 張" userId="b745cd891e27893a" providerId="LiveId" clId="{BEAFF6BE-DEBE-4391-9D01-F7D20EF35148}" dt="2023-06-25T01:39:51.114" v="6232" actId="21"/>
          <ac:spMkLst>
            <pc:docMk/>
            <pc:sldMk cId="1314898419" sldId="269"/>
            <ac:spMk id="6" creationId="{E5342EB0-4757-5279-3718-E7A80D30E4EE}"/>
          </ac:spMkLst>
        </pc:spChg>
        <pc:spChg chg="add del">
          <ac:chgData name="庭維 張" userId="b745cd891e27893a" providerId="LiveId" clId="{BEAFF6BE-DEBE-4391-9D01-F7D20EF35148}" dt="2023-06-25T01:37:13.486" v="6125" actId="22"/>
          <ac:spMkLst>
            <pc:docMk/>
            <pc:sldMk cId="1314898419" sldId="269"/>
            <ac:spMk id="8" creationId="{23173927-A093-310E-EBD0-A9F3FD84D5EA}"/>
          </ac:spMkLst>
        </pc:spChg>
        <pc:spChg chg="add mod">
          <ac:chgData name="庭維 張" userId="b745cd891e27893a" providerId="LiveId" clId="{BEAFF6BE-DEBE-4391-9D01-F7D20EF35148}" dt="2023-06-25T01:40:37.169" v="6245" actId="164"/>
          <ac:spMkLst>
            <pc:docMk/>
            <pc:sldMk cId="1314898419" sldId="269"/>
            <ac:spMk id="12" creationId="{EB265C08-FAF7-A371-BF91-DDBC7B90EF5C}"/>
          </ac:spMkLst>
        </pc:spChg>
        <pc:grpChg chg="add mod">
          <ac:chgData name="庭維 張" userId="b745cd891e27893a" providerId="LiveId" clId="{BEAFF6BE-DEBE-4391-9D01-F7D20EF35148}" dt="2023-06-25T01:40:37.169" v="6245" actId="164"/>
          <ac:grpSpMkLst>
            <pc:docMk/>
            <pc:sldMk cId="1314898419" sldId="269"/>
            <ac:grpSpMk id="13" creationId="{6D108FB4-D8B4-03DC-F57D-E12EA3C9A0F4}"/>
          </ac:grpSpMkLst>
        </pc:grpChg>
        <pc:picChg chg="add mod">
          <ac:chgData name="庭維 張" userId="b745cd891e27893a" providerId="LiveId" clId="{BEAFF6BE-DEBE-4391-9D01-F7D20EF35148}" dt="2023-06-25T01:40:37.169" v="6245" actId="164"/>
          <ac:picMkLst>
            <pc:docMk/>
            <pc:sldMk cId="1314898419" sldId="269"/>
            <ac:picMk id="10" creationId="{6A36EA46-8074-CAB8-31F6-F1543AD6E972}"/>
          </ac:picMkLst>
        </pc:picChg>
      </pc:sldChg>
      <pc:sldChg chg="addSp delSp modSp new mod ord">
        <pc:chgData name="庭維 張" userId="b745cd891e27893a" providerId="LiveId" clId="{BEAFF6BE-DEBE-4391-9D01-F7D20EF35148}" dt="2023-06-24T02:05:25.517" v="3650" actId="20577"/>
        <pc:sldMkLst>
          <pc:docMk/>
          <pc:sldMk cId="892036398" sldId="270"/>
        </pc:sldMkLst>
        <pc:spChg chg="mod">
          <ac:chgData name="庭維 張" userId="b745cd891e27893a" providerId="LiveId" clId="{BEAFF6BE-DEBE-4391-9D01-F7D20EF35148}" dt="2023-06-22T14:51:04.965" v="1345" actId="20577"/>
          <ac:spMkLst>
            <pc:docMk/>
            <pc:sldMk cId="892036398" sldId="270"/>
            <ac:spMk id="2" creationId="{BDF8EFEA-9B5B-10ED-F814-3400423BABD5}"/>
          </ac:spMkLst>
        </pc:spChg>
        <pc:spChg chg="del">
          <ac:chgData name="庭維 張" userId="b745cd891e27893a" providerId="LiveId" clId="{BEAFF6BE-DEBE-4391-9D01-F7D20EF35148}" dt="2023-06-22T14:22:04.171" v="1051" actId="478"/>
          <ac:spMkLst>
            <pc:docMk/>
            <pc:sldMk cId="892036398" sldId="270"/>
            <ac:spMk id="3" creationId="{074C3C03-5086-3351-3104-B99CD13E96EE}"/>
          </ac:spMkLst>
        </pc:spChg>
        <pc:spChg chg="add mod">
          <ac:chgData name="庭維 張" userId="b745cd891e27893a" providerId="LiveId" clId="{BEAFF6BE-DEBE-4391-9D01-F7D20EF35148}" dt="2023-06-24T02:05:25.517" v="3650" actId="20577"/>
          <ac:spMkLst>
            <pc:docMk/>
            <pc:sldMk cId="892036398" sldId="270"/>
            <ac:spMk id="3" creationId="{639C04F8-A5E2-B13D-E6A3-ADA1B9A3FEC1}"/>
          </ac:spMkLst>
        </pc:spChg>
        <pc:spChg chg="add mod">
          <ac:chgData name="庭維 張" userId="b745cd891e27893a" providerId="LiveId" clId="{BEAFF6BE-DEBE-4391-9D01-F7D20EF35148}" dt="2023-06-24T02:04:57.427" v="3625" actId="1035"/>
          <ac:spMkLst>
            <pc:docMk/>
            <pc:sldMk cId="892036398" sldId="270"/>
            <ac:spMk id="5" creationId="{759D7FE7-850D-1E4C-EA52-B47553D94DD1}"/>
          </ac:spMkLst>
        </pc:spChg>
        <pc:spChg chg="add mod">
          <ac:chgData name="庭維 張" userId="b745cd891e27893a" providerId="LiveId" clId="{BEAFF6BE-DEBE-4391-9D01-F7D20EF35148}" dt="2023-06-22T15:02:07.658" v="1450" actId="113"/>
          <ac:spMkLst>
            <pc:docMk/>
            <pc:sldMk cId="892036398" sldId="270"/>
            <ac:spMk id="7" creationId="{6311787B-BB51-8628-2892-AE95E7057947}"/>
          </ac:spMkLst>
        </pc:spChg>
        <pc:spChg chg="add del mod">
          <ac:chgData name="庭維 張" userId="b745cd891e27893a" providerId="LiveId" clId="{BEAFF6BE-DEBE-4391-9D01-F7D20EF35148}" dt="2023-06-22T15:21:52.959" v="1687" actId="478"/>
          <ac:spMkLst>
            <pc:docMk/>
            <pc:sldMk cId="892036398" sldId="270"/>
            <ac:spMk id="9" creationId="{E643F34D-E185-86AF-30D1-4607F7ABF8CB}"/>
          </ac:spMkLst>
        </pc:spChg>
        <pc:spChg chg="add mod">
          <ac:chgData name="庭維 張" userId="b745cd891e27893a" providerId="LiveId" clId="{BEAFF6BE-DEBE-4391-9D01-F7D20EF35148}" dt="2023-06-24T02:04:57.427" v="3625" actId="1035"/>
          <ac:spMkLst>
            <pc:docMk/>
            <pc:sldMk cId="892036398" sldId="270"/>
            <ac:spMk id="10" creationId="{3600F6FF-D1BC-8566-3D29-AA2A5BCE2790}"/>
          </ac:spMkLst>
        </pc:spChg>
        <pc:spChg chg="add mod">
          <ac:chgData name="庭維 張" userId="b745cd891e27893a" providerId="LiveId" clId="{BEAFF6BE-DEBE-4391-9D01-F7D20EF35148}" dt="2023-06-22T15:27:02.211" v="1825" actId="20577"/>
          <ac:spMkLst>
            <pc:docMk/>
            <pc:sldMk cId="892036398" sldId="270"/>
            <ac:spMk id="11" creationId="{331FDD0B-206E-B089-66D5-6EE46934772B}"/>
          </ac:spMkLst>
        </pc:spChg>
        <pc:spChg chg="add mod">
          <ac:chgData name="庭維 張" userId="b745cd891e27893a" providerId="LiveId" clId="{BEAFF6BE-DEBE-4391-9D01-F7D20EF35148}" dt="2023-06-22T15:32:05.255" v="1971" actId="207"/>
          <ac:spMkLst>
            <pc:docMk/>
            <pc:sldMk cId="892036398" sldId="270"/>
            <ac:spMk id="12" creationId="{DC11A09A-5021-0436-B1EA-3C66390D891C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3982011297" sldId="270"/>
        </pc:sldMkLst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2857634030" sldId="271"/>
        </pc:sldMkLst>
      </pc:sldChg>
      <pc:sldChg chg="modSp new mod">
        <pc:chgData name="庭維 張" userId="b745cd891e27893a" providerId="LiveId" clId="{BEAFF6BE-DEBE-4391-9D01-F7D20EF35148}" dt="2023-06-22T14:36:27.729" v="1260"/>
        <pc:sldMkLst>
          <pc:docMk/>
          <pc:sldMk cId="3055881829" sldId="271"/>
        </pc:sldMkLst>
        <pc:spChg chg="mod">
          <ac:chgData name="庭維 張" userId="b745cd891e27893a" providerId="LiveId" clId="{BEAFF6BE-DEBE-4391-9D01-F7D20EF35148}" dt="2023-06-22T14:31:58.007" v="1155"/>
          <ac:spMkLst>
            <pc:docMk/>
            <pc:sldMk cId="3055881829" sldId="271"/>
            <ac:spMk id="2" creationId="{3B898136-1DD2-A248-FE1D-E1537F40AAB4}"/>
          </ac:spMkLst>
        </pc:spChg>
        <pc:spChg chg="mod">
          <ac:chgData name="庭維 張" userId="b745cd891e27893a" providerId="LiveId" clId="{BEAFF6BE-DEBE-4391-9D01-F7D20EF35148}" dt="2023-06-22T14:36:27.729" v="1260"/>
          <ac:spMkLst>
            <pc:docMk/>
            <pc:sldMk cId="3055881829" sldId="271"/>
            <ac:spMk id="3" creationId="{3AE02428-11FB-B1E2-4757-D4CA6FD8E9F0}"/>
          </ac:spMkLst>
        </pc:spChg>
      </pc:sldChg>
      <pc:sldChg chg="addSp delSp modSp new mod modAnim">
        <pc:chgData name="庭維 張" userId="b745cd891e27893a" providerId="LiveId" clId="{BEAFF6BE-DEBE-4391-9D01-F7D20EF35148}" dt="2023-06-28T05:50:37.725" v="7234" actId="14100"/>
        <pc:sldMkLst>
          <pc:docMk/>
          <pc:sldMk cId="28409961" sldId="272"/>
        </pc:sldMkLst>
        <pc:spChg chg="mod">
          <ac:chgData name="庭維 張" userId="b745cd891e27893a" providerId="LiveId" clId="{BEAFF6BE-DEBE-4391-9D01-F7D20EF35148}" dt="2023-06-25T00:40:41.071" v="4561" actId="20577"/>
          <ac:spMkLst>
            <pc:docMk/>
            <pc:sldMk cId="28409961" sldId="272"/>
            <ac:spMk id="2" creationId="{FF5953D3-6099-EFF4-AA9D-69E4247C23C9}"/>
          </ac:spMkLst>
        </pc:spChg>
        <pc:spChg chg="del mod">
          <ac:chgData name="庭維 張" userId="b745cd891e27893a" providerId="LiveId" clId="{BEAFF6BE-DEBE-4391-9D01-F7D20EF35148}" dt="2023-06-25T00:40:43.383" v="4562" actId="478"/>
          <ac:spMkLst>
            <pc:docMk/>
            <pc:sldMk cId="28409961" sldId="272"/>
            <ac:spMk id="3" creationId="{17B9DC31-4BD4-758E-3E0C-DC4D61F89399}"/>
          </ac:spMkLst>
        </pc:spChg>
        <pc:spChg chg="add mod">
          <ac:chgData name="庭維 張" userId="b745cd891e27893a" providerId="LiveId" clId="{BEAFF6BE-DEBE-4391-9D01-F7D20EF35148}" dt="2023-06-25T01:53:59.933" v="6529" actId="1035"/>
          <ac:spMkLst>
            <pc:docMk/>
            <pc:sldMk cId="28409961" sldId="272"/>
            <ac:spMk id="6" creationId="{50A71CF4-48EA-0B59-7620-BB5D068EEBFD}"/>
          </ac:spMkLst>
        </pc:spChg>
        <pc:spChg chg="add mod">
          <ac:chgData name="庭維 張" userId="b745cd891e27893a" providerId="LiveId" clId="{BEAFF6BE-DEBE-4391-9D01-F7D20EF35148}" dt="2023-06-25T01:23:58.036" v="5686" actId="113"/>
          <ac:spMkLst>
            <pc:docMk/>
            <pc:sldMk cId="28409961" sldId="272"/>
            <ac:spMk id="9" creationId="{3BE2C2AA-1705-1501-1DF5-264E44A99BBF}"/>
          </ac:spMkLst>
        </pc:spChg>
        <pc:spChg chg="add del mod">
          <ac:chgData name="庭維 張" userId="b745cd891e27893a" providerId="LiveId" clId="{BEAFF6BE-DEBE-4391-9D01-F7D20EF35148}" dt="2023-06-25T01:20:28.702" v="5606" actId="478"/>
          <ac:spMkLst>
            <pc:docMk/>
            <pc:sldMk cId="28409961" sldId="272"/>
            <ac:spMk id="10" creationId="{053C0A10-A71A-2465-DFEE-AC8586913B26}"/>
          </ac:spMkLst>
        </pc:spChg>
        <pc:spChg chg="add mod">
          <ac:chgData name="庭維 張" userId="b745cd891e27893a" providerId="LiveId" clId="{BEAFF6BE-DEBE-4391-9D01-F7D20EF35148}" dt="2023-06-28T05:50:37.725" v="7234" actId="14100"/>
          <ac:spMkLst>
            <pc:docMk/>
            <pc:sldMk cId="28409961" sldId="272"/>
            <ac:spMk id="11" creationId="{A9918D05-AFDC-2DF7-DE29-226271C5F933}"/>
          </ac:spMkLst>
        </pc:spChg>
        <pc:spChg chg="add mod">
          <ac:chgData name="庭維 張" userId="b745cd891e27893a" providerId="LiveId" clId="{BEAFF6BE-DEBE-4391-9D01-F7D20EF35148}" dt="2023-06-25T01:54:35.984" v="6581" actId="20577"/>
          <ac:spMkLst>
            <pc:docMk/>
            <pc:sldMk cId="28409961" sldId="272"/>
            <ac:spMk id="12" creationId="{DEBDD806-82ED-DD69-45A5-FE37714CE77B}"/>
          </ac:spMkLst>
        </pc:spChg>
        <pc:spChg chg="add del">
          <ac:chgData name="庭維 張" userId="b745cd891e27893a" providerId="LiveId" clId="{BEAFF6BE-DEBE-4391-9D01-F7D20EF35148}" dt="2023-06-25T01:49:14.336" v="6410" actId="478"/>
          <ac:spMkLst>
            <pc:docMk/>
            <pc:sldMk cId="28409961" sldId="272"/>
            <ac:spMk id="15" creationId="{9E0C9E64-9FCC-E578-2F17-287B4D71E580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16" creationId="{6840EF50-1629-7CD4-C8CB-31E3EE7CAAAD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17" creationId="{8DF95AE5-2F7A-A4B1-9E75-4FEC970E9DD7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18" creationId="{C62EDB16-E344-1AFC-51C8-0F8FF7DA6C0C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19" creationId="{5E1CA85B-FA84-6CD1-C55A-0C4BDA0D4834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20" creationId="{C4242427-D986-2929-1346-274038DE4179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21" creationId="{6D9BF04F-59EB-C66B-E4D2-644D77F7520D}"/>
          </ac:spMkLst>
        </pc:spChg>
        <pc:spChg chg="add del mod">
          <ac:chgData name="庭維 張" userId="b745cd891e27893a" providerId="LiveId" clId="{BEAFF6BE-DEBE-4391-9D01-F7D20EF35148}" dt="2023-06-25T01:52:43.882" v="6430" actId="478"/>
          <ac:spMkLst>
            <pc:docMk/>
            <pc:sldMk cId="28409961" sldId="272"/>
            <ac:spMk id="22" creationId="{DAC4CEA0-24C9-74D4-46C5-B960AD5B282C}"/>
          </ac:spMkLst>
        </pc:spChg>
        <pc:spChg chg="add del mod">
          <ac:chgData name="庭維 張" userId="b745cd891e27893a" providerId="LiveId" clId="{BEAFF6BE-DEBE-4391-9D01-F7D20EF35148}" dt="2023-06-25T01:52:00.958" v="6429" actId="478"/>
          <ac:spMkLst>
            <pc:docMk/>
            <pc:sldMk cId="28409961" sldId="272"/>
            <ac:spMk id="23" creationId="{C10CA6B2-DA1A-8A8C-D9D1-8D7CCDD9245F}"/>
          </ac:spMkLst>
        </pc:spChg>
        <pc:spChg chg="add del mod">
          <ac:chgData name="庭維 張" userId="b745cd891e27893a" providerId="LiveId" clId="{BEAFF6BE-DEBE-4391-9D01-F7D20EF35148}" dt="2023-06-25T01:52:00.958" v="6429" actId="478"/>
          <ac:spMkLst>
            <pc:docMk/>
            <pc:sldMk cId="28409961" sldId="272"/>
            <ac:spMk id="24" creationId="{FBB572ED-EF7B-FF08-D982-48042D071F44}"/>
          </ac:spMkLst>
        </pc:spChg>
        <pc:spChg chg="add">
          <ac:chgData name="庭維 張" userId="b745cd891e27893a" providerId="LiveId" clId="{BEAFF6BE-DEBE-4391-9D01-F7D20EF35148}" dt="2023-06-25T01:53:04.391" v="6432" actId="11529"/>
          <ac:spMkLst>
            <pc:docMk/>
            <pc:sldMk cId="28409961" sldId="272"/>
            <ac:spMk id="25" creationId="{3B53D021-2C42-9159-C566-E17DC7F1E4D8}"/>
          </ac:spMkLst>
        </pc:spChg>
        <pc:spChg chg="add mod">
          <ac:chgData name="庭維 張" userId="b745cd891e27893a" providerId="LiveId" clId="{BEAFF6BE-DEBE-4391-9D01-F7D20EF35148}" dt="2023-06-25T01:53:43.080" v="6474" actId="1036"/>
          <ac:spMkLst>
            <pc:docMk/>
            <pc:sldMk cId="28409961" sldId="272"/>
            <ac:spMk id="26" creationId="{44D65074-81FC-7E60-3D9A-7FFAF40155EC}"/>
          </ac:spMkLst>
        </pc:spChg>
        <pc:picChg chg="add mod">
          <ac:chgData name="庭維 張" userId="b745cd891e27893a" providerId="LiveId" clId="{BEAFF6BE-DEBE-4391-9D01-F7D20EF35148}" dt="2023-06-25T01:53:59.933" v="6529" actId="1035"/>
          <ac:picMkLst>
            <pc:docMk/>
            <pc:sldMk cId="28409961" sldId="272"/>
            <ac:picMk id="8" creationId="{AD50DF48-BBBF-639D-54A5-5976FC18DEA8}"/>
          </ac:picMkLst>
        </pc:picChg>
        <pc:picChg chg="add mod">
          <ac:chgData name="庭維 張" userId="b745cd891e27893a" providerId="LiveId" clId="{BEAFF6BE-DEBE-4391-9D01-F7D20EF35148}" dt="2023-06-25T01:52:51.322" v="6431" actId="1076"/>
          <ac:picMkLst>
            <pc:docMk/>
            <pc:sldMk cId="28409961" sldId="272"/>
            <ac:picMk id="13" creationId="{2FA86D9D-4545-762D-D2A5-B4ACA1D665E2}"/>
          </ac:picMkLst>
        </pc:picChg>
        <pc:picChg chg="add mod">
          <ac:chgData name="庭維 張" userId="b745cd891e27893a" providerId="LiveId" clId="{BEAFF6BE-DEBE-4391-9D01-F7D20EF35148}" dt="2023-06-25T01:52:51.322" v="6431" actId="1076"/>
          <ac:picMkLst>
            <pc:docMk/>
            <pc:sldMk cId="28409961" sldId="272"/>
            <ac:picMk id="14" creationId="{BAE0E356-86C2-4DEE-B86C-7C8202B37E15}"/>
          </ac:picMkLst>
        </pc:picChg>
      </pc:sldChg>
      <pc:sldChg chg="new del">
        <pc:chgData name="庭維 張" userId="b745cd891e27893a" providerId="LiveId" clId="{BEAFF6BE-DEBE-4391-9D01-F7D20EF35148}" dt="2023-06-22T14:42:12.064" v="1264" actId="680"/>
        <pc:sldMkLst>
          <pc:docMk/>
          <pc:sldMk cId="390746284" sldId="272"/>
        </pc:sldMkLst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1828156380" sldId="273"/>
        </pc:sldMkLst>
      </pc:sldChg>
      <pc:sldChg chg="addSp delSp modSp new mod">
        <pc:chgData name="庭維 張" userId="b745cd891e27893a" providerId="LiveId" clId="{BEAFF6BE-DEBE-4391-9D01-F7D20EF35148}" dt="2023-06-24T02:04:37.776" v="3598" actId="20577"/>
        <pc:sldMkLst>
          <pc:docMk/>
          <pc:sldMk cId="3993507344" sldId="273"/>
        </pc:sldMkLst>
        <pc:spChg chg="mod">
          <ac:chgData name="庭維 張" userId="b745cd891e27893a" providerId="LiveId" clId="{BEAFF6BE-DEBE-4391-9D01-F7D20EF35148}" dt="2023-06-22T14:46:06.899" v="1309" actId="20577"/>
          <ac:spMkLst>
            <pc:docMk/>
            <pc:sldMk cId="3993507344" sldId="273"/>
            <ac:spMk id="2" creationId="{BFCFF5C4-CC58-03CB-37A0-770E2E18279B}"/>
          </ac:spMkLst>
        </pc:spChg>
        <pc:spChg chg="add mod">
          <ac:chgData name="庭維 張" userId="b745cd891e27893a" providerId="LiveId" clId="{BEAFF6BE-DEBE-4391-9D01-F7D20EF35148}" dt="2023-06-24T02:04:37.776" v="3598" actId="20577"/>
          <ac:spMkLst>
            <pc:docMk/>
            <pc:sldMk cId="3993507344" sldId="273"/>
            <ac:spMk id="3" creationId="{BA6700DC-91E5-1468-FA9F-A7B832AC9B3E}"/>
          </ac:spMkLst>
        </pc:spChg>
        <pc:spChg chg="del">
          <ac:chgData name="庭維 張" userId="b745cd891e27893a" providerId="LiveId" clId="{BEAFF6BE-DEBE-4391-9D01-F7D20EF35148}" dt="2023-06-22T15:35:34.280" v="1973" actId="478"/>
          <ac:spMkLst>
            <pc:docMk/>
            <pc:sldMk cId="3993507344" sldId="273"/>
            <ac:spMk id="3" creationId="{DADDEA81-9A0C-2F5D-A9C8-4B0062544973}"/>
          </ac:spMkLst>
        </pc:spChg>
        <pc:spChg chg="add mod">
          <ac:chgData name="庭維 張" userId="b745cd891e27893a" providerId="LiveId" clId="{BEAFF6BE-DEBE-4391-9D01-F7D20EF35148}" dt="2023-06-22T15:46:35.327" v="2140"/>
          <ac:spMkLst>
            <pc:docMk/>
            <pc:sldMk cId="3993507344" sldId="273"/>
            <ac:spMk id="6" creationId="{7A50E6A2-9DB0-FA18-2943-F4B38E9D1622}"/>
          </ac:spMkLst>
        </pc:spChg>
        <pc:spChg chg="add mod">
          <ac:chgData name="庭維 張" userId="b745cd891e27893a" providerId="LiveId" clId="{BEAFF6BE-DEBE-4391-9D01-F7D20EF35148}" dt="2023-06-22T15:49:26.287" v="2153" actId="1076"/>
          <ac:spMkLst>
            <pc:docMk/>
            <pc:sldMk cId="3993507344" sldId="273"/>
            <ac:spMk id="7" creationId="{01CC6D89-4816-8722-3DAA-9BF03EC4D3A8}"/>
          </ac:spMkLst>
        </pc:spChg>
        <pc:spChg chg="add mod">
          <ac:chgData name="庭維 張" userId="b745cd891e27893a" providerId="LiveId" clId="{BEAFF6BE-DEBE-4391-9D01-F7D20EF35148}" dt="2023-06-22T15:49:39.253" v="2154" actId="571"/>
          <ac:spMkLst>
            <pc:docMk/>
            <pc:sldMk cId="3993507344" sldId="273"/>
            <ac:spMk id="8" creationId="{5002F7E7-D41D-40BE-3025-B9007769333A}"/>
          </ac:spMkLst>
        </pc:spChg>
      </pc:sldChg>
      <pc:sldChg chg="modSp new mod">
        <pc:chgData name="庭維 張" userId="b745cd891e27893a" providerId="LiveId" clId="{BEAFF6BE-DEBE-4391-9D01-F7D20EF35148}" dt="2023-06-22T16:35:47.178" v="2192" actId="20577"/>
        <pc:sldMkLst>
          <pc:docMk/>
          <pc:sldMk cId="314051695" sldId="274"/>
        </pc:sldMkLst>
        <pc:spChg chg="mod">
          <ac:chgData name="庭維 張" userId="b745cd891e27893a" providerId="LiveId" clId="{BEAFF6BE-DEBE-4391-9D01-F7D20EF35148}" dt="2023-06-22T16:35:47.178" v="2192" actId="20577"/>
          <ac:spMkLst>
            <pc:docMk/>
            <pc:sldMk cId="314051695" sldId="274"/>
            <ac:spMk id="4" creationId="{1CB87F32-F3E9-2C94-0135-034BD9EAE1EC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3235389439" sldId="274"/>
        </pc:sldMkLst>
      </pc:sldChg>
      <pc:sldChg chg="modSp add mod ord">
        <pc:chgData name="庭維 張" userId="b745cd891e27893a" providerId="LiveId" clId="{BEAFF6BE-DEBE-4391-9D01-F7D20EF35148}" dt="2023-06-22T16:36:20.998" v="2233" actId="20577"/>
        <pc:sldMkLst>
          <pc:docMk/>
          <pc:sldMk cId="2450562654" sldId="275"/>
        </pc:sldMkLst>
        <pc:spChg chg="mod">
          <ac:chgData name="庭維 張" userId="b745cd891e27893a" providerId="LiveId" clId="{BEAFF6BE-DEBE-4391-9D01-F7D20EF35148}" dt="2023-06-22T16:36:20.998" v="2233" actId="20577"/>
          <ac:spMkLst>
            <pc:docMk/>
            <pc:sldMk cId="2450562654" sldId="275"/>
            <ac:spMk id="4" creationId="{1CB87F32-F3E9-2C94-0135-034BD9EAE1EC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2468511086" sldId="275"/>
        </pc:sldMkLst>
      </pc:sldChg>
      <pc:sldChg chg="modSp new del mod ord">
        <pc:chgData name="庭維 張" userId="b745cd891e27893a" providerId="LiveId" clId="{BEAFF6BE-DEBE-4391-9D01-F7D20EF35148}" dt="2023-06-24T02:06:46.786" v="3681" actId="2696"/>
        <pc:sldMkLst>
          <pc:docMk/>
          <pc:sldMk cId="1629061727" sldId="276"/>
        </pc:sldMkLst>
        <pc:spChg chg="mod">
          <ac:chgData name="庭維 張" userId="b745cd891e27893a" providerId="LiveId" clId="{BEAFF6BE-DEBE-4391-9D01-F7D20EF35148}" dt="2023-06-22T16:54:51.825" v="2853" actId="20577"/>
          <ac:spMkLst>
            <pc:docMk/>
            <pc:sldMk cId="1629061727" sldId="276"/>
            <ac:spMk id="2" creationId="{66B85CB5-4F23-E005-3182-D60E5FC86B1A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1897171643" sldId="276"/>
        </pc:sldMkLst>
      </pc:sldChg>
      <pc:sldChg chg="add">
        <pc:chgData name="庭維 張" userId="b745cd891e27893a" providerId="LiveId" clId="{BEAFF6BE-DEBE-4391-9D01-F7D20EF35148}" dt="2023-06-24T02:06:52.677" v="3682"/>
        <pc:sldMkLst>
          <pc:docMk/>
          <pc:sldMk cId="2341863170" sldId="276"/>
        </pc:sldMkLst>
      </pc:sldChg>
      <pc:sldChg chg="add del">
        <pc:chgData name="庭維 張" userId="b745cd891e27893a" providerId="LiveId" clId="{BEAFF6BE-DEBE-4391-9D01-F7D20EF35148}" dt="2023-06-25T00:57:39.626" v="5167" actId="47"/>
        <pc:sldMkLst>
          <pc:docMk/>
          <pc:sldMk cId="1278310785" sldId="277"/>
        </pc:sldMkLst>
      </pc:sldChg>
      <pc:sldChg chg="modSp new del mod ord">
        <pc:chgData name="庭維 張" userId="b745cd891e27893a" providerId="LiveId" clId="{BEAFF6BE-DEBE-4391-9D01-F7D20EF35148}" dt="2023-06-24T02:06:46.786" v="3681" actId="2696"/>
        <pc:sldMkLst>
          <pc:docMk/>
          <pc:sldMk cId="2081573892" sldId="277"/>
        </pc:sldMkLst>
        <pc:spChg chg="mod">
          <ac:chgData name="庭維 張" userId="b745cd891e27893a" providerId="LiveId" clId="{BEAFF6BE-DEBE-4391-9D01-F7D20EF35148}" dt="2023-06-22T16:56:19.049" v="2866" actId="20577"/>
          <ac:spMkLst>
            <pc:docMk/>
            <pc:sldMk cId="2081573892" sldId="277"/>
            <ac:spMk id="2" creationId="{1E103A25-19F6-C58C-4759-CC55A1C54797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2103243120" sldId="277"/>
        </pc:sldMkLst>
      </pc:sldChg>
      <pc:sldChg chg="addSp modSp add mod">
        <pc:chgData name="庭維 張" userId="b745cd891e27893a" providerId="LiveId" clId="{BEAFF6BE-DEBE-4391-9D01-F7D20EF35148}" dt="2023-06-25T00:54:19.684" v="4937"/>
        <pc:sldMkLst>
          <pc:docMk/>
          <pc:sldMk cId="452856150" sldId="278"/>
        </pc:sldMkLst>
        <pc:spChg chg="add mod">
          <ac:chgData name="庭維 張" userId="b745cd891e27893a" providerId="LiveId" clId="{BEAFF6BE-DEBE-4391-9D01-F7D20EF35148}" dt="2023-06-25T00:54:19.684" v="4937"/>
          <ac:spMkLst>
            <pc:docMk/>
            <pc:sldMk cId="452856150" sldId="278"/>
            <ac:spMk id="3" creationId="{827E2A0F-70D7-37BB-A2A9-7E562411D1B1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944797955" sldId="278"/>
        </pc:sldMkLst>
      </pc:sldChg>
      <pc:sldChg chg="modSp new del mod ord">
        <pc:chgData name="庭維 張" userId="b745cd891e27893a" providerId="LiveId" clId="{BEAFF6BE-DEBE-4391-9D01-F7D20EF35148}" dt="2023-06-24T02:06:46.786" v="3681" actId="2696"/>
        <pc:sldMkLst>
          <pc:docMk/>
          <pc:sldMk cId="1065689404" sldId="278"/>
        </pc:sldMkLst>
        <pc:spChg chg="mod">
          <ac:chgData name="庭維 張" userId="b745cd891e27893a" providerId="LiveId" clId="{BEAFF6BE-DEBE-4391-9D01-F7D20EF35148}" dt="2023-06-22T16:57:45.243" v="2869" actId="27636"/>
          <ac:spMkLst>
            <pc:docMk/>
            <pc:sldMk cId="1065689404" sldId="278"/>
            <ac:spMk id="2" creationId="{1973729E-1D35-2C23-49A4-929FCB2852F3}"/>
          </ac:spMkLst>
        </pc:sp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198304360" sldId="279"/>
        </pc:sldMkLst>
      </pc:sldChg>
      <pc:sldChg chg="addSp delSp modSp new mod ord modAnim modNotesTx">
        <pc:chgData name="庭維 張" userId="b745cd891e27893a" providerId="LiveId" clId="{BEAFF6BE-DEBE-4391-9D01-F7D20EF35148}" dt="2023-06-25T01:28:56.130" v="5830" actId="20577"/>
        <pc:sldMkLst>
          <pc:docMk/>
          <pc:sldMk cId="2625188709" sldId="279"/>
        </pc:sldMkLst>
        <pc:spChg chg="mod">
          <ac:chgData name="庭維 張" userId="b745cd891e27893a" providerId="LiveId" clId="{BEAFF6BE-DEBE-4391-9D01-F7D20EF35148}" dt="2023-06-24T02:06:32.585" v="3679" actId="20577"/>
          <ac:spMkLst>
            <pc:docMk/>
            <pc:sldMk cId="2625188709" sldId="279"/>
            <ac:spMk id="2" creationId="{3E4853C7-162B-2B62-287C-7BBB98B05240}"/>
          </ac:spMkLst>
        </pc:spChg>
        <pc:spChg chg="del">
          <ac:chgData name="庭維 張" userId="b745cd891e27893a" providerId="LiveId" clId="{BEAFF6BE-DEBE-4391-9D01-F7D20EF35148}" dt="2023-06-24T02:06:35.973" v="3680" actId="478"/>
          <ac:spMkLst>
            <pc:docMk/>
            <pc:sldMk cId="2625188709" sldId="279"/>
            <ac:spMk id="3" creationId="{F0E9F67E-25B2-91FC-97CC-3F768A241A5A}"/>
          </ac:spMkLst>
        </pc:spChg>
        <pc:spChg chg="add mod">
          <ac:chgData name="庭維 張" userId="b745cd891e27893a" providerId="LiveId" clId="{BEAFF6BE-DEBE-4391-9D01-F7D20EF35148}" dt="2023-06-25T01:28:56.130" v="5830" actId="20577"/>
          <ac:spMkLst>
            <pc:docMk/>
            <pc:sldMk cId="2625188709" sldId="279"/>
            <ac:spMk id="6" creationId="{4B35F2A5-D761-BC49-CBA4-F83DF652ACF2}"/>
          </ac:spMkLst>
        </pc:spChg>
        <pc:graphicFrameChg chg="add mod modGraphic">
          <ac:chgData name="庭維 張" userId="b745cd891e27893a" providerId="LiveId" clId="{BEAFF6BE-DEBE-4391-9D01-F7D20EF35148}" dt="2023-06-25T01:27:52.682" v="5767" actId="1036"/>
          <ac:graphicFrameMkLst>
            <pc:docMk/>
            <pc:sldMk cId="2625188709" sldId="279"/>
            <ac:graphicFrameMk id="7" creationId="{07A4B771-E898-F58E-BC03-67AA9CFE8D9D}"/>
          </ac:graphicFrameMkLst>
        </pc:graphicFrameChg>
        <pc:graphicFrameChg chg="add mod modGraphic">
          <ac:chgData name="庭維 張" userId="b745cd891e27893a" providerId="LiveId" clId="{BEAFF6BE-DEBE-4391-9D01-F7D20EF35148}" dt="2023-06-25T01:27:52.682" v="5767" actId="1036"/>
          <ac:graphicFrameMkLst>
            <pc:docMk/>
            <pc:sldMk cId="2625188709" sldId="279"/>
            <ac:graphicFrameMk id="8" creationId="{2761D0A8-921B-D019-338D-16898045539E}"/>
          </ac:graphicFrameMkLst>
        </pc:graphicFrameChg>
        <pc:picChg chg="add mod">
          <ac:chgData name="庭維 張" userId="b745cd891e27893a" providerId="LiveId" clId="{BEAFF6BE-DEBE-4391-9D01-F7D20EF35148}" dt="2023-06-25T01:27:52.682" v="5767" actId="1036"/>
          <ac:picMkLst>
            <pc:docMk/>
            <pc:sldMk cId="2625188709" sldId="279"/>
            <ac:picMk id="9" creationId="{BE5B5A0B-373D-15C4-2788-ECDA776244D2}"/>
          </ac:picMkLst>
        </pc:picChg>
        <pc:picChg chg="add mod">
          <ac:chgData name="庭維 張" userId="b745cd891e27893a" providerId="LiveId" clId="{BEAFF6BE-DEBE-4391-9D01-F7D20EF35148}" dt="2023-06-25T01:27:52.682" v="5767" actId="1036"/>
          <ac:picMkLst>
            <pc:docMk/>
            <pc:sldMk cId="2625188709" sldId="279"/>
            <ac:picMk id="11" creationId="{4FB1C2D8-9B89-E76F-4C58-A72837FD6D36}"/>
          </ac:picMkLst>
        </pc:picChg>
        <pc:picChg chg="add mod">
          <ac:chgData name="庭維 張" userId="b745cd891e27893a" providerId="LiveId" clId="{BEAFF6BE-DEBE-4391-9D01-F7D20EF35148}" dt="2023-06-25T01:27:52.682" v="5767" actId="1036"/>
          <ac:picMkLst>
            <pc:docMk/>
            <pc:sldMk cId="2625188709" sldId="279"/>
            <ac:picMk id="12" creationId="{22213216-FB62-E6E6-89CC-5CD84445CC4A}"/>
          </ac:picMkLst>
        </pc:picChg>
        <pc:picChg chg="add mod">
          <ac:chgData name="庭維 張" userId="b745cd891e27893a" providerId="LiveId" clId="{BEAFF6BE-DEBE-4391-9D01-F7D20EF35148}" dt="2023-06-25T01:27:52.682" v="5767" actId="1036"/>
          <ac:picMkLst>
            <pc:docMk/>
            <pc:sldMk cId="2625188709" sldId="279"/>
            <ac:picMk id="14" creationId="{878DBB96-23CC-24E7-8D51-7F74CAE9638E}"/>
          </ac:picMkLst>
        </pc:picChg>
      </pc:sldChg>
      <pc:sldChg chg="addSp delSp modSp new mod modNotesTx">
        <pc:chgData name="庭維 張" userId="b745cd891e27893a" providerId="LiveId" clId="{BEAFF6BE-DEBE-4391-9D01-F7D20EF35148}" dt="2023-06-25T00:53:43.077" v="4884" actId="1037"/>
        <pc:sldMkLst>
          <pc:docMk/>
          <pc:sldMk cId="3398542306" sldId="280"/>
        </pc:sldMkLst>
        <pc:spChg chg="mod">
          <ac:chgData name="庭維 張" userId="b745cd891e27893a" providerId="LiveId" clId="{BEAFF6BE-DEBE-4391-9D01-F7D20EF35148}" dt="2023-06-24T02:08:11.123" v="3712" actId="20577"/>
          <ac:spMkLst>
            <pc:docMk/>
            <pc:sldMk cId="3398542306" sldId="280"/>
            <ac:spMk id="2" creationId="{A60085FC-F890-18DB-72E8-5CC793FED1C6}"/>
          </ac:spMkLst>
        </pc:spChg>
        <pc:spChg chg="add mod">
          <ac:chgData name="庭維 張" userId="b745cd891e27893a" providerId="LiveId" clId="{BEAFF6BE-DEBE-4391-9D01-F7D20EF35148}" dt="2023-06-25T00:53:43.077" v="4884" actId="1037"/>
          <ac:spMkLst>
            <pc:docMk/>
            <pc:sldMk cId="3398542306" sldId="280"/>
            <ac:spMk id="3" creationId="{C322A86D-16C1-135A-BADD-B3792204B73C}"/>
          </ac:spMkLst>
        </pc:spChg>
        <pc:spChg chg="del">
          <ac:chgData name="庭維 張" userId="b745cd891e27893a" providerId="LiveId" clId="{BEAFF6BE-DEBE-4391-9D01-F7D20EF35148}" dt="2023-06-24T02:19:41.030" v="4080" actId="478"/>
          <ac:spMkLst>
            <pc:docMk/>
            <pc:sldMk cId="3398542306" sldId="280"/>
            <ac:spMk id="3" creationId="{FF2044D6-777F-4693-3343-D0BB546089C1}"/>
          </ac:spMkLst>
        </pc:spChg>
        <pc:spChg chg="add mod">
          <ac:chgData name="庭維 張" userId="b745cd891e27893a" providerId="LiveId" clId="{BEAFF6BE-DEBE-4391-9D01-F7D20EF35148}" dt="2023-06-24T02:22:18.933" v="4090" actId="113"/>
          <ac:spMkLst>
            <pc:docMk/>
            <pc:sldMk cId="3398542306" sldId="280"/>
            <ac:spMk id="6" creationId="{013A3FF7-FABB-CD63-8285-E49CB806B5FE}"/>
          </ac:spMkLst>
        </pc:spChg>
        <pc:picChg chg="add mod">
          <ac:chgData name="庭維 張" userId="b745cd891e27893a" providerId="LiveId" clId="{BEAFF6BE-DEBE-4391-9D01-F7D20EF35148}" dt="2023-06-24T03:10:29.365" v="4543" actId="27614"/>
          <ac:picMkLst>
            <pc:docMk/>
            <pc:sldMk cId="3398542306" sldId="280"/>
            <ac:picMk id="5" creationId="{39851A3C-6A67-54DC-F482-667AC3EF9E3A}"/>
          </ac:picMkLst>
        </pc:picChg>
        <pc:picChg chg="add mod">
          <ac:chgData name="庭維 張" userId="b745cd891e27893a" providerId="LiveId" clId="{BEAFF6BE-DEBE-4391-9D01-F7D20EF35148}" dt="2023-06-24T03:10:56.561" v="4547" actId="962"/>
          <ac:picMkLst>
            <pc:docMk/>
            <pc:sldMk cId="3398542306" sldId="280"/>
            <ac:picMk id="8" creationId="{A0D3A3BC-E765-FE02-B4E4-F203C0CDF2F4}"/>
          </ac:picMkLst>
        </pc:picChg>
      </pc:sldChg>
      <pc:sldChg chg="del">
        <pc:chgData name="庭維 張" userId="b745cd891e27893a" providerId="LiveId" clId="{BEAFF6BE-DEBE-4391-9D01-F7D20EF35148}" dt="2023-06-22T12:46:32.173" v="53" actId="47"/>
        <pc:sldMkLst>
          <pc:docMk/>
          <pc:sldMk cId="3706114744" sldId="280"/>
        </pc:sldMkLst>
      </pc:sldChg>
      <pc:sldChg chg="addSp modSp new mod">
        <pc:chgData name="庭維 張" userId="b745cd891e27893a" providerId="LiveId" clId="{BEAFF6BE-DEBE-4391-9D01-F7D20EF35148}" dt="2023-06-25T01:32:43.954" v="5987" actId="20577"/>
        <pc:sldMkLst>
          <pc:docMk/>
          <pc:sldMk cId="750239001" sldId="281"/>
        </pc:sldMkLst>
        <pc:spChg chg="mod">
          <ac:chgData name="庭維 張" userId="b745cd891e27893a" providerId="LiveId" clId="{BEAFF6BE-DEBE-4391-9D01-F7D20EF35148}" dt="2023-06-25T00:42:50.956" v="4709" actId="20577"/>
          <ac:spMkLst>
            <pc:docMk/>
            <pc:sldMk cId="750239001" sldId="281"/>
            <ac:spMk id="2" creationId="{D38E9DD8-EAFA-B968-0756-1B4553C9A5EB}"/>
          </ac:spMkLst>
        </pc:spChg>
        <pc:spChg chg="mod">
          <ac:chgData name="庭維 張" userId="b745cd891e27893a" providerId="LiveId" clId="{BEAFF6BE-DEBE-4391-9D01-F7D20EF35148}" dt="2023-06-25T01:32:43.954" v="5987" actId="20577"/>
          <ac:spMkLst>
            <pc:docMk/>
            <pc:sldMk cId="750239001" sldId="281"/>
            <ac:spMk id="3" creationId="{2E5B0B3A-51FD-0CE9-849E-A14F9463A6BD}"/>
          </ac:spMkLst>
        </pc:spChg>
        <pc:spChg chg="add mod">
          <ac:chgData name="庭維 張" userId="b745cd891e27893a" providerId="LiveId" clId="{BEAFF6BE-DEBE-4391-9D01-F7D20EF35148}" dt="2023-06-25T01:00:11.741" v="5311" actId="20577"/>
          <ac:spMkLst>
            <pc:docMk/>
            <pc:sldMk cId="750239001" sldId="281"/>
            <ac:spMk id="5" creationId="{A377A9E7-4330-57C8-E194-046E0F9AEF61}"/>
          </ac:spMkLst>
        </pc:spChg>
      </pc:sldChg>
      <pc:sldChg chg="delSp modSp new mod">
        <pc:chgData name="庭維 張" userId="b745cd891e27893a" providerId="LiveId" clId="{BEAFF6BE-DEBE-4391-9D01-F7D20EF35148}" dt="2023-06-25T00:42:22.086" v="4673" actId="20577"/>
        <pc:sldMkLst>
          <pc:docMk/>
          <pc:sldMk cId="1511300881" sldId="282"/>
        </pc:sldMkLst>
        <pc:spChg chg="del">
          <ac:chgData name="庭維 張" userId="b745cd891e27893a" providerId="LiveId" clId="{BEAFF6BE-DEBE-4391-9D01-F7D20EF35148}" dt="2023-06-25T00:42:01.363" v="4635" actId="478"/>
          <ac:spMkLst>
            <pc:docMk/>
            <pc:sldMk cId="1511300881" sldId="282"/>
            <ac:spMk id="2" creationId="{E828102B-16F2-C80C-4B06-82C9C18BAFEF}"/>
          </ac:spMkLst>
        </pc:spChg>
        <pc:spChg chg="mod">
          <ac:chgData name="庭維 張" userId="b745cd891e27893a" providerId="LiveId" clId="{BEAFF6BE-DEBE-4391-9D01-F7D20EF35148}" dt="2023-06-25T00:42:22.086" v="4673" actId="20577"/>
          <ac:spMkLst>
            <pc:docMk/>
            <pc:sldMk cId="1511300881" sldId="282"/>
            <ac:spMk id="4" creationId="{31561283-2132-EE8F-169D-F3106CB72508}"/>
          </ac:spMkLst>
        </pc:spChg>
      </pc:sldChg>
      <pc:sldChg chg="addSp delSp modSp new mod modNotesTx">
        <pc:chgData name="庭維 張" userId="b745cd891e27893a" providerId="LiveId" clId="{BEAFF6BE-DEBE-4391-9D01-F7D20EF35148}" dt="2023-06-25T01:33:01.828" v="6024" actId="1038"/>
        <pc:sldMkLst>
          <pc:docMk/>
          <pc:sldMk cId="1757097764" sldId="283"/>
        </pc:sldMkLst>
        <pc:spChg chg="mod">
          <ac:chgData name="庭維 張" userId="b745cd891e27893a" providerId="LiveId" clId="{BEAFF6BE-DEBE-4391-9D01-F7D20EF35148}" dt="2023-06-25T00:44:07.592" v="4759" actId="20577"/>
          <ac:spMkLst>
            <pc:docMk/>
            <pc:sldMk cId="1757097764" sldId="283"/>
            <ac:spMk id="2" creationId="{EDDE6126-3CBD-CFC9-A342-B689EBB00875}"/>
          </ac:spMkLst>
        </pc:spChg>
        <pc:spChg chg="del">
          <ac:chgData name="庭維 張" userId="b745cd891e27893a" providerId="LiveId" clId="{BEAFF6BE-DEBE-4391-9D01-F7D20EF35148}" dt="2023-06-25T00:44:10.408" v="4760" actId="478"/>
          <ac:spMkLst>
            <pc:docMk/>
            <pc:sldMk cId="1757097764" sldId="283"/>
            <ac:spMk id="3" creationId="{44DF25E8-E901-0A00-4DFC-35857748DC89}"/>
          </ac:spMkLst>
        </pc:spChg>
        <pc:spChg chg="add mod">
          <ac:chgData name="庭維 張" userId="b745cd891e27893a" providerId="LiveId" clId="{BEAFF6BE-DEBE-4391-9D01-F7D20EF35148}" dt="2023-06-25T00:50:52.898" v="4813" actId="113"/>
          <ac:spMkLst>
            <pc:docMk/>
            <pc:sldMk cId="1757097764" sldId="283"/>
            <ac:spMk id="7" creationId="{815DA838-E20F-0894-571A-93DBA3A9F597}"/>
          </ac:spMkLst>
        </pc:spChg>
        <pc:spChg chg="add del mod">
          <ac:chgData name="庭維 張" userId="b745cd891e27893a" providerId="LiveId" clId="{BEAFF6BE-DEBE-4391-9D01-F7D20EF35148}" dt="2023-06-25T01:32:56.126" v="5988" actId="478"/>
          <ac:spMkLst>
            <pc:docMk/>
            <pc:sldMk cId="1757097764" sldId="283"/>
            <ac:spMk id="8" creationId="{DE4EAE54-1363-C2B1-AC61-A61BB309CA64}"/>
          </ac:spMkLst>
        </pc:spChg>
        <pc:picChg chg="add mod">
          <ac:chgData name="庭維 張" userId="b745cd891e27893a" providerId="LiveId" clId="{BEAFF6BE-DEBE-4391-9D01-F7D20EF35148}" dt="2023-06-25T01:33:01.828" v="6024" actId="1038"/>
          <ac:picMkLst>
            <pc:docMk/>
            <pc:sldMk cId="1757097764" sldId="283"/>
            <ac:picMk id="6" creationId="{01D3DA28-3302-7061-30D1-AEBF3D07F85E}"/>
          </ac:picMkLst>
        </pc:picChg>
      </pc:sldChg>
      <pc:sldChg chg="modSp new mod">
        <pc:chgData name="庭維 張" userId="b745cd891e27893a" providerId="LiveId" clId="{BEAFF6BE-DEBE-4391-9D01-F7D20EF35148}" dt="2023-06-25T01:42:57.817" v="6280" actId="20577"/>
        <pc:sldMkLst>
          <pc:docMk/>
          <pc:sldMk cId="1353494551" sldId="284"/>
        </pc:sldMkLst>
        <pc:spChg chg="mod">
          <ac:chgData name="庭維 張" userId="b745cd891e27893a" providerId="LiveId" clId="{BEAFF6BE-DEBE-4391-9D01-F7D20EF35148}" dt="2023-06-25T01:42:57.817" v="6280" actId="20577"/>
          <ac:spMkLst>
            <pc:docMk/>
            <pc:sldMk cId="1353494551" sldId="284"/>
            <ac:spMk id="4" creationId="{EFFAF28A-C084-117C-5275-C456343B6799}"/>
          </ac:spMkLst>
        </pc:spChg>
      </pc:sldChg>
      <pc:sldChg chg="modSp new del mod">
        <pc:chgData name="庭維 張" userId="b745cd891e27893a" providerId="LiveId" clId="{BEAFF6BE-DEBE-4391-9D01-F7D20EF35148}" dt="2023-06-26T01:49:46.504" v="7100" actId="47"/>
        <pc:sldMkLst>
          <pc:docMk/>
          <pc:sldMk cId="420046118" sldId="285"/>
        </pc:sldMkLst>
        <pc:spChg chg="mod">
          <ac:chgData name="庭維 張" userId="b745cd891e27893a" providerId="LiveId" clId="{BEAFF6BE-DEBE-4391-9D01-F7D20EF35148}" dt="2023-06-26T01:07:54.961" v="6713" actId="20577"/>
          <ac:spMkLst>
            <pc:docMk/>
            <pc:sldMk cId="420046118" sldId="285"/>
            <ac:spMk id="2" creationId="{20402C14-CB2C-F1AE-5FF2-303FE09280E0}"/>
          </ac:spMkLst>
        </pc:spChg>
        <pc:spChg chg="mod">
          <ac:chgData name="庭維 張" userId="b745cd891e27893a" providerId="LiveId" clId="{BEAFF6BE-DEBE-4391-9D01-F7D20EF35148}" dt="2023-06-26T01:25:49.998" v="7063" actId="20577"/>
          <ac:spMkLst>
            <pc:docMk/>
            <pc:sldMk cId="420046118" sldId="285"/>
            <ac:spMk id="3" creationId="{868D7DD6-AAC3-8ACC-BEAE-79474377AB2F}"/>
          </ac:spMkLst>
        </pc:spChg>
      </pc:sldChg>
      <pc:sldChg chg="modSp new del mod">
        <pc:chgData name="庭維 張" userId="b745cd891e27893a" providerId="LiveId" clId="{BEAFF6BE-DEBE-4391-9D01-F7D20EF35148}" dt="2023-06-26T00:59:59.724" v="6689" actId="47"/>
        <pc:sldMkLst>
          <pc:docMk/>
          <pc:sldMk cId="2226283062" sldId="285"/>
        </pc:sldMkLst>
        <pc:spChg chg="mod">
          <ac:chgData name="庭維 張" userId="b745cd891e27893a" providerId="LiveId" clId="{BEAFF6BE-DEBE-4391-9D01-F7D20EF35148}" dt="2023-06-26T00:52:13.461" v="6670" actId="20577"/>
          <ac:spMkLst>
            <pc:docMk/>
            <pc:sldMk cId="2226283062" sldId="285"/>
            <ac:spMk id="2" creationId="{4D82742B-79D7-F7B9-B856-C3D7C9A143F3}"/>
          </ac:spMkLst>
        </pc:spChg>
        <pc:spChg chg="mod">
          <ac:chgData name="庭維 張" userId="b745cd891e27893a" providerId="LiveId" clId="{BEAFF6BE-DEBE-4391-9D01-F7D20EF35148}" dt="2023-06-26T00:52:23.098" v="6683" actId="5793"/>
          <ac:spMkLst>
            <pc:docMk/>
            <pc:sldMk cId="2226283062" sldId="285"/>
            <ac:spMk id="3" creationId="{4134A276-74BD-D67B-9219-9A660D595350}"/>
          </ac:spMkLst>
        </pc:spChg>
      </pc:sldChg>
      <pc:sldChg chg="modSp new del mod">
        <pc:chgData name="庭維 張" userId="b745cd891e27893a" providerId="LiveId" clId="{BEAFF6BE-DEBE-4391-9D01-F7D20EF35148}" dt="2023-06-26T00:59:50.855" v="6688" actId="47"/>
        <pc:sldMkLst>
          <pc:docMk/>
          <pc:sldMk cId="2787671104" sldId="286"/>
        </pc:sldMkLst>
        <pc:spChg chg="mod">
          <ac:chgData name="庭維 張" userId="b745cd891e27893a" providerId="LiveId" clId="{BEAFF6BE-DEBE-4391-9D01-F7D20EF35148}" dt="2023-06-26T00:59:48.867" v="6687" actId="20577"/>
          <ac:spMkLst>
            <pc:docMk/>
            <pc:sldMk cId="2787671104" sldId="286"/>
            <ac:spMk id="2" creationId="{F3B37927-8EFF-DA97-3D11-01DF85543FE0}"/>
          </ac:spMkLst>
        </pc:spChg>
      </pc:sldChg>
      <pc:sldChg chg="addSp delSp modSp new mod">
        <pc:chgData name="庭維 張" userId="b745cd891e27893a" providerId="LiveId" clId="{BEAFF6BE-DEBE-4391-9D01-F7D20EF35148}" dt="2023-06-28T05:55:09.433" v="7246" actId="20577"/>
        <pc:sldMkLst>
          <pc:docMk/>
          <pc:sldMk cId="3896849869" sldId="286"/>
        </pc:sldMkLst>
        <pc:spChg chg="mod">
          <ac:chgData name="庭維 張" userId="b745cd891e27893a" providerId="LiveId" clId="{BEAFF6BE-DEBE-4391-9D01-F7D20EF35148}" dt="2023-06-26T01:10:15.428" v="6805" actId="27636"/>
          <ac:spMkLst>
            <pc:docMk/>
            <pc:sldMk cId="3896849869" sldId="286"/>
            <ac:spMk id="2" creationId="{50D67887-E4B3-8B16-871F-510124D93F7D}"/>
          </ac:spMkLst>
        </pc:spChg>
        <pc:spChg chg="del">
          <ac:chgData name="庭維 張" userId="b745cd891e27893a" providerId="LiveId" clId="{BEAFF6BE-DEBE-4391-9D01-F7D20EF35148}" dt="2023-06-26T01:11:16.706" v="6806" actId="478"/>
          <ac:spMkLst>
            <pc:docMk/>
            <pc:sldMk cId="3896849869" sldId="286"/>
            <ac:spMk id="3" creationId="{41672612-E113-7035-DBFE-6D9D0C3A250A}"/>
          </ac:spMkLst>
        </pc:spChg>
        <pc:spChg chg="add del">
          <ac:chgData name="庭維 張" userId="b745cd891e27893a" providerId="LiveId" clId="{BEAFF6BE-DEBE-4391-9D01-F7D20EF35148}" dt="2023-06-26T01:11:19.432" v="6808"/>
          <ac:spMkLst>
            <pc:docMk/>
            <pc:sldMk cId="3896849869" sldId="286"/>
            <ac:spMk id="5" creationId="{221BB51D-659A-5ADE-2854-AD974AE304F3}"/>
          </ac:spMkLst>
        </pc:spChg>
        <pc:spChg chg="add del mod">
          <ac:chgData name="庭維 張" userId="b745cd891e27893a" providerId="LiveId" clId="{BEAFF6BE-DEBE-4391-9D01-F7D20EF35148}" dt="2023-06-26T01:11:31.452" v="6813"/>
          <ac:spMkLst>
            <pc:docMk/>
            <pc:sldMk cId="3896849869" sldId="286"/>
            <ac:spMk id="6" creationId="{F4AE8ADC-7A12-E746-1E41-B08B69A1348D}"/>
          </ac:spMkLst>
        </pc:spChg>
        <pc:spChg chg="add del">
          <ac:chgData name="庭維 張" userId="b745cd891e27893a" providerId="LiveId" clId="{BEAFF6BE-DEBE-4391-9D01-F7D20EF35148}" dt="2023-06-26T01:11:29.693" v="6811"/>
          <ac:spMkLst>
            <pc:docMk/>
            <pc:sldMk cId="3896849869" sldId="286"/>
            <ac:spMk id="7" creationId="{DCD6E65C-278A-5B62-7A7B-20A7A6D130D0}"/>
          </ac:spMkLst>
        </pc:spChg>
        <pc:spChg chg="add del mod">
          <ac:chgData name="庭維 張" userId="b745cd891e27893a" providerId="LiveId" clId="{BEAFF6BE-DEBE-4391-9D01-F7D20EF35148}" dt="2023-06-26T01:11:56.573" v="6825" actId="478"/>
          <ac:spMkLst>
            <pc:docMk/>
            <pc:sldMk cId="3896849869" sldId="286"/>
            <ac:spMk id="8" creationId="{22277481-0AC9-3BAF-6737-EEA633B62351}"/>
          </ac:spMkLst>
        </pc:spChg>
        <pc:spChg chg="add mod">
          <ac:chgData name="庭維 張" userId="b745cd891e27893a" providerId="LiveId" clId="{BEAFF6BE-DEBE-4391-9D01-F7D20EF35148}" dt="2023-06-26T01:14:01.631" v="6846" actId="1035"/>
          <ac:spMkLst>
            <pc:docMk/>
            <pc:sldMk cId="3896849869" sldId="286"/>
            <ac:spMk id="12" creationId="{FD2C5352-C8C9-4C25-73DA-EF54AF261F3C}"/>
          </ac:spMkLst>
        </pc:spChg>
        <pc:spChg chg="add mod">
          <ac:chgData name="庭維 張" userId="b745cd891e27893a" providerId="LiveId" clId="{BEAFF6BE-DEBE-4391-9D01-F7D20EF35148}" dt="2023-06-28T05:55:09.433" v="7246" actId="20577"/>
          <ac:spMkLst>
            <pc:docMk/>
            <pc:sldMk cId="3896849869" sldId="286"/>
            <ac:spMk id="13" creationId="{47CA83A9-A55F-FF46-0A7B-8BA80AE0B3F1}"/>
          </ac:spMkLst>
        </pc:spChg>
        <pc:spChg chg="add del mod">
          <ac:chgData name="庭維 張" userId="b745cd891e27893a" providerId="LiveId" clId="{BEAFF6BE-DEBE-4391-9D01-F7D20EF35148}" dt="2023-06-26T01:19:01.233" v="6986" actId="478"/>
          <ac:spMkLst>
            <pc:docMk/>
            <pc:sldMk cId="3896849869" sldId="286"/>
            <ac:spMk id="15" creationId="{F7E020B8-6C96-8F7B-DD01-EF27C67F106A}"/>
          </ac:spMkLst>
        </pc:spChg>
        <pc:spChg chg="add mod">
          <ac:chgData name="庭維 張" userId="b745cd891e27893a" providerId="LiveId" clId="{BEAFF6BE-DEBE-4391-9D01-F7D20EF35148}" dt="2023-06-26T01:21:51.095" v="7023" actId="20577"/>
          <ac:spMkLst>
            <pc:docMk/>
            <pc:sldMk cId="3896849869" sldId="286"/>
            <ac:spMk id="18" creationId="{1604B7E3-5C52-E10B-1906-8526209A9E6A}"/>
          </ac:spMkLst>
        </pc:spChg>
        <pc:picChg chg="add mod">
          <ac:chgData name="庭維 張" userId="b745cd891e27893a" providerId="LiveId" clId="{BEAFF6BE-DEBE-4391-9D01-F7D20EF35148}" dt="2023-06-26T01:14:10.229" v="6848" actId="1076"/>
          <ac:picMkLst>
            <pc:docMk/>
            <pc:sldMk cId="3896849869" sldId="286"/>
            <ac:picMk id="10" creationId="{14B57A9D-0932-8F85-47C3-172C12B3A21D}"/>
          </ac:picMkLst>
        </pc:picChg>
        <pc:picChg chg="add mod">
          <ac:chgData name="庭維 張" userId="b745cd891e27893a" providerId="LiveId" clId="{BEAFF6BE-DEBE-4391-9D01-F7D20EF35148}" dt="2023-06-26T01:19:08.412" v="6989" actId="14100"/>
          <ac:picMkLst>
            <pc:docMk/>
            <pc:sldMk cId="3896849869" sldId="286"/>
            <ac:picMk id="17" creationId="{A2145574-3EA4-E0B2-465D-1E320D644335}"/>
          </ac:picMkLst>
        </pc:picChg>
      </pc:sldChg>
      <pc:sldChg chg="modSp new mod">
        <pc:chgData name="庭維 張" userId="b745cd891e27893a" providerId="LiveId" clId="{BEAFF6BE-DEBE-4391-9D01-F7D20EF35148}" dt="2023-06-28T07:00:03.421" v="7292" actId="2711"/>
        <pc:sldMkLst>
          <pc:docMk/>
          <pc:sldMk cId="214770290" sldId="287"/>
        </pc:sldMkLst>
        <pc:spChg chg="mod">
          <ac:chgData name="庭維 張" userId="b745cd891e27893a" providerId="LiveId" clId="{BEAFF6BE-DEBE-4391-9D01-F7D20EF35148}" dt="2023-06-26T02:38:52.367" v="7108" actId="20577"/>
          <ac:spMkLst>
            <pc:docMk/>
            <pc:sldMk cId="214770290" sldId="287"/>
            <ac:spMk id="2" creationId="{56D966BA-B981-865E-7B69-5FC594398A6B}"/>
          </ac:spMkLst>
        </pc:spChg>
        <pc:spChg chg="mod">
          <ac:chgData name="庭維 張" userId="b745cd891e27893a" providerId="LiveId" clId="{BEAFF6BE-DEBE-4391-9D01-F7D20EF35148}" dt="2023-06-28T07:00:03.421" v="7292" actId="2711"/>
          <ac:spMkLst>
            <pc:docMk/>
            <pc:sldMk cId="214770290" sldId="287"/>
            <ac:spMk id="3" creationId="{C28E1752-829E-D3D6-646B-108FB38DEC54}"/>
          </ac:spMkLst>
        </pc:spChg>
      </pc:sldChg>
      <pc:sldMasterChg chg="delSldLayout">
        <pc:chgData name="庭維 張" userId="b745cd891e27893a" providerId="LiveId" clId="{BEAFF6BE-DEBE-4391-9D01-F7D20EF35148}" dt="2023-06-22T12:46:32.173" v="53" actId="47"/>
        <pc:sldMasterMkLst>
          <pc:docMk/>
          <pc:sldMasterMk cId="0" sldId="2147483648"/>
        </pc:sldMasterMkLst>
        <pc:sldLayoutChg chg="del">
          <pc:chgData name="庭維 張" userId="b745cd891e27893a" providerId="LiveId" clId="{BEAFF6BE-DEBE-4391-9D01-F7D20EF35148}" dt="2023-06-22T12:46:32.173" v="53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26A67-2987-4039-AD4D-C137FF96F6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B4EE760-3782-4AE0-AFC4-9620A64AA72B}">
      <dgm:prSet phldrT="[文字]"/>
      <dgm:spPr/>
      <dgm:t>
        <a:bodyPr/>
        <a:lstStyle/>
        <a:p>
          <a:r>
            <a:rPr lang="en-US" altLang="zh-TW" dirty="0"/>
            <a:t>RC</a:t>
          </a:r>
          <a:endParaRPr lang="zh-TW" altLang="en-US" dirty="0"/>
        </a:p>
      </dgm:t>
    </dgm:pt>
    <dgm:pt modelId="{BEB54124-2ABB-44D4-959D-499A9D57B0D7}" type="parTrans" cxnId="{493D4B56-7283-4C43-844B-1CD98AAA3481}">
      <dgm:prSet/>
      <dgm:spPr/>
      <dgm:t>
        <a:bodyPr/>
        <a:lstStyle/>
        <a:p>
          <a:endParaRPr lang="zh-TW" altLang="en-US"/>
        </a:p>
      </dgm:t>
    </dgm:pt>
    <dgm:pt modelId="{C0E6B4B9-7D23-44EC-94C4-371EC9D47BF4}" type="sibTrans" cxnId="{493D4B56-7283-4C43-844B-1CD98AAA3481}">
      <dgm:prSet/>
      <dgm:spPr/>
      <dgm:t>
        <a:bodyPr/>
        <a:lstStyle/>
        <a:p>
          <a:endParaRPr lang="zh-TW" altLang="en-US"/>
        </a:p>
      </dgm:t>
    </dgm:pt>
    <dgm:pt modelId="{36F903CD-FBCB-4458-A900-8691B3F0A2C4}">
      <dgm:prSet phldrT="[文字]"/>
      <dgm:spPr/>
      <dgm:t>
        <a:bodyPr/>
        <a:lstStyle/>
        <a:p>
          <a:r>
            <a:rPr lang="en-US" altLang="zh-TW" dirty="0"/>
            <a:t>1,200 million</a:t>
          </a:r>
          <a:endParaRPr lang="zh-TW" altLang="en-US" dirty="0"/>
        </a:p>
      </dgm:t>
    </dgm:pt>
    <dgm:pt modelId="{3AC02D16-E498-432A-AF9A-4F8BBC31B4F1}" type="parTrans" cxnId="{93AF5CAF-7307-4F0C-A43A-4F677409DFFB}">
      <dgm:prSet/>
      <dgm:spPr/>
      <dgm:t>
        <a:bodyPr/>
        <a:lstStyle/>
        <a:p>
          <a:endParaRPr lang="zh-TW" altLang="en-US"/>
        </a:p>
      </dgm:t>
    </dgm:pt>
    <dgm:pt modelId="{BF57133D-3884-43AE-8B4C-C90D5FD84496}" type="sibTrans" cxnId="{93AF5CAF-7307-4F0C-A43A-4F677409DFFB}">
      <dgm:prSet/>
      <dgm:spPr/>
      <dgm:t>
        <a:bodyPr/>
        <a:lstStyle/>
        <a:p>
          <a:endParaRPr lang="zh-TW" altLang="en-US"/>
        </a:p>
      </dgm:t>
    </dgm:pt>
    <dgm:pt modelId="{5A7A2F47-871D-43AF-9D11-9BFC1C669C06}">
      <dgm:prSet phldrT="[文字]"/>
      <dgm:spPr/>
      <dgm:t>
        <a:bodyPr/>
        <a:lstStyle/>
        <a:p>
          <a:r>
            <a:rPr lang="en-US" altLang="zh-TW" dirty="0"/>
            <a:t>5 story</a:t>
          </a:r>
          <a:endParaRPr lang="zh-TW" altLang="en-US" dirty="0"/>
        </a:p>
      </dgm:t>
    </dgm:pt>
    <dgm:pt modelId="{CFBC0671-8853-4A92-8DD5-E5237EBB933C}" type="parTrans" cxnId="{2661741E-B117-4B95-8C74-8D1812B81441}">
      <dgm:prSet/>
      <dgm:spPr/>
      <dgm:t>
        <a:bodyPr/>
        <a:lstStyle/>
        <a:p>
          <a:endParaRPr lang="zh-TW" altLang="en-US"/>
        </a:p>
      </dgm:t>
    </dgm:pt>
    <dgm:pt modelId="{FFACA48A-D403-4041-BD72-D13F4019DA5E}" type="sibTrans" cxnId="{2661741E-B117-4B95-8C74-8D1812B81441}">
      <dgm:prSet/>
      <dgm:spPr/>
      <dgm:t>
        <a:bodyPr/>
        <a:lstStyle/>
        <a:p>
          <a:endParaRPr lang="zh-TW" altLang="en-US"/>
        </a:p>
      </dgm:t>
    </dgm:pt>
    <dgm:pt modelId="{5AA329EC-E3D7-4FCA-BF3F-E8BEEB2208EF}" type="pres">
      <dgm:prSet presAssocID="{3FE26A67-2987-4039-AD4D-C137FF96F61C}" presName="linearFlow" presStyleCnt="0">
        <dgm:presLayoutVars>
          <dgm:dir/>
          <dgm:resizeHandles val="exact"/>
        </dgm:presLayoutVars>
      </dgm:prSet>
      <dgm:spPr/>
    </dgm:pt>
    <dgm:pt modelId="{E0992C17-0001-4B7C-B1EC-D0078335C98E}" type="pres">
      <dgm:prSet presAssocID="{2B4EE760-3782-4AE0-AFC4-9620A64AA72B}" presName="composite" presStyleCnt="0"/>
      <dgm:spPr/>
    </dgm:pt>
    <dgm:pt modelId="{589AFEFE-D7BD-48DA-97D9-81AFB2485406}" type="pres">
      <dgm:prSet presAssocID="{2B4EE760-3782-4AE0-AFC4-9620A64AA72B}" presName="imgShp" presStyleLbl="fgImgPlace1" presStyleIdx="0" presStyleCnt="3"/>
      <dgm:spPr/>
    </dgm:pt>
    <dgm:pt modelId="{122E27FD-6E70-4FEF-A32A-8C73AB63B416}" type="pres">
      <dgm:prSet presAssocID="{2B4EE760-3782-4AE0-AFC4-9620A64AA72B}" presName="txShp" presStyleLbl="node1" presStyleIdx="0" presStyleCnt="3">
        <dgm:presLayoutVars>
          <dgm:bulletEnabled val="1"/>
        </dgm:presLayoutVars>
      </dgm:prSet>
      <dgm:spPr/>
    </dgm:pt>
    <dgm:pt modelId="{4DAB6EFB-95E9-4307-975C-4EA8B85CA816}" type="pres">
      <dgm:prSet presAssocID="{C0E6B4B9-7D23-44EC-94C4-371EC9D47BF4}" presName="spacing" presStyleCnt="0"/>
      <dgm:spPr/>
    </dgm:pt>
    <dgm:pt modelId="{1A413492-575B-4F2C-9DC3-9D072BB96CB6}" type="pres">
      <dgm:prSet presAssocID="{36F903CD-FBCB-4458-A900-8691B3F0A2C4}" presName="composite" presStyleCnt="0"/>
      <dgm:spPr/>
    </dgm:pt>
    <dgm:pt modelId="{EEF3F31B-2B50-453D-993F-8051B19CE7A8}" type="pres">
      <dgm:prSet presAssocID="{36F903CD-FBCB-4458-A900-8691B3F0A2C4}" presName="imgShp" presStyleLbl="fgImgPlace1" presStyleIdx="1" presStyleCnt="3"/>
      <dgm:spPr/>
    </dgm:pt>
    <dgm:pt modelId="{760463FE-6E6A-414E-B5C6-34B5DF67E5EF}" type="pres">
      <dgm:prSet presAssocID="{36F903CD-FBCB-4458-A900-8691B3F0A2C4}" presName="txShp" presStyleLbl="node1" presStyleIdx="1" presStyleCnt="3">
        <dgm:presLayoutVars>
          <dgm:bulletEnabled val="1"/>
        </dgm:presLayoutVars>
      </dgm:prSet>
      <dgm:spPr/>
    </dgm:pt>
    <dgm:pt modelId="{56159CB7-25AC-494F-B632-F2FC278C4072}" type="pres">
      <dgm:prSet presAssocID="{BF57133D-3884-43AE-8B4C-C90D5FD84496}" presName="spacing" presStyleCnt="0"/>
      <dgm:spPr/>
    </dgm:pt>
    <dgm:pt modelId="{14D564FB-960A-49F3-B042-94E70BA749AB}" type="pres">
      <dgm:prSet presAssocID="{5A7A2F47-871D-43AF-9D11-9BFC1C669C06}" presName="composite" presStyleCnt="0"/>
      <dgm:spPr/>
    </dgm:pt>
    <dgm:pt modelId="{197B2A06-542E-46FD-AAE3-4A10F5C77CD9}" type="pres">
      <dgm:prSet presAssocID="{5A7A2F47-871D-43AF-9D11-9BFC1C669C06}" presName="imgShp" presStyleLbl="fgImgPlace1" presStyleIdx="2" presStyleCnt="3"/>
      <dgm:spPr/>
    </dgm:pt>
    <dgm:pt modelId="{66D626A6-4D06-4D83-987A-368064DA36F6}" type="pres">
      <dgm:prSet presAssocID="{5A7A2F47-871D-43AF-9D11-9BFC1C669C06}" presName="txShp" presStyleLbl="node1" presStyleIdx="2" presStyleCnt="3" custLinFactNeighborX="-750" custLinFactNeighborY="155">
        <dgm:presLayoutVars>
          <dgm:bulletEnabled val="1"/>
        </dgm:presLayoutVars>
      </dgm:prSet>
      <dgm:spPr/>
    </dgm:pt>
  </dgm:ptLst>
  <dgm:cxnLst>
    <dgm:cxn modelId="{2661741E-B117-4B95-8C74-8D1812B81441}" srcId="{3FE26A67-2987-4039-AD4D-C137FF96F61C}" destId="{5A7A2F47-871D-43AF-9D11-9BFC1C669C06}" srcOrd="2" destOrd="0" parTransId="{CFBC0671-8853-4A92-8DD5-E5237EBB933C}" sibTransId="{FFACA48A-D403-4041-BD72-D13F4019DA5E}"/>
    <dgm:cxn modelId="{C29C696A-C84B-4B33-B3D3-B835CF0088E2}" type="presOf" srcId="{36F903CD-FBCB-4458-A900-8691B3F0A2C4}" destId="{760463FE-6E6A-414E-B5C6-34B5DF67E5EF}" srcOrd="0" destOrd="0" presId="urn:microsoft.com/office/officeart/2005/8/layout/vList3"/>
    <dgm:cxn modelId="{2698DA6A-2CD5-4BEC-99F8-8C6D0D1A4DDF}" type="presOf" srcId="{5A7A2F47-871D-43AF-9D11-9BFC1C669C06}" destId="{66D626A6-4D06-4D83-987A-368064DA36F6}" srcOrd="0" destOrd="0" presId="urn:microsoft.com/office/officeart/2005/8/layout/vList3"/>
    <dgm:cxn modelId="{493D4B56-7283-4C43-844B-1CD98AAA3481}" srcId="{3FE26A67-2987-4039-AD4D-C137FF96F61C}" destId="{2B4EE760-3782-4AE0-AFC4-9620A64AA72B}" srcOrd="0" destOrd="0" parTransId="{BEB54124-2ABB-44D4-959D-499A9D57B0D7}" sibTransId="{C0E6B4B9-7D23-44EC-94C4-371EC9D47BF4}"/>
    <dgm:cxn modelId="{01AECCA2-7C28-4CB7-9A4E-77A858D9209C}" type="presOf" srcId="{3FE26A67-2987-4039-AD4D-C137FF96F61C}" destId="{5AA329EC-E3D7-4FCA-BF3F-E8BEEB2208EF}" srcOrd="0" destOrd="0" presId="urn:microsoft.com/office/officeart/2005/8/layout/vList3"/>
    <dgm:cxn modelId="{93AF5CAF-7307-4F0C-A43A-4F677409DFFB}" srcId="{3FE26A67-2987-4039-AD4D-C137FF96F61C}" destId="{36F903CD-FBCB-4458-A900-8691B3F0A2C4}" srcOrd="1" destOrd="0" parTransId="{3AC02D16-E498-432A-AF9A-4F8BBC31B4F1}" sibTransId="{BF57133D-3884-43AE-8B4C-C90D5FD84496}"/>
    <dgm:cxn modelId="{F3D571DD-6733-4B66-AE9A-217E8043FC2A}" type="presOf" srcId="{2B4EE760-3782-4AE0-AFC4-9620A64AA72B}" destId="{122E27FD-6E70-4FEF-A32A-8C73AB63B416}" srcOrd="0" destOrd="0" presId="urn:microsoft.com/office/officeart/2005/8/layout/vList3"/>
    <dgm:cxn modelId="{6E8F87CC-61BA-4369-8474-636CE4FBE0A8}" type="presParOf" srcId="{5AA329EC-E3D7-4FCA-BF3F-E8BEEB2208EF}" destId="{E0992C17-0001-4B7C-B1EC-D0078335C98E}" srcOrd="0" destOrd="0" presId="urn:microsoft.com/office/officeart/2005/8/layout/vList3"/>
    <dgm:cxn modelId="{090C2BD5-CC1B-4B21-8E91-1349454BE3D8}" type="presParOf" srcId="{E0992C17-0001-4B7C-B1EC-D0078335C98E}" destId="{589AFEFE-D7BD-48DA-97D9-81AFB2485406}" srcOrd="0" destOrd="0" presId="urn:microsoft.com/office/officeart/2005/8/layout/vList3"/>
    <dgm:cxn modelId="{0B9A0EF5-67A7-421B-B6A0-830EEE4E67CE}" type="presParOf" srcId="{E0992C17-0001-4B7C-B1EC-D0078335C98E}" destId="{122E27FD-6E70-4FEF-A32A-8C73AB63B416}" srcOrd="1" destOrd="0" presId="urn:microsoft.com/office/officeart/2005/8/layout/vList3"/>
    <dgm:cxn modelId="{EF094D8A-36B3-4925-A989-62FB5D92C936}" type="presParOf" srcId="{5AA329EC-E3D7-4FCA-BF3F-E8BEEB2208EF}" destId="{4DAB6EFB-95E9-4307-975C-4EA8B85CA816}" srcOrd="1" destOrd="0" presId="urn:microsoft.com/office/officeart/2005/8/layout/vList3"/>
    <dgm:cxn modelId="{36E8EBA7-3E2B-4D42-8E8B-2490CB962478}" type="presParOf" srcId="{5AA329EC-E3D7-4FCA-BF3F-E8BEEB2208EF}" destId="{1A413492-575B-4F2C-9DC3-9D072BB96CB6}" srcOrd="2" destOrd="0" presId="urn:microsoft.com/office/officeart/2005/8/layout/vList3"/>
    <dgm:cxn modelId="{8A2167D7-6336-4498-8C27-566AF4115489}" type="presParOf" srcId="{1A413492-575B-4F2C-9DC3-9D072BB96CB6}" destId="{EEF3F31B-2B50-453D-993F-8051B19CE7A8}" srcOrd="0" destOrd="0" presId="urn:microsoft.com/office/officeart/2005/8/layout/vList3"/>
    <dgm:cxn modelId="{5F7BD682-AA9A-4454-BDF5-AC172A8034C8}" type="presParOf" srcId="{1A413492-575B-4F2C-9DC3-9D072BB96CB6}" destId="{760463FE-6E6A-414E-B5C6-34B5DF67E5EF}" srcOrd="1" destOrd="0" presId="urn:microsoft.com/office/officeart/2005/8/layout/vList3"/>
    <dgm:cxn modelId="{013C8D70-4819-4B7B-8EF3-68EBACE75EC6}" type="presParOf" srcId="{5AA329EC-E3D7-4FCA-BF3F-E8BEEB2208EF}" destId="{56159CB7-25AC-494F-B632-F2FC278C4072}" srcOrd="3" destOrd="0" presId="urn:microsoft.com/office/officeart/2005/8/layout/vList3"/>
    <dgm:cxn modelId="{5937FCCF-21F0-459C-9F34-B706AAF90FD0}" type="presParOf" srcId="{5AA329EC-E3D7-4FCA-BF3F-E8BEEB2208EF}" destId="{14D564FB-960A-49F3-B042-94E70BA749AB}" srcOrd="4" destOrd="0" presId="urn:microsoft.com/office/officeart/2005/8/layout/vList3"/>
    <dgm:cxn modelId="{7BC08E2F-9A5A-4110-8E7F-1D27FB4FFEAE}" type="presParOf" srcId="{14D564FB-960A-49F3-B042-94E70BA749AB}" destId="{197B2A06-542E-46FD-AAE3-4A10F5C77CD9}" srcOrd="0" destOrd="0" presId="urn:microsoft.com/office/officeart/2005/8/layout/vList3"/>
    <dgm:cxn modelId="{79F436D2-578C-43A9-88C1-836B34D6A0C7}" type="presParOf" srcId="{14D564FB-960A-49F3-B042-94E70BA749AB}" destId="{66D626A6-4D06-4D83-987A-368064DA36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26A67-2987-4039-AD4D-C137FF96F61C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</dgm:pt>
    <dgm:pt modelId="{2B4EE760-3782-4AE0-AFC4-9620A64AA72B}">
      <dgm:prSet phldrT="[文字]"/>
      <dgm:spPr/>
      <dgm:t>
        <a:bodyPr/>
        <a:lstStyle/>
        <a:p>
          <a:r>
            <a:rPr lang="en-US" altLang="zh-TW" dirty="0"/>
            <a:t>SRC</a:t>
          </a:r>
          <a:endParaRPr lang="zh-TW" altLang="en-US" dirty="0"/>
        </a:p>
      </dgm:t>
    </dgm:pt>
    <dgm:pt modelId="{BEB54124-2ABB-44D4-959D-499A9D57B0D7}" type="parTrans" cxnId="{493D4B56-7283-4C43-844B-1CD98AAA3481}">
      <dgm:prSet/>
      <dgm:spPr/>
      <dgm:t>
        <a:bodyPr/>
        <a:lstStyle/>
        <a:p>
          <a:endParaRPr lang="zh-TW" altLang="en-US"/>
        </a:p>
      </dgm:t>
    </dgm:pt>
    <dgm:pt modelId="{C0E6B4B9-7D23-44EC-94C4-371EC9D47BF4}" type="sibTrans" cxnId="{493D4B56-7283-4C43-844B-1CD98AAA3481}">
      <dgm:prSet/>
      <dgm:spPr/>
      <dgm:t>
        <a:bodyPr/>
        <a:lstStyle/>
        <a:p>
          <a:endParaRPr lang="zh-TW" altLang="en-US"/>
        </a:p>
      </dgm:t>
    </dgm:pt>
    <dgm:pt modelId="{36F903CD-FBCB-4458-A900-8691B3F0A2C4}">
      <dgm:prSet phldrT="[文字]"/>
      <dgm:spPr/>
      <dgm:t>
        <a:bodyPr/>
        <a:lstStyle/>
        <a:p>
          <a:r>
            <a:rPr lang="en-US" altLang="zh-TW" dirty="0"/>
            <a:t>1,600 million</a:t>
          </a:r>
          <a:endParaRPr lang="zh-TW" altLang="en-US" dirty="0"/>
        </a:p>
      </dgm:t>
    </dgm:pt>
    <dgm:pt modelId="{3AC02D16-E498-432A-AF9A-4F8BBC31B4F1}" type="parTrans" cxnId="{93AF5CAF-7307-4F0C-A43A-4F677409DFFB}">
      <dgm:prSet/>
      <dgm:spPr/>
      <dgm:t>
        <a:bodyPr/>
        <a:lstStyle/>
        <a:p>
          <a:endParaRPr lang="zh-TW" altLang="en-US"/>
        </a:p>
      </dgm:t>
    </dgm:pt>
    <dgm:pt modelId="{BF57133D-3884-43AE-8B4C-C90D5FD84496}" type="sibTrans" cxnId="{93AF5CAF-7307-4F0C-A43A-4F677409DFFB}">
      <dgm:prSet/>
      <dgm:spPr/>
      <dgm:t>
        <a:bodyPr/>
        <a:lstStyle/>
        <a:p>
          <a:endParaRPr lang="zh-TW" altLang="en-US"/>
        </a:p>
      </dgm:t>
    </dgm:pt>
    <dgm:pt modelId="{5A7A2F47-871D-43AF-9D11-9BFC1C669C06}">
      <dgm:prSet phldrT="[文字]"/>
      <dgm:spPr/>
      <dgm:t>
        <a:bodyPr/>
        <a:lstStyle/>
        <a:p>
          <a:r>
            <a:rPr lang="en-US" altLang="zh-TW" dirty="0"/>
            <a:t>6 story</a:t>
          </a:r>
          <a:endParaRPr lang="zh-TW" altLang="en-US" dirty="0"/>
        </a:p>
      </dgm:t>
    </dgm:pt>
    <dgm:pt modelId="{CFBC0671-8853-4A92-8DD5-E5237EBB933C}" type="parTrans" cxnId="{2661741E-B117-4B95-8C74-8D1812B81441}">
      <dgm:prSet/>
      <dgm:spPr/>
      <dgm:t>
        <a:bodyPr/>
        <a:lstStyle/>
        <a:p>
          <a:endParaRPr lang="zh-TW" altLang="en-US"/>
        </a:p>
      </dgm:t>
    </dgm:pt>
    <dgm:pt modelId="{FFACA48A-D403-4041-BD72-D13F4019DA5E}" type="sibTrans" cxnId="{2661741E-B117-4B95-8C74-8D1812B81441}">
      <dgm:prSet/>
      <dgm:spPr/>
      <dgm:t>
        <a:bodyPr/>
        <a:lstStyle/>
        <a:p>
          <a:endParaRPr lang="zh-TW" altLang="en-US"/>
        </a:p>
      </dgm:t>
    </dgm:pt>
    <dgm:pt modelId="{5AA329EC-E3D7-4FCA-BF3F-E8BEEB2208EF}" type="pres">
      <dgm:prSet presAssocID="{3FE26A67-2987-4039-AD4D-C137FF96F61C}" presName="linearFlow" presStyleCnt="0">
        <dgm:presLayoutVars>
          <dgm:dir/>
          <dgm:resizeHandles val="exact"/>
        </dgm:presLayoutVars>
      </dgm:prSet>
      <dgm:spPr/>
    </dgm:pt>
    <dgm:pt modelId="{E0992C17-0001-4B7C-B1EC-D0078335C98E}" type="pres">
      <dgm:prSet presAssocID="{2B4EE760-3782-4AE0-AFC4-9620A64AA72B}" presName="composite" presStyleCnt="0"/>
      <dgm:spPr/>
    </dgm:pt>
    <dgm:pt modelId="{589AFEFE-D7BD-48DA-97D9-81AFB2485406}" type="pres">
      <dgm:prSet presAssocID="{2B4EE760-3782-4AE0-AFC4-9620A64AA72B}" presName="imgShp" presStyleLbl="fgImgPlace1" presStyleIdx="0" presStyleCnt="3"/>
      <dgm:spPr/>
    </dgm:pt>
    <dgm:pt modelId="{122E27FD-6E70-4FEF-A32A-8C73AB63B416}" type="pres">
      <dgm:prSet presAssocID="{2B4EE760-3782-4AE0-AFC4-9620A64AA72B}" presName="txShp" presStyleLbl="node1" presStyleIdx="0" presStyleCnt="3">
        <dgm:presLayoutVars>
          <dgm:bulletEnabled val="1"/>
        </dgm:presLayoutVars>
      </dgm:prSet>
      <dgm:spPr/>
    </dgm:pt>
    <dgm:pt modelId="{4DAB6EFB-95E9-4307-975C-4EA8B85CA816}" type="pres">
      <dgm:prSet presAssocID="{C0E6B4B9-7D23-44EC-94C4-371EC9D47BF4}" presName="spacing" presStyleCnt="0"/>
      <dgm:spPr/>
    </dgm:pt>
    <dgm:pt modelId="{1A413492-575B-4F2C-9DC3-9D072BB96CB6}" type="pres">
      <dgm:prSet presAssocID="{36F903CD-FBCB-4458-A900-8691B3F0A2C4}" presName="composite" presStyleCnt="0"/>
      <dgm:spPr/>
    </dgm:pt>
    <dgm:pt modelId="{EEF3F31B-2B50-453D-993F-8051B19CE7A8}" type="pres">
      <dgm:prSet presAssocID="{36F903CD-FBCB-4458-A900-8691B3F0A2C4}" presName="imgShp" presStyleLbl="fgImgPlace1" presStyleIdx="1" presStyleCnt="3"/>
      <dgm:spPr/>
    </dgm:pt>
    <dgm:pt modelId="{760463FE-6E6A-414E-B5C6-34B5DF67E5EF}" type="pres">
      <dgm:prSet presAssocID="{36F903CD-FBCB-4458-A900-8691B3F0A2C4}" presName="txShp" presStyleLbl="node1" presStyleIdx="1" presStyleCnt="3">
        <dgm:presLayoutVars>
          <dgm:bulletEnabled val="1"/>
        </dgm:presLayoutVars>
      </dgm:prSet>
      <dgm:spPr/>
    </dgm:pt>
    <dgm:pt modelId="{56159CB7-25AC-494F-B632-F2FC278C4072}" type="pres">
      <dgm:prSet presAssocID="{BF57133D-3884-43AE-8B4C-C90D5FD84496}" presName="spacing" presStyleCnt="0"/>
      <dgm:spPr/>
    </dgm:pt>
    <dgm:pt modelId="{14D564FB-960A-49F3-B042-94E70BA749AB}" type="pres">
      <dgm:prSet presAssocID="{5A7A2F47-871D-43AF-9D11-9BFC1C669C06}" presName="composite" presStyleCnt="0"/>
      <dgm:spPr/>
    </dgm:pt>
    <dgm:pt modelId="{197B2A06-542E-46FD-AAE3-4A10F5C77CD9}" type="pres">
      <dgm:prSet presAssocID="{5A7A2F47-871D-43AF-9D11-9BFC1C669C06}" presName="imgShp" presStyleLbl="fgImgPlace1" presStyleIdx="2" presStyleCnt="3"/>
      <dgm:spPr/>
    </dgm:pt>
    <dgm:pt modelId="{66D626A6-4D06-4D83-987A-368064DA36F6}" type="pres">
      <dgm:prSet presAssocID="{5A7A2F47-871D-43AF-9D11-9BFC1C669C06}" presName="txShp" presStyleLbl="node1" presStyleIdx="2" presStyleCnt="3" custLinFactNeighborX="-750" custLinFactNeighborY="155">
        <dgm:presLayoutVars>
          <dgm:bulletEnabled val="1"/>
        </dgm:presLayoutVars>
      </dgm:prSet>
      <dgm:spPr/>
    </dgm:pt>
  </dgm:ptLst>
  <dgm:cxnLst>
    <dgm:cxn modelId="{2661741E-B117-4B95-8C74-8D1812B81441}" srcId="{3FE26A67-2987-4039-AD4D-C137FF96F61C}" destId="{5A7A2F47-871D-43AF-9D11-9BFC1C669C06}" srcOrd="2" destOrd="0" parTransId="{CFBC0671-8853-4A92-8DD5-E5237EBB933C}" sibTransId="{FFACA48A-D403-4041-BD72-D13F4019DA5E}"/>
    <dgm:cxn modelId="{C29C696A-C84B-4B33-B3D3-B835CF0088E2}" type="presOf" srcId="{36F903CD-FBCB-4458-A900-8691B3F0A2C4}" destId="{760463FE-6E6A-414E-B5C6-34B5DF67E5EF}" srcOrd="0" destOrd="0" presId="urn:microsoft.com/office/officeart/2005/8/layout/vList3"/>
    <dgm:cxn modelId="{2698DA6A-2CD5-4BEC-99F8-8C6D0D1A4DDF}" type="presOf" srcId="{5A7A2F47-871D-43AF-9D11-9BFC1C669C06}" destId="{66D626A6-4D06-4D83-987A-368064DA36F6}" srcOrd="0" destOrd="0" presId="urn:microsoft.com/office/officeart/2005/8/layout/vList3"/>
    <dgm:cxn modelId="{493D4B56-7283-4C43-844B-1CD98AAA3481}" srcId="{3FE26A67-2987-4039-AD4D-C137FF96F61C}" destId="{2B4EE760-3782-4AE0-AFC4-9620A64AA72B}" srcOrd="0" destOrd="0" parTransId="{BEB54124-2ABB-44D4-959D-499A9D57B0D7}" sibTransId="{C0E6B4B9-7D23-44EC-94C4-371EC9D47BF4}"/>
    <dgm:cxn modelId="{01AECCA2-7C28-4CB7-9A4E-77A858D9209C}" type="presOf" srcId="{3FE26A67-2987-4039-AD4D-C137FF96F61C}" destId="{5AA329EC-E3D7-4FCA-BF3F-E8BEEB2208EF}" srcOrd="0" destOrd="0" presId="urn:microsoft.com/office/officeart/2005/8/layout/vList3"/>
    <dgm:cxn modelId="{93AF5CAF-7307-4F0C-A43A-4F677409DFFB}" srcId="{3FE26A67-2987-4039-AD4D-C137FF96F61C}" destId="{36F903CD-FBCB-4458-A900-8691B3F0A2C4}" srcOrd="1" destOrd="0" parTransId="{3AC02D16-E498-432A-AF9A-4F8BBC31B4F1}" sibTransId="{BF57133D-3884-43AE-8B4C-C90D5FD84496}"/>
    <dgm:cxn modelId="{F3D571DD-6733-4B66-AE9A-217E8043FC2A}" type="presOf" srcId="{2B4EE760-3782-4AE0-AFC4-9620A64AA72B}" destId="{122E27FD-6E70-4FEF-A32A-8C73AB63B416}" srcOrd="0" destOrd="0" presId="urn:microsoft.com/office/officeart/2005/8/layout/vList3"/>
    <dgm:cxn modelId="{6E8F87CC-61BA-4369-8474-636CE4FBE0A8}" type="presParOf" srcId="{5AA329EC-E3D7-4FCA-BF3F-E8BEEB2208EF}" destId="{E0992C17-0001-4B7C-B1EC-D0078335C98E}" srcOrd="0" destOrd="0" presId="urn:microsoft.com/office/officeart/2005/8/layout/vList3"/>
    <dgm:cxn modelId="{090C2BD5-CC1B-4B21-8E91-1349454BE3D8}" type="presParOf" srcId="{E0992C17-0001-4B7C-B1EC-D0078335C98E}" destId="{589AFEFE-D7BD-48DA-97D9-81AFB2485406}" srcOrd="0" destOrd="0" presId="urn:microsoft.com/office/officeart/2005/8/layout/vList3"/>
    <dgm:cxn modelId="{0B9A0EF5-67A7-421B-B6A0-830EEE4E67CE}" type="presParOf" srcId="{E0992C17-0001-4B7C-B1EC-D0078335C98E}" destId="{122E27FD-6E70-4FEF-A32A-8C73AB63B416}" srcOrd="1" destOrd="0" presId="urn:microsoft.com/office/officeart/2005/8/layout/vList3"/>
    <dgm:cxn modelId="{EF094D8A-36B3-4925-A989-62FB5D92C936}" type="presParOf" srcId="{5AA329EC-E3D7-4FCA-BF3F-E8BEEB2208EF}" destId="{4DAB6EFB-95E9-4307-975C-4EA8B85CA816}" srcOrd="1" destOrd="0" presId="urn:microsoft.com/office/officeart/2005/8/layout/vList3"/>
    <dgm:cxn modelId="{36E8EBA7-3E2B-4D42-8E8B-2490CB962478}" type="presParOf" srcId="{5AA329EC-E3D7-4FCA-BF3F-E8BEEB2208EF}" destId="{1A413492-575B-4F2C-9DC3-9D072BB96CB6}" srcOrd="2" destOrd="0" presId="urn:microsoft.com/office/officeart/2005/8/layout/vList3"/>
    <dgm:cxn modelId="{8A2167D7-6336-4498-8C27-566AF4115489}" type="presParOf" srcId="{1A413492-575B-4F2C-9DC3-9D072BB96CB6}" destId="{EEF3F31B-2B50-453D-993F-8051B19CE7A8}" srcOrd="0" destOrd="0" presId="urn:microsoft.com/office/officeart/2005/8/layout/vList3"/>
    <dgm:cxn modelId="{5F7BD682-AA9A-4454-BDF5-AC172A8034C8}" type="presParOf" srcId="{1A413492-575B-4F2C-9DC3-9D072BB96CB6}" destId="{760463FE-6E6A-414E-B5C6-34B5DF67E5EF}" srcOrd="1" destOrd="0" presId="urn:microsoft.com/office/officeart/2005/8/layout/vList3"/>
    <dgm:cxn modelId="{013C8D70-4819-4B7B-8EF3-68EBACE75EC6}" type="presParOf" srcId="{5AA329EC-E3D7-4FCA-BF3F-E8BEEB2208EF}" destId="{56159CB7-25AC-494F-B632-F2FC278C4072}" srcOrd="3" destOrd="0" presId="urn:microsoft.com/office/officeart/2005/8/layout/vList3"/>
    <dgm:cxn modelId="{5937FCCF-21F0-459C-9F34-B706AAF90FD0}" type="presParOf" srcId="{5AA329EC-E3D7-4FCA-BF3F-E8BEEB2208EF}" destId="{14D564FB-960A-49F3-B042-94E70BA749AB}" srcOrd="4" destOrd="0" presId="urn:microsoft.com/office/officeart/2005/8/layout/vList3"/>
    <dgm:cxn modelId="{7BC08E2F-9A5A-4110-8E7F-1D27FB4FFEAE}" type="presParOf" srcId="{14D564FB-960A-49F3-B042-94E70BA749AB}" destId="{197B2A06-542E-46FD-AAE3-4A10F5C77CD9}" srcOrd="0" destOrd="0" presId="urn:microsoft.com/office/officeart/2005/8/layout/vList3"/>
    <dgm:cxn modelId="{79F436D2-578C-43A9-88C1-836B34D6A0C7}" type="presParOf" srcId="{14D564FB-960A-49F3-B042-94E70BA749AB}" destId="{66D626A6-4D06-4D83-987A-368064DA36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E27FD-6E70-4FEF-A32A-8C73AB63B416}">
      <dsp:nvSpPr>
        <dsp:cNvPr id="0" name=""/>
        <dsp:cNvSpPr/>
      </dsp:nvSpPr>
      <dsp:spPr>
        <a:xfrm rot="10800000">
          <a:off x="864627" y="734"/>
          <a:ext cx="2961941" cy="4742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RC</a:t>
          </a:r>
          <a:endParaRPr lang="zh-TW" altLang="en-US" sz="2200" kern="1200" dirty="0"/>
        </a:p>
      </dsp:txBody>
      <dsp:txXfrm rot="10800000">
        <a:off x="983201" y="734"/>
        <a:ext cx="2843367" cy="474297"/>
      </dsp:txXfrm>
    </dsp:sp>
    <dsp:sp modelId="{589AFEFE-D7BD-48DA-97D9-81AFB2485406}">
      <dsp:nvSpPr>
        <dsp:cNvPr id="0" name=""/>
        <dsp:cNvSpPr/>
      </dsp:nvSpPr>
      <dsp:spPr>
        <a:xfrm>
          <a:off x="627478" y="734"/>
          <a:ext cx="474297" cy="4742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463FE-6E6A-414E-B5C6-34B5DF67E5EF}">
      <dsp:nvSpPr>
        <dsp:cNvPr id="0" name=""/>
        <dsp:cNvSpPr/>
      </dsp:nvSpPr>
      <dsp:spPr>
        <a:xfrm rot="10800000">
          <a:off x="864627" y="609612"/>
          <a:ext cx="2961941" cy="4742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1,200 million</a:t>
          </a:r>
          <a:endParaRPr lang="zh-TW" altLang="en-US" sz="2200" kern="1200" dirty="0"/>
        </a:p>
      </dsp:txBody>
      <dsp:txXfrm rot="10800000">
        <a:off x="983201" y="609612"/>
        <a:ext cx="2843367" cy="474297"/>
      </dsp:txXfrm>
    </dsp:sp>
    <dsp:sp modelId="{EEF3F31B-2B50-453D-993F-8051B19CE7A8}">
      <dsp:nvSpPr>
        <dsp:cNvPr id="0" name=""/>
        <dsp:cNvSpPr/>
      </dsp:nvSpPr>
      <dsp:spPr>
        <a:xfrm>
          <a:off x="627478" y="609612"/>
          <a:ext cx="474297" cy="4742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626A6-4D06-4D83-987A-368064DA36F6}">
      <dsp:nvSpPr>
        <dsp:cNvPr id="0" name=""/>
        <dsp:cNvSpPr/>
      </dsp:nvSpPr>
      <dsp:spPr>
        <a:xfrm rot="10800000">
          <a:off x="842412" y="1219224"/>
          <a:ext cx="2961941" cy="4742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5 story</a:t>
          </a:r>
          <a:endParaRPr lang="zh-TW" altLang="en-US" sz="2200" kern="1200" dirty="0"/>
        </a:p>
      </dsp:txBody>
      <dsp:txXfrm rot="10800000">
        <a:off x="960986" y="1219224"/>
        <a:ext cx="2843367" cy="474297"/>
      </dsp:txXfrm>
    </dsp:sp>
    <dsp:sp modelId="{197B2A06-542E-46FD-AAE3-4A10F5C77CD9}">
      <dsp:nvSpPr>
        <dsp:cNvPr id="0" name=""/>
        <dsp:cNvSpPr/>
      </dsp:nvSpPr>
      <dsp:spPr>
        <a:xfrm>
          <a:off x="627478" y="1218490"/>
          <a:ext cx="474297" cy="4742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E27FD-6E70-4FEF-A32A-8C73AB63B416}">
      <dsp:nvSpPr>
        <dsp:cNvPr id="0" name=""/>
        <dsp:cNvSpPr/>
      </dsp:nvSpPr>
      <dsp:spPr>
        <a:xfrm rot="10800000">
          <a:off x="864627" y="734"/>
          <a:ext cx="2961941" cy="47429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SRC</a:t>
          </a:r>
          <a:endParaRPr lang="zh-TW" altLang="en-US" sz="2200" kern="1200" dirty="0"/>
        </a:p>
      </dsp:txBody>
      <dsp:txXfrm rot="10800000">
        <a:off x="983201" y="734"/>
        <a:ext cx="2843367" cy="474297"/>
      </dsp:txXfrm>
    </dsp:sp>
    <dsp:sp modelId="{589AFEFE-D7BD-48DA-97D9-81AFB2485406}">
      <dsp:nvSpPr>
        <dsp:cNvPr id="0" name=""/>
        <dsp:cNvSpPr/>
      </dsp:nvSpPr>
      <dsp:spPr>
        <a:xfrm>
          <a:off x="627478" y="734"/>
          <a:ext cx="474297" cy="474297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463FE-6E6A-414E-B5C6-34B5DF67E5EF}">
      <dsp:nvSpPr>
        <dsp:cNvPr id="0" name=""/>
        <dsp:cNvSpPr/>
      </dsp:nvSpPr>
      <dsp:spPr>
        <a:xfrm rot="10800000">
          <a:off x="864627" y="609612"/>
          <a:ext cx="2961941" cy="47429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1,600 million</a:t>
          </a:r>
          <a:endParaRPr lang="zh-TW" altLang="en-US" sz="2200" kern="1200" dirty="0"/>
        </a:p>
      </dsp:txBody>
      <dsp:txXfrm rot="10800000">
        <a:off x="983201" y="609612"/>
        <a:ext cx="2843367" cy="474297"/>
      </dsp:txXfrm>
    </dsp:sp>
    <dsp:sp modelId="{EEF3F31B-2B50-453D-993F-8051B19CE7A8}">
      <dsp:nvSpPr>
        <dsp:cNvPr id="0" name=""/>
        <dsp:cNvSpPr/>
      </dsp:nvSpPr>
      <dsp:spPr>
        <a:xfrm>
          <a:off x="627478" y="609612"/>
          <a:ext cx="474297" cy="474297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626A6-4D06-4D83-987A-368064DA36F6}">
      <dsp:nvSpPr>
        <dsp:cNvPr id="0" name=""/>
        <dsp:cNvSpPr/>
      </dsp:nvSpPr>
      <dsp:spPr>
        <a:xfrm rot="10800000">
          <a:off x="842412" y="1219224"/>
          <a:ext cx="2961941" cy="47429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6 story</a:t>
          </a:r>
          <a:endParaRPr lang="zh-TW" altLang="en-US" sz="2200" kern="1200" dirty="0"/>
        </a:p>
      </dsp:txBody>
      <dsp:txXfrm rot="10800000">
        <a:off x="960986" y="1219224"/>
        <a:ext cx="2843367" cy="474297"/>
      </dsp:txXfrm>
    </dsp:sp>
    <dsp:sp modelId="{197B2A06-542E-46FD-AAE3-4A10F5C77CD9}">
      <dsp:nvSpPr>
        <dsp:cNvPr id="0" name=""/>
        <dsp:cNvSpPr/>
      </dsp:nvSpPr>
      <dsp:spPr>
        <a:xfrm>
          <a:off x="627478" y="1218490"/>
          <a:ext cx="474297" cy="474297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168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olpiczak/ESC-5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95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59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https://theneuralblog.com/forward-pass-backpropagation-example/</a:t>
            </a:r>
          </a:p>
          <a:p>
            <a:r>
              <a:rPr lang="en-US" altLang="zh-TW" dirty="0"/>
              <a:t>https://www.youtube.com/watch?v=Tb23YtZ92AE</a:t>
            </a:r>
          </a:p>
          <a:p>
            <a:r>
              <a:rPr lang="en-US" altLang="zh-TW" dirty="0"/>
              <a:t>https://www.kaggle.com/code/andls555/explain-forward-propagation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924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https://www.mindspore.cn/tutorials/experts/en/r1.8/others/gradient_accumulation.html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82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https://nextjournal.com/gkoehler/pytorch-mnist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43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02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GitHub - </a:t>
            </a:r>
            <a:r>
              <a:rPr lang="en-US" altLang="zh-TW" dirty="0" err="1">
                <a:hlinkClick r:id="rId3"/>
              </a:rPr>
              <a:t>karolpiczak</a:t>
            </a:r>
            <a:r>
              <a:rPr lang="en-US" altLang="zh-TW" dirty="0">
                <a:hlinkClick r:id="rId3"/>
              </a:rPr>
              <a:t>/ESC-50: ESC-50: Dataset for Environmental Sound Classification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15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https://pnsn.org/spectrograms/what-is-a-spectrogram</a:t>
            </a:r>
          </a:p>
          <a:p>
            <a:r>
              <a:rPr lang="en-US" altLang="zh-TW" dirty="0"/>
              <a:t>https://towardsdatascience.com/learning-from-audio-spectrograms-37df29dba98c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56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https://www.youtube.com/watch?v=qD6iD4TFsdQ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4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r="31461"/>
          <a:stretch/>
        </p:blipFill>
        <p:spPr>
          <a:xfrm>
            <a:off x="9550977" y="2234045"/>
            <a:ext cx="2641023" cy="4623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453400" y="3714376"/>
            <a:ext cx="91440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r="31461"/>
          <a:stretch/>
        </p:blipFill>
        <p:spPr>
          <a:xfrm rot="10800000">
            <a:off x="0" y="-9240"/>
            <a:ext cx="1453389" cy="254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5388" y="757294"/>
            <a:ext cx="2541223" cy="22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9448800" y="61208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9448800" y="648600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510200" y="2864300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l="69193"/>
          <a:stretch/>
        </p:blipFill>
        <p:spPr>
          <a:xfrm>
            <a:off x="9222650" y="25"/>
            <a:ext cx="2969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 rot="5400000">
            <a:off x="7801388" y="211457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7157875" y="6356350"/>
            <a:ext cx="5034126" cy="5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850"/>
            <a:ext cx="12192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477027" y="287112"/>
            <a:ext cx="10515600" cy="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340285"/>
            <a:ext cx="10515600" cy="483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393875" y="6325688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內容">
  <p:cSld name="1_標題及內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287" y="156224"/>
            <a:ext cx="11966713" cy="136282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77027" y="287111"/>
            <a:ext cx="10515600" cy="100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8799"/>
            <a:ext cx="10515600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7157875" y="6356350"/>
            <a:ext cx="5034126" cy="5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7393875" y="6325688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"/>
            <a:ext cx="121920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8200" y="44911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38200" y="2725452"/>
            <a:ext cx="10515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316" y="1183650"/>
            <a:ext cx="1151374" cy="9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4510200" y="2103500"/>
            <a:ext cx="317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41550" y="1604550"/>
            <a:ext cx="51816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368850" y="1604475"/>
            <a:ext cx="5181600" cy="4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5850"/>
            <a:ext cx="12192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477027" y="287112"/>
            <a:ext cx="105156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6096000" y="1533825"/>
            <a:ext cx="19800" cy="42279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157875" y="6356350"/>
            <a:ext cx="5034126" cy="5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7393875" y="6325688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5850"/>
            <a:ext cx="12192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477027" y="287112"/>
            <a:ext cx="105156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157875" y="6356350"/>
            <a:ext cx="5034126" cy="5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7393875" y="6325688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 rotWithShape="1">
          <a:blip r:embed="rId2">
            <a:alphaModFix/>
          </a:blip>
          <a:srcRect l="70576"/>
          <a:stretch/>
        </p:blipFill>
        <p:spPr>
          <a:xfrm rot="10800000">
            <a:off x="-1" y="0"/>
            <a:ext cx="443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728575" y="519830"/>
            <a:ext cx="6625224" cy="565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633938" y="6254200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r="59677"/>
          <a:stretch/>
        </p:blipFill>
        <p:spPr>
          <a:xfrm>
            <a:off x="0" y="-4762"/>
            <a:ext cx="49161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407175" y="457200"/>
            <a:ext cx="41148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pic" idx="2"/>
          </p:nvPr>
        </p:nvSpPr>
        <p:spPr>
          <a:xfrm>
            <a:off x="5478163" y="987488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>
          <a:xfrm>
            <a:off x="407163" y="219505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872263" y="6254200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287" y="156224"/>
            <a:ext cx="11966714" cy="136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1477027" y="287111"/>
            <a:ext cx="105156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7157875" y="6356350"/>
            <a:ext cx="5034126" cy="5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>
            <a:spLocks noGrp="1"/>
          </p:cNvSpPr>
          <p:nvPr>
            <p:ph type="sldNum" idx="12"/>
          </p:nvPr>
        </p:nvSpPr>
        <p:spPr>
          <a:xfrm>
            <a:off x="8610600" y="643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7393875" y="6325688"/>
            <a:ext cx="3171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www.aiengineer.tw</a:t>
            </a:r>
            <a:endParaRPr sz="2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ngwei62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nn.BatchNorm2d.html" TargetMode="External"/><Relationship Id="rId2" Type="http://schemas.openxmlformats.org/officeDocument/2006/relationships/hyperlink" Target="https://pytorch.org/docs/stable/generated/torch.nn.Conv2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docs/stable/generated/torch.nn.ReLU.html" TargetMode="External"/><Relationship Id="rId5" Type="http://schemas.openxmlformats.org/officeDocument/2006/relationships/hyperlink" Target="https://pytorch.org/docs/stable/generated/torch.nn.Linear.html" TargetMode="External"/><Relationship Id="rId4" Type="http://schemas.openxmlformats.org/officeDocument/2006/relationships/hyperlink" Target="https://pytorch.org/docs/stable/generated/torch.nn.Dropou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sithsura/audio-classification-d37a82d67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>
              <a:spcBef>
                <a:spcPts val="0"/>
              </a:spcBef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icrosoft JhengHei"/>
                <a:cs typeface="Arial" panose="020B0604020202020204" pitchFamily="34" charset="0"/>
                <a:sym typeface="Microsoft JhengHei"/>
              </a:rPr>
              <a:t>AI</a:t>
            </a:r>
            <a:r>
              <a:rPr lang="zh-TW" altLang="en-US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icrosoft JhengHei"/>
                <a:cs typeface="Arial" panose="020B0604020202020204" pitchFamily="34" charset="0"/>
                <a:sym typeface="Microsoft JhengHei"/>
              </a:rPr>
              <a:t> </a:t>
            </a:r>
            <a:r>
              <a:rPr lang="en-US" altLang="zh-TW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Microsoft JhengHei"/>
                <a:cs typeface="Arial" panose="020B0604020202020204" pitchFamily="34" charset="0"/>
                <a:sym typeface="Microsoft JhengHei"/>
              </a:rPr>
              <a:t>workshop</a:t>
            </a:r>
            <a:endParaRPr sz="4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A1069CE-D762-479D-A32C-55CD00628B9A}"/>
              </a:ext>
            </a:extLst>
          </p:cNvPr>
          <p:cNvSpPr txBox="1"/>
          <p:nvPr/>
        </p:nvSpPr>
        <p:spPr>
          <a:xfrm>
            <a:off x="5860113" y="5425529"/>
            <a:ext cx="407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張庭維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tingwei626@gmail.com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40B29C-9627-47C1-BE41-557E3B26D8D9}"/>
              </a:ext>
            </a:extLst>
          </p:cNvPr>
          <p:cNvSpPr txBox="1"/>
          <p:nvPr/>
        </p:nvSpPr>
        <p:spPr>
          <a:xfrm>
            <a:off x="0" y="5671751"/>
            <a:ext cx="254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2023.06.29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98136-1DD2-A248-FE1D-E1537F40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philosophy of programming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02428-11FB-B1E2-4757-D4CA6FD8E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+mj-lt"/>
              </a:rPr>
              <a:t>Thinking hard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+mj-lt"/>
              </a:rPr>
              <a:t>Clear data structure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+mj-lt"/>
              </a:rPr>
              <a:t>Debugging logically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+mj-lt"/>
              </a:rPr>
              <a:t>Google is the best friend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+mj-lt"/>
              </a:rPr>
              <a:t>Never ever write something you can’t understand</a:t>
            </a:r>
          </a:p>
          <a:p>
            <a:pPr>
              <a:lnSpc>
                <a:spcPct val="150000"/>
              </a:lnSpc>
            </a:pPr>
            <a:endParaRPr lang="zh-TW" altLang="en-US" b="1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ADEF4-8E84-61D0-99B9-83438617C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8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8BB67C8-DA3D-FAE3-B8E0-288673B9E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3C320-5479-4073-D01C-10470024D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B87F32-F3E9-2C94-0135-034BD9E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56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57CC8-3AE1-5766-D5B6-4A28DE48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97286-C4CC-A338-21E1-DD13A5372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pic>
        <p:nvPicPr>
          <p:cNvPr id="6" name="圖片 5" descr="一張含有 圖表, 行 的圖片&#10;&#10;自動產生的描述">
            <a:extLst>
              <a:ext uri="{FF2B5EF4-FFF2-40B4-BE49-F238E27FC236}">
                <a16:creationId xmlns:a16="http://schemas.microsoft.com/office/drawing/2014/main" id="{0D4FD52D-8560-EEDE-2227-88DCC10E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93" y="2029522"/>
            <a:ext cx="7103933" cy="41539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86E91D7-DEFE-F5B6-E63D-C35204FEF282}"/>
              </a:ext>
            </a:extLst>
          </p:cNvPr>
          <p:cNvSpPr txBox="1"/>
          <p:nvPr/>
        </p:nvSpPr>
        <p:spPr>
          <a:xfrm>
            <a:off x="556840" y="1199185"/>
            <a:ext cx="10796960" cy="407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FF0000"/>
                </a:solidFill>
              </a:rPr>
              <a:t>Hint: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For research you should consider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Clear 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Computation limitation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Tiny dataset test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SOTA Model test</a:t>
            </a:r>
          </a:p>
        </p:txBody>
      </p:sp>
    </p:spTree>
    <p:extLst>
      <p:ext uri="{BB962C8B-B14F-4D97-AF65-F5344CB8AC3E}">
        <p14:creationId xmlns:p14="http://schemas.microsoft.com/office/powerpoint/2010/main" val="383441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966BA-B981-865E-7B69-5FC5943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Layers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E1752-829E-D3D6-646B-108FB38DE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Conv2d</a:t>
            </a:r>
          </a:p>
          <a:p>
            <a:pPr marL="571500" lvl="1" indent="0">
              <a:buNone/>
            </a:pPr>
            <a:r>
              <a:rPr lang="en-US" altLang="zh-TW" dirty="0">
                <a:latin typeface="+mj-lt"/>
              </a:rPr>
              <a:t>	</a:t>
            </a:r>
            <a:r>
              <a:rPr lang="en-US" altLang="zh-TW" sz="2000" dirty="0">
                <a:latin typeface="+mj-lt"/>
              </a:rPr>
              <a:t>(</a:t>
            </a:r>
            <a:r>
              <a:rPr lang="en-US" altLang="zh-TW" sz="2000" dirty="0">
                <a:latin typeface="+mj-lt"/>
                <a:hlinkClick r:id="rId2"/>
              </a:rPr>
              <a:t>https://pytorch.org/docs/stable/generated/torch.nn.Conv2d.html</a:t>
            </a:r>
            <a:r>
              <a:rPr lang="en-US" altLang="zh-TW" sz="2000" dirty="0">
                <a:latin typeface="+mj-lt"/>
              </a:rPr>
              <a:t>)</a:t>
            </a:r>
          </a:p>
          <a:p>
            <a:r>
              <a:rPr lang="en-US" altLang="zh-TW" dirty="0">
                <a:latin typeface="+mj-lt"/>
              </a:rPr>
              <a:t>BatchNorm2d</a:t>
            </a:r>
          </a:p>
          <a:p>
            <a:pPr marL="571500" lvl="1" indent="0">
              <a:buNone/>
            </a:pPr>
            <a:r>
              <a:rPr lang="en-US" altLang="zh-TW" dirty="0">
                <a:latin typeface="+mj-lt"/>
              </a:rPr>
              <a:t>	(</a:t>
            </a:r>
            <a:r>
              <a:rPr lang="en-US" altLang="zh-TW" sz="2000" dirty="0">
                <a:latin typeface="+mj-lt"/>
                <a:hlinkClick r:id="rId3"/>
              </a:rPr>
              <a:t>https://pytorch.org/docs/stable/generated/torch.nn.BatchNorm2d.html</a:t>
            </a:r>
            <a:r>
              <a:rPr lang="en-US" altLang="zh-TW" dirty="0">
                <a:latin typeface="+mj-lt"/>
              </a:rPr>
              <a:t>)</a:t>
            </a:r>
          </a:p>
          <a:p>
            <a:r>
              <a:rPr lang="en-US" altLang="zh-TW" dirty="0">
                <a:latin typeface="+mj-lt"/>
              </a:rPr>
              <a:t>Dropout</a:t>
            </a:r>
          </a:p>
          <a:p>
            <a:pPr marL="571500" lvl="1" indent="0">
              <a:buNone/>
            </a:pPr>
            <a:r>
              <a:rPr lang="en-US" altLang="zh-TW" dirty="0">
                <a:latin typeface="+mj-lt"/>
              </a:rPr>
              <a:t>	</a:t>
            </a:r>
            <a:r>
              <a:rPr lang="en-US" altLang="zh-TW" sz="2000" dirty="0">
                <a:latin typeface="+mj-lt"/>
              </a:rPr>
              <a:t>(</a:t>
            </a:r>
            <a:r>
              <a:rPr lang="en-US" altLang="zh-TW" sz="2000" dirty="0">
                <a:latin typeface="+mj-lt"/>
                <a:hlinkClick r:id="rId4"/>
              </a:rPr>
              <a:t>https://pytorch.org/docs/stable/generated/torch.nn.Dropout.html</a:t>
            </a:r>
            <a:r>
              <a:rPr lang="en-US" altLang="zh-TW" sz="2000" dirty="0">
                <a:latin typeface="+mj-lt"/>
              </a:rPr>
              <a:t>)</a:t>
            </a:r>
          </a:p>
          <a:p>
            <a:r>
              <a:rPr lang="en-US" altLang="zh-TW" dirty="0">
                <a:latin typeface="+mj-lt"/>
              </a:rPr>
              <a:t>Linear</a:t>
            </a:r>
          </a:p>
          <a:p>
            <a:pPr marL="571500" lvl="1" indent="0">
              <a:buNone/>
            </a:pPr>
            <a:r>
              <a:rPr lang="en-US" altLang="zh-TW" dirty="0">
                <a:latin typeface="+mj-lt"/>
              </a:rPr>
              <a:t>	</a:t>
            </a:r>
            <a:r>
              <a:rPr lang="en-US" altLang="zh-TW" sz="2000" dirty="0">
                <a:latin typeface="+mj-lt"/>
              </a:rPr>
              <a:t>(</a:t>
            </a:r>
            <a:r>
              <a:rPr lang="en-US" altLang="zh-TW" sz="2000" dirty="0">
                <a:latin typeface="+mj-lt"/>
                <a:hlinkClick r:id="rId5"/>
              </a:rPr>
              <a:t>https://pytorch.org/docs/stable/generated/torch.nn.Linear.html</a:t>
            </a:r>
            <a:r>
              <a:rPr lang="en-US" altLang="zh-TW" sz="2000" dirty="0">
                <a:latin typeface="+mj-lt"/>
              </a:rPr>
              <a:t>)</a:t>
            </a:r>
          </a:p>
          <a:p>
            <a:r>
              <a:rPr lang="en-US" altLang="zh-TW" dirty="0" err="1">
                <a:latin typeface="+mj-lt"/>
              </a:rPr>
              <a:t>Relu</a:t>
            </a:r>
            <a:endParaRPr lang="en-US" altLang="zh-TW" dirty="0">
              <a:latin typeface="+mj-lt"/>
            </a:endParaRPr>
          </a:p>
          <a:p>
            <a:pPr marL="571500" lvl="1" indent="0">
              <a:buNone/>
            </a:pPr>
            <a:r>
              <a:rPr lang="en-US" altLang="zh-TW" dirty="0">
                <a:latin typeface="+mj-lt"/>
              </a:rPr>
              <a:t>	</a:t>
            </a:r>
            <a:r>
              <a:rPr lang="en-US" altLang="zh-TW" sz="1800" dirty="0">
                <a:latin typeface="+mj-lt"/>
              </a:rPr>
              <a:t>(</a:t>
            </a:r>
            <a:r>
              <a:rPr lang="en-US" altLang="zh-TW" sz="1800" dirty="0">
                <a:latin typeface="+mj-lt"/>
                <a:hlinkClick r:id="rId6"/>
              </a:rPr>
              <a:t>https://pytorch.org/docs/stable/generated/torch.nn.ReLU.html</a:t>
            </a:r>
            <a:r>
              <a:rPr lang="en-US" altLang="zh-TW" sz="1800" dirty="0">
                <a:latin typeface="+mj-lt"/>
              </a:rPr>
              <a:t>)</a:t>
            </a:r>
            <a:endParaRPr lang="en-US" altLang="zh-TW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AC8E4-9189-6CCD-11FB-3962310A3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79CA0-29C8-4812-2E69-6F4B78F2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Conv2d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2E83B-4A75-BF10-D86F-3BDF8AC48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57FD1A-53F6-E013-DFC1-784AFA2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7" y="2036459"/>
            <a:ext cx="10753255" cy="383458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C63490-FE80-D14C-7D21-8684525AAF7F}"/>
              </a:ext>
            </a:extLst>
          </p:cNvPr>
          <p:cNvSpPr txBox="1"/>
          <p:nvPr/>
        </p:nvSpPr>
        <p:spPr>
          <a:xfrm>
            <a:off x="1150373" y="1311249"/>
            <a:ext cx="9409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nn.Conv2d(</a:t>
            </a:r>
            <a:r>
              <a:rPr lang="en-US" altLang="zh-TW" sz="2400" dirty="0" err="1"/>
              <a:t>in_channels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out_channels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kernel_size</a:t>
            </a:r>
            <a:r>
              <a:rPr lang="en-US" altLang="zh-TW" sz="2400" dirty="0"/>
              <a:t>=2, stride=2)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9EB991-9217-ECF1-5289-3AF9A2E5B55A}"/>
              </a:ext>
            </a:extLst>
          </p:cNvPr>
          <p:cNvSpPr txBox="1"/>
          <p:nvPr/>
        </p:nvSpPr>
        <p:spPr>
          <a:xfrm>
            <a:off x="700480" y="6233092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err="1"/>
              <a:t>demo</a:t>
            </a:r>
            <a:r>
              <a:rPr lang="en-US" altLang="zh-TW" sz="1600" i="1"/>
              <a:t>_conv2d.</a:t>
            </a:r>
            <a:r>
              <a:rPr lang="en-US" altLang="zh-TW" sz="1600" i="1" dirty="0" err="1"/>
              <a:t>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503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B11CF-4DF9-D96A-D808-30CE07B8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Conv2d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07267-9B00-A6BA-2BD2-42920C177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A22163-6670-4D47-57A2-FCA0E701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7" y="2216138"/>
            <a:ext cx="8908026" cy="38147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80D051-9B6F-9273-0165-D576B7DAFFB9}"/>
              </a:ext>
            </a:extLst>
          </p:cNvPr>
          <p:cNvSpPr txBox="1"/>
          <p:nvPr/>
        </p:nvSpPr>
        <p:spPr>
          <a:xfrm>
            <a:off x="899651" y="1352816"/>
            <a:ext cx="10812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nn.Conv2d(</a:t>
            </a:r>
            <a:r>
              <a:rPr lang="en-US" altLang="zh-TW" sz="2400" dirty="0" err="1"/>
              <a:t>in_channels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out_channels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kernel_size</a:t>
            </a:r>
            <a:r>
              <a:rPr lang="en-US" altLang="zh-TW" sz="2400" dirty="0"/>
              <a:t>=2, stride=2, padding=1)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471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Forward Propagation</a:t>
            </a:r>
            <a:r>
              <a:rPr lang="zh-TW" altLang="en-US" sz="3600" dirty="0"/>
              <a:t> </a:t>
            </a:r>
            <a:r>
              <a:rPr lang="en-US" altLang="zh-TW" sz="3600" dirty="0"/>
              <a:t>/ Backward Propagation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pic>
        <p:nvPicPr>
          <p:cNvPr id="1028" name="Picture 4" descr="Forward propagation | Python">
            <a:extLst>
              <a:ext uri="{FF2B5EF4-FFF2-40B4-BE49-F238E27FC236}">
                <a16:creationId xmlns:a16="http://schemas.microsoft.com/office/drawing/2014/main" id="{EAF3D020-6B33-334B-43C2-70758F0BE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r="22381" b="23150"/>
          <a:stretch/>
        </p:blipFill>
        <p:spPr bwMode="auto">
          <a:xfrm>
            <a:off x="153640" y="1921166"/>
            <a:ext cx="5990809" cy="41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1FF6E33-F515-6183-9A24-6CB3E85A9B45}"/>
              </a:ext>
            </a:extLst>
          </p:cNvPr>
          <p:cNvSpPr txBox="1"/>
          <p:nvPr/>
        </p:nvSpPr>
        <p:spPr>
          <a:xfrm>
            <a:off x="700480" y="6233092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demo_forward_propagation.ipynb</a:t>
            </a:r>
            <a:endParaRPr lang="zh-TW" altLang="en-US" sz="1600" i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652C960-52E1-429E-D95A-9EF8942C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3" y="2217050"/>
            <a:ext cx="5765368" cy="36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352429-4850-1DEF-ED8A-299949B99EE4}"/>
              </a:ext>
            </a:extLst>
          </p:cNvPr>
          <p:cNvSpPr txBox="1"/>
          <p:nvPr/>
        </p:nvSpPr>
        <p:spPr>
          <a:xfrm>
            <a:off x="153640" y="1406551"/>
            <a:ext cx="499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/>
              <a:t>feedforward</a:t>
            </a:r>
            <a:endParaRPr lang="zh-TW" altLang="en-US" sz="2800" i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BBB2E2-84F8-1813-BDA6-342D6DB66453}"/>
              </a:ext>
            </a:extLst>
          </p:cNvPr>
          <p:cNvSpPr txBox="1"/>
          <p:nvPr/>
        </p:nvSpPr>
        <p:spPr>
          <a:xfrm>
            <a:off x="7001612" y="1406551"/>
            <a:ext cx="499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/>
              <a:t>backward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9927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3729E-1D35-2C23-49A4-929FCB28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Gradient accumulation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0A17DE-3404-0964-A1BC-035DA0130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E17677-159D-E39B-7C1A-FD46E8F0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85" y="1366069"/>
            <a:ext cx="8192115" cy="49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7E2A0F-70D7-37BB-A2A9-7E562411D1B1}"/>
              </a:ext>
            </a:extLst>
          </p:cNvPr>
          <p:cNvSpPr txBox="1"/>
          <p:nvPr/>
        </p:nvSpPr>
        <p:spPr>
          <a:xfrm>
            <a:off x="452585" y="6492360"/>
            <a:ext cx="760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https://www.mindspore.cn/tutorials/experts/en/r1.8/others/gradient_accumulation.html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5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Step-by-Step </a:t>
            </a:r>
            <a:r>
              <a:rPr lang="en-US" altLang="zh-TW" dirty="0" err="1"/>
              <a:t>Conolution</a:t>
            </a:r>
            <a:r>
              <a:rPr lang="en-US" altLang="zh-TW" dirty="0"/>
              <a:t> Neural Network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28D727-395D-2984-000F-611966781FA7}"/>
              </a:ext>
            </a:extLst>
          </p:cNvPr>
          <p:cNvSpPr txBox="1"/>
          <p:nvPr/>
        </p:nvSpPr>
        <p:spPr>
          <a:xfrm>
            <a:off x="697520" y="1391788"/>
            <a:ext cx="10796960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Load and preprocessing the data </a:t>
            </a:r>
            <a:r>
              <a:rPr lang="en-US" altLang="zh-TW" sz="2000" dirty="0">
                <a:solidFill>
                  <a:schemeClr val="tx1"/>
                </a:solidFill>
              </a:rPr>
              <a:t>(Dataset, </a:t>
            </a:r>
            <a:r>
              <a:rPr lang="en-US" altLang="zh-TW" sz="2000" dirty="0" err="1">
                <a:solidFill>
                  <a:schemeClr val="tx1"/>
                </a:solidFill>
              </a:rPr>
              <a:t>Dataloader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Define a Convolutional Neural Network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torch.nn.Module</a:t>
            </a:r>
            <a:r>
              <a:rPr lang="en-US" altLang="zh-TW" sz="2000" dirty="0"/>
              <a:t>)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Define a loss function </a:t>
            </a:r>
            <a:r>
              <a:rPr lang="en-US" altLang="zh-TW" sz="2000" dirty="0"/>
              <a:t>(loss, Optimizer)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Train the network on the training data </a:t>
            </a:r>
            <a:r>
              <a:rPr lang="en-US" altLang="zh-TW" sz="2000" dirty="0"/>
              <a:t>(Forward / Backward propagation)</a:t>
            </a:r>
            <a:endParaRPr lang="en-US" altLang="zh-TW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Test the network on the test data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9BC03B-18B6-03AD-26E4-BEF54062D2F4}"/>
              </a:ext>
            </a:extLst>
          </p:cNvPr>
          <p:cNvSpPr txBox="1"/>
          <p:nvPr/>
        </p:nvSpPr>
        <p:spPr>
          <a:xfrm>
            <a:off x="700480" y="6233092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demo_mnist.ipynb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4813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Project -Animal Sound Classify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BDE320-D983-2D95-06EE-5B5C95F9B04D}"/>
              </a:ext>
            </a:extLst>
          </p:cNvPr>
          <p:cNvSpPr txBox="1"/>
          <p:nvPr/>
        </p:nvSpPr>
        <p:spPr>
          <a:xfrm>
            <a:off x="768991" y="1220500"/>
            <a:ext cx="10975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/>
              <a:t>Target</a:t>
            </a:r>
            <a:r>
              <a:rPr lang="zh-TW" altLang="en-US" sz="2400" b="1" dirty="0"/>
              <a:t>：</a:t>
            </a:r>
            <a:r>
              <a:rPr lang="en-US" altLang="zh-TW" sz="2400" b="1" dirty="0"/>
              <a:t>Build an image classifier to classify animal sound</a:t>
            </a:r>
            <a:endParaRPr lang="zh-TW" altLang="en-US" sz="24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E0261C-3192-6AC8-63E1-E6F40BB5FFE9}"/>
              </a:ext>
            </a:extLst>
          </p:cNvPr>
          <p:cNvSpPr txBox="1"/>
          <p:nvPr/>
        </p:nvSpPr>
        <p:spPr>
          <a:xfrm>
            <a:off x="1166070" y="2069264"/>
            <a:ext cx="9714451" cy="3244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/>
              <a:t>We’ll learn 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1. basic audio processing skill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2. create the custom dataset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3. how to build a NN model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4. perform training &amp; testing on </a:t>
            </a:r>
            <a:r>
              <a:rPr lang="en-US" altLang="zh-TW" sz="2800" dirty="0" err="1"/>
              <a:t>Colab</a:t>
            </a:r>
            <a:endParaRPr lang="en-US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B890E-B9A3-A65C-6753-ADB9808691D4}"/>
              </a:ext>
            </a:extLst>
          </p:cNvPr>
          <p:cNvSpPr txBox="1"/>
          <p:nvPr/>
        </p:nvSpPr>
        <p:spPr>
          <a:xfrm>
            <a:off x="415636" y="6432550"/>
            <a:ext cx="741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</a:t>
            </a:r>
            <a:r>
              <a:rPr lang="en-US" altLang="zh-TW" dirty="0">
                <a:hlinkClick r:id="rId3"/>
              </a:rPr>
              <a:t>Audio Classification using </a:t>
            </a:r>
            <a:r>
              <a:rPr lang="en-US" altLang="zh-TW" dirty="0" err="1">
                <a:hlinkClick r:id="rId3"/>
              </a:rPr>
              <a:t>Librosa</a:t>
            </a:r>
            <a:r>
              <a:rPr lang="en-US" altLang="zh-TW" dirty="0">
                <a:hlinkClick r:id="rId3"/>
              </a:rPr>
              <a:t> and </a:t>
            </a:r>
            <a:r>
              <a:rPr lang="en-US" altLang="zh-TW" dirty="0" err="1">
                <a:hlinkClick r:id="rId3"/>
              </a:rPr>
              <a:t>Pytorch</a:t>
            </a:r>
            <a:r>
              <a:rPr lang="en-US" altLang="zh-TW" dirty="0">
                <a:hlinkClick r:id="rId3"/>
              </a:rPr>
              <a:t> | by </a:t>
            </a:r>
            <a:r>
              <a:rPr lang="en-US" altLang="zh-TW" dirty="0" err="1">
                <a:hlinkClick r:id="rId3"/>
              </a:rPr>
              <a:t>Hasith</a:t>
            </a:r>
            <a:r>
              <a:rPr lang="en-US" altLang="zh-TW" dirty="0">
                <a:hlinkClick r:id="rId3"/>
              </a:rPr>
              <a:t> Sura | Medium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90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EE577E-509B-46E2-9DCA-1CAA73A887C5}"/>
              </a:ext>
            </a:extLst>
          </p:cNvPr>
          <p:cNvSpPr txBox="1"/>
          <p:nvPr/>
        </p:nvSpPr>
        <p:spPr>
          <a:xfrm>
            <a:off x="1073791" y="1166032"/>
            <a:ext cx="10435904" cy="512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Basic Skill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Build a Neural Network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Today’s Project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Discussion and Summary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08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8BB67C8-DA3D-FAE3-B8E0-288673B9E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3C320-5479-4073-D01C-10470024D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B87F32-F3E9-2C94-0135-034BD9E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5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853C7-162B-2B62-287C-7BBB98B0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7C0E6-9924-6610-221B-DB38893FA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35F2A5-D761-BC49-CBA4-F83DF652ACF2}"/>
              </a:ext>
            </a:extLst>
          </p:cNvPr>
          <p:cNvSpPr txBox="1"/>
          <p:nvPr/>
        </p:nvSpPr>
        <p:spPr>
          <a:xfrm>
            <a:off x="796953" y="1264997"/>
            <a:ext cx="10939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sz="2400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+mj-lt"/>
              </a:rPr>
              <a:t>ESC-50 dataset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+mj-lt"/>
              </a:rPr>
              <a:t> is a labeled collection of 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+mj-lt"/>
              </a:rPr>
              <a:t>2000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+mj-lt"/>
              </a:rPr>
              <a:t> environmental audio recordings.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Animal sounds occupy 1/5  (400/</a:t>
            </a:r>
            <a:r>
              <a:rPr lang="en-US" altLang="zh-TW" sz="2400" b="0" dirty="0">
                <a:solidFill>
                  <a:schemeClr val="tx1"/>
                </a:solidFill>
                <a:effectLst/>
                <a:latin typeface="+mj-lt"/>
              </a:rPr>
              <a:t>2,000)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A4B771-E898-F58E-BC03-67AA9CFE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241"/>
              </p:ext>
            </p:extLst>
          </p:nvPr>
        </p:nvGraphicFramePr>
        <p:xfrm>
          <a:off x="650092" y="2810447"/>
          <a:ext cx="10515600" cy="666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00322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3590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81103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490735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3839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-25000" dirty="0">
                          <a:effectLst/>
                          <a:highlight>
                            <a:srgbClr val="FFFF00"/>
                          </a:highlight>
                          <a:latin typeface="+mj-lt"/>
                        </a:rPr>
                        <a:t>Animal</a:t>
                      </a:r>
                      <a:endParaRPr lang="en-US" sz="2400" dirty="0">
                        <a:effectLst/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 marL="61913" marR="61913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-25000">
                          <a:effectLst/>
                          <a:latin typeface="+mj-lt"/>
                        </a:rPr>
                        <a:t>Natural soundscapes &amp; water sounds</a:t>
                      </a:r>
                      <a:endParaRPr lang="en-US" sz="2400">
                        <a:effectLst/>
                        <a:latin typeface="+mj-lt"/>
                      </a:endParaRPr>
                    </a:p>
                  </a:txBody>
                  <a:tcPr marL="61913" marR="61913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-25000" dirty="0">
                          <a:effectLst/>
                          <a:latin typeface="+mj-lt"/>
                        </a:rPr>
                        <a:t>Human, non-speech sounds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1913" marR="61913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-25000" dirty="0">
                          <a:effectLst/>
                          <a:latin typeface="+mj-lt"/>
                        </a:rPr>
                        <a:t>Interior/domestic sounds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1913" marR="61913" marT="28575" marB="28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-25000" dirty="0">
                          <a:effectLst/>
                          <a:latin typeface="+mj-lt"/>
                        </a:rPr>
                        <a:t>Exterior/urban noises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1913" marR="61913" marT="28575" marB="28575"/>
                </a:tc>
                <a:extLst>
                  <a:ext uri="{0D108BD9-81ED-4DB2-BD59-A6C34878D82A}">
                    <a16:rowId xmlns:a16="http://schemas.microsoft.com/office/drawing/2014/main" val="2881066574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761D0A8-921B-D019-338D-1689804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09598"/>
              </p:ext>
            </p:extLst>
          </p:nvPr>
        </p:nvGraphicFramePr>
        <p:xfrm>
          <a:off x="1754682" y="3791439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94281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8039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7690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649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22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Dog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Rooster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Pig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Cow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Frog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4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Cat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Hen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Insects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Sheep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Crow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02477"/>
                  </a:ext>
                </a:extLst>
              </a:tr>
            </a:tbl>
          </a:graphicData>
        </a:graphic>
      </p:graphicFrame>
      <p:pic>
        <p:nvPicPr>
          <p:cNvPr id="9" name="1-30226-A-0">
            <a:hlinkClick r:id="" action="ppaction://media"/>
            <a:extLst>
              <a:ext uri="{FF2B5EF4-FFF2-40B4-BE49-F238E27FC236}">
                <a16:creationId xmlns:a16="http://schemas.microsoft.com/office/drawing/2014/main" id="{BE5B5A0B-373D-15C4-2788-ECDA776244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07270" y="4898161"/>
            <a:ext cx="304800" cy="304800"/>
          </a:xfrm>
          <a:prstGeom prst="rect">
            <a:avLst/>
          </a:prstGeom>
        </p:spPr>
      </p:pic>
      <p:pic>
        <p:nvPicPr>
          <p:cNvPr id="11" name="圖片 10" descr="一張含有 哺乳動物, 狗, 戶外, 狗飼養 的圖片&#10;&#10;自動產生的描述">
            <a:extLst>
              <a:ext uri="{FF2B5EF4-FFF2-40B4-BE49-F238E27FC236}">
                <a16:creationId xmlns:a16="http://schemas.microsoft.com/office/drawing/2014/main" id="{4FB1C2D8-9B89-E76F-4C58-A72837FD6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483" y="4856422"/>
            <a:ext cx="1804885" cy="1201069"/>
          </a:xfrm>
          <a:prstGeom prst="rect">
            <a:avLst/>
          </a:prstGeom>
        </p:spPr>
      </p:pic>
      <p:pic>
        <p:nvPicPr>
          <p:cNvPr id="12" name="1-31251-A-6">
            <a:hlinkClick r:id="" action="ppaction://media"/>
            <a:extLst>
              <a:ext uri="{FF2B5EF4-FFF2-40B4-BE49-F238E27FC236}">
                <a16:creationId xmlns:a16="http://schemas.microsoft.com/office/drawing/2014/main" id="{22213216-FB62-E6E6-89CC-5CD84445CC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28736" y="4922311"/>
            <a:ext cx="304800" cy="304800"/>
          </a:xfrm>
          <a:prstGeom prst="rect">
            <a:avLst/>
          </a:prstGeom>
        </p:spPr>
      </p:pic>
      <p:pic>
        <p:nvPicPr>
          <p:cNvPr id="14" name="圖片 13" descr="一張含有 鳥類, 鶉雞類鳥, 家禽, 雞 的圖片&#10;&#10;自動產生的描述">
            <a:extLst>
              <a:ext uri="{FF2B5EF4-FFF2-40B4-BE49-F238E27FC236}">
                <a16:creationId xmlns:a16="http://schemas.microsoft.com/office/drawing/2014/main" id="{878DBB96-23CC-24E7-8D51-7F74CAE96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9741" y="4868914"/>
            <a:ext cx="1804885" cy="12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Basic audio processing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B9CFA2-F5E5-E250-E218-283F847333D1}"/>
              </a:ext>
            </a:extLst>
          </p:cNvPr>
          <p:cNvSpPr txBox="1"/>
          <p:nvPr/>
        </p:nvSpPr>
        <p:spPr>
          <a:xfrm>
            <a:off x="1157681" y="1353137"/>
            <a:ext cx="10108734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/>
              <a:t>Visualize the audio</a:t>
            </a: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step1: mount the google drive </a:t>
            </a: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step2.1: </a:t>
            </a:r>
            <a:r>
              <a:rPr lang="en-US" altLang="zh-TW" sz="2800" dirty="0" err="1"/>
              <a:t>librosa.load</a:t>
            </a:r>
            <a:r>
              <a:rPr lang="en-US" altLang="zh-TW" sz="2800" dirty="0"/>
              <a:t>(path)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step2.2: check the wave plot</a:t>
            </a: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step3: convert the audio to fixed length</a:t>
            </a: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step4: get the </a:t>
            </a:r>
            <a:r>
              <a:rPr lang="en-US" altLang="zh-TW" sz="2800" dirty="0" err="1"/>
              <a:t>mel</a:t>
            </a:r>
            <a:r>
              <a:rPr lang="en-US" altLang="zh-TW" sz="2800" dirty="0"/>
              <a:t>-scaled spectrogram</a:t>
            </a:r>
          </a:p>
          <a:p>
            <a:pPr lvl="8">
              <a:lnSpc>
                <a:spcPct val="150000"/>
              </a:lnSpc>
            </a:pPr>
            <a:r>
              <a:rPr lang="en-US" altLang="zh-TW" sz="2800" dirty="0"/>
              <a:t>	step5 transform spectrogram to 0~255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E857A3-BE65-0CC0-B331-1966CDF18957}"/>
              </a:ext>
            </a:extLst>
          </p:cNvPr>
          <p:cNvSpPr txBox="1"/>
          <p:nvPr/>
        </p:nvSpPr>
        <p:spPr>
          <a:xfrm>
            <a:off x="700480" y="6233092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demo_audio_processing.ipynb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7968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085FC-F890-18DB-72E8-5CC793FE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Spectrogram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2E3CF-6BF4-EAB7-3A71-75875B8A1B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3A3FF7-FABB-CD63-8285-E49CB806B5FE}"/>
              </a:ext>
            </a:extLst>
          </p:cNvPr>
          <p:cNvSpPr txBox="1"/>
          <p:nvPr/>
        </p:nvSpPr>
        <p:spPr>
          <a:xfrm>
            <a:off x="637579" y="1271134"/>
            <a:ext cx="10230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/>
              <a:t>A </a:t>
            </a:r>
            <a:r>
              <a:rPr lang="en-US" altLang="zh-TW" sz="2000" i="1" dirty="0"/>
              <a:t>spectrogram</a:t>
            </a:r>
            <a:r>
              <a:rPr lang="en-US" altLang="zh-TW" sz="2000" dirty="0"/>
              <a:t> is a visual representation of the spectrum of frequencies of a signal as it varies with time.</a:t>
            </a:r>
            <a:endParaRPr lang="zh-TW" altLang="en-US" sz="2000" dirty="0"/>
          </a:p>
        </p:txBody>
      </p:sp>
      <p:pic>
        <p:nvPicPr>
          <p:cNvPr id="5" name="圖片 4" descr="一張含有 圖表, 行, 螢幕擷取畫面, 文字 的圖片&#10;&#10;自動產生的描述">
            <a:extLst>
              <a:ext uri="{FF2B5EF4-FFF2-40B4-BE49-F238E27FC236}">
                <a16:creationId xmlns:a16="http://schemas.microsoft.com/office/drawing/2014/main" id="{39851A3C-6A67-54DC-F482-667AC3EF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4" y="2432050"/>
            <a:ext cx="5334000" cy="4000500"/>
          </a:xfrm>
          <a:prstGeom prst="rect">
            <a:avLst/>
          </a:prstGeom>
        </p:spPr>
      </p:pic>
      <p:pic>
        <p:nvPicPr>
          <p:cNvPr id="8" name="圖片 7" descr="一張含有 文字, 螢幕擷取畫面, 鮮豔, 行 的圖片&#10;&#10;自動產生的描述">
            <a:extLst>
              <a:ext uri="{FF2B5EF4-FFF2-40B4-BE49-F238E27FC236}">
                <a16:creationId xmlns:a16="http://schemas.microsoft.com/office/drawing/2014/main" id="{A0D3A3BC-E765-FE02-B4E4-F203C0CD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27" y="2205535"/>
            <a:ext cx="5334000" cy="40005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322A86D-16C1-135A-BADD-B3792204B73C}"/>
              </a:ext>
            </a:extLst>
          </p:cNvPr>
          <p:cNvSpPr txBox="1"/>
          <p:nvPr/>
        </p:nvSpPr>
        <p:spPr>
          <a:xfrm>
            <a:off x="452585" y="6492360"/>
            <a:ext cx="504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https://pnsn.org/spectrograms/what-is-a-spectrogram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54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2753EB-232C-B3B8-E2FF-BCB0A5A3B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1561283-2132-EE8F-169D-F3106CB7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031"/>
            <a:ext cx="10515600" cy="1659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Build a Neural Network </a:t>
            </a:r>
            <a:br>
              <a:rPr lang="en-US" altLang="zh-TW" dirty="0"/>
            </a:br>
            <a:r>
              <a:rPr lang="en-US" altLang="zh-TW" dirty="0"/>
              <a:t>and</a:t>
            </a:r>
            <a:br>
              <a:rPr lang="en-US" altLang="zh-TW" dirty="0"/>
            </a:br>
            <a:r>
              <a:rPr lang="en-US" altLang="zh-TW" dirty="0"/>
              <a:t>Practice Transfer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0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E9DD8-EAFA-B968-0756-1B4553C9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Build audio classification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5B0B3A-51FD-0CE9-849E-A14F9463A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Load data</a:t>
            </a:r>
          </a:p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Custom 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Declare model</a:t>
            </a:r>
          </a:p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Loss function</a:t>
            </a:r>
          </a:p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Design training process</a:t>
            </a:r>
          </a:p>
          <a:p>
            <a:pPr marL="628650" indent="-514350">
              <a:lnSpc>
                <a:spcPct val="150000"/>
              </a:lnSpc>
              <a:buAutoNum type="arabicPeriod"/>
            </a:pPr>
            <a:r>
              <a:rPr lang="en-US" altLang="zh-TW" dirty="0"/>
              <a:t>Save model weight</a:t>
            </a:r>
          </a:p>
          <a:p>
            <a:pPr marL="628650" indent="-514350">
              <a:lnSpc>
                <a:spcPct val="150000"/>
              </a:lnSpc>
              <a:buAutoNum type="arabicPeriod"/>
            </a:pPr>
            <a:endParaRPr lang="en-US" altLang="zh-TW" dirty="0"/>
          </a:p>
          <a:p>
            <a:pPr marL="628650" indent="-514350">
              <a:lnSpc>
                <a:spcPct val="150000"/>
              </a:lnSpc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CB99A0-123E-84C0-C89C-82C16B4E4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77A9E7-4330-57C8-E194-046E0F9AEF61}"/>
              </a:ext>
            </a:extLst>
          </p:cNvPr>
          <p:cNvSpPr txBox="1"/>
          <p:nvPr/>
        </p:nvSpPr>
        <p:spPr>
          <a:xfrm>
            <a:off x="700480" y="6459595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demo_project.ipynb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50239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E6126-3CBD-CFC9-A342-B689EBB0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97BFF7-92A8-6921-9300-A33910156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  <p:pic>
        <p:nvPicPr>
          <p:cNvPr id="6" name="圖片 5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01D3DA28-3302-7061-30D1-AEBF3D07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22" y="1911262"/>
            <a:ext cx="7502669" cy="43550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5DA838-E20F-0894-571A-93DBA3A9F597}"/>
              </a:ext>
            </a:extLst>
          </p:cNvPr>
          <p:cNvSpPr txBox="1"/>
          <p:nvPr/>
        </p:nvSpPr>
        <p:spPr>
          <a:xfrm>
            <a:off x="886691" y="11083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/>
              <a:t>Large source data and fewer target data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709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342EB0-4757-5279-3718-E7A80D30E4EE}"/>
              </a:ext>
            </a:extLst>
          </p:cNvPr>
          <p:cNvSpPr txBox="1"/>
          <p:nvPr/>
        </p:nvSpPr>
        <p:spPr>
          <a:xfrm>
            <a:off x="1166070" y="1274941"/>
            <a:ext cx="9714451" cy="453681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/>
              <a:t>We have learned 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1. basic OOP in python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2. basic audio processing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3. build a simple NN model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	4. perform training &amp; testing on </a:t>
            </a:r>
            <a:r>
              <a:rPr lang="en-US" altLang="zh-TW" sz="2800" dirty="0" err="1"/>
              <a:t>Colab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b="1" dirty="0"/>
              <a:t>What’s the next?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D108FB4-D8B4-03DC-F57D-E12EA3C9A0F4}"/>
              </a:ext>
            </a:extLst>
          </p:cNvPr>
          <p:cNvGrpSpPr/>
          <p:nvPr/>
        </p:nvGrpSpPr>
        <p:grpSpPr>
          <a:xfrm>
            <a:off x="1960417" y="4867564"/>
            <a:ext cx="4311074" cy="1821871"/>
            <a:chOff x="1960417" y="4867564"/>
            <a:chExt cx="4311074" cy="1821871"/>
          </a:xfrm>
        </p:grpSpPr>
        <p:pic>
          <p:nvPicPr>
            <p:cNvPr id="10" name="圖片 9" descr="一張含有 寫生, 線條藝術, 圖解, 圖畫 的圖片&#10;&#10;自動產生的描述">
              <a:extLst>
                <a:ext uri="{FF2B5EF4-FFF2-40B4-BE49-F238E27FC236}">
                  <a16:creationId xmlns:a16="http://schemas.microsoft.com/office/drawing/2014/main" id="{6A36EA46-8074-CAB8-31F6-F1543AD6E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6400" l="10000" r="90400">
                          <a14:foregroundMark x1="24400" y1="43600" x2="24400" y2="43600"/>
                          <a14:foregroundMark x1="30000" y1="78800" x2="30000" y2="78800"/>
                          <a14:foregroundMark x1="40600" y1="93400" x2="40600" y2="93400"/>
                          <a14:foregroundMark x1="27800" y1="96400" x2="27800" y2="96400"/>
                          <a14:foregroundMark x1="49000" y1="67800" x2="49000" y2="67800"/>
                          <a14:foregroundMark x1="66000" y1="68200" x2="66000" y2="68200"/>
                          <a14:foregroundMark x1="83200" y1="66800" x2="83200" y2="66800"/>
                          <a14:foregroundMark x1="90400" y1="47000" x2="90400" y2="47000"/>
                          <a14:foregroundMark x1="75600" y1="38000" x2="75600" y2="38000"/>
                          <a14:foregroundMark x1="63200" y1="32000" x2="63200" y2="32000"/>
                          <a14:foregroundMark x1="56000" y1="34000" x2="56000" y2="34000"/>
                          <a14:foregroundMark x1="57000" y1="43400" x2="57000" y2="43400"/>
                          <a14:foregroundMark x1="56400" y1="41600" x2="56400" y2="41600"/>
                          <a14:foregroundMark x1="38600" y1="24200" x2="38600" y2="24200"/>
                          <a14:foregroundMark x1="33200" y1="28400" x2="33200" y2="28400"/>
                          <a14:foregroundMark x1="27400" y1="32600" x2="27400" y2="32600"/>
                          <a14:foregroundMark x1="21400" y1="24600" x2="21400" y2="24600"/>
                          <a14:foregroundMark x1="33000" y1="22200" x2="33000" y2="22200"/>
                          <a14:foregroundMark x1="33200" y1="45200" x2="33200" y2="45200"/>
                          <a14:foregroundMark x1="19200" y1="41800" x2="19200" y2="41800"/>
                          <a14:foregroundMark x1="24600" y1="38200" x2="24600" y2="38200"/>
                          <a14:foregroundMark x1="28400" y1="39200" x2="28400" y2="39200"/>
                          <a14:foregroundMark x1="20200" y1="40600" x2="20200" y2="40600"/>
                          <a14:foregroundMark x1="30800" y1="40800" x2="30800" y2="40800"/>
                          <a14:foregroundMark x1="32600" y1="44400" x2="32600" y2="44400"/>
                          <a14:foregroundMark x1="38000" y1="62200" x2="38000" y2="62200"/>
                          <a14:foregroundMark x1="30600" y1="70200" x2="30600" y2="70200"/>
                          <a14:foregroundMark x1="21000" y1="40200" x2="21000" y2="40200"/>
                          <a14:foregroundMark x1="24200" y1="38000" x2="24200" y2="38000"/>
                          <a14:foregroundMark x1="23600" y1="38000" x2="23600" y2="38000"/>
                          <a14:foregroundMark x1="21200" y1="39800" x2="21200" y2="39800"/>
                          <a14:foregroundMark x1="22000" y1="39400" x2="22000" y2="39400"/>
                          <a14:foregroundMark x1="23000" y1="38600" x2="23000" y2="38600"/>
                          <a14:foregroundMark x1="23600" y1="38600" x2="23600" y2="38600"/>
                          <a14:foregroundMark x1="26000" y1="38400" x2="26000" y2="38400"/>
                          <a14:foregroundMark x1="28600" y1="38600" x2="28600" y2="38600"/>
                          <a14:foregroundMark x1="32200" y1="42600" x2="32200" y2="42600"/>
                          <a14:foregroundMark x1="31200" y1="41600" x2="31200" y2="41600"/>
                          <a14:foregroundMark x1="29400" y1="41400" x2="29400" y2="41400"/>
                          <a14:foregroundMark x1="25600" y1="41400" x2="25600" y2="414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60417" y="4867564"/>
              <a:ext cx="1821871" cy="1821871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B265C08-FAF7-A371-BF91-DDBC7B90EF5C}"/>
                </a:ext>
              </a:extLst>
            </p:cNvPr>
            <p:cNvSpPr txBox="1"/>
            <p:nvPr/>
          </p:nvSpPr>
          <p:spPr>
            <a:xfrm>
              <a:off x="3782288" y="5550150"/>
              <a:ext cx="24892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/>
                <a:t>It’s your turn!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48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953D3-6099-EFF4-AA9D-69E4247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1E6C21-173F-C2DE-CA80-0BAB04720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A71CF4-48EA-0B59-7620-BB5D068EEBFD}"/>
              </a:ext>
            </a:extLst>
          </p:cNvPr>
          <p:cNvSpPr txBox="1"/>
          <p:nvPr/>
        </p:nvSpPr>
        <p:spPr>
          <a:xfrm>
            <a:off x="452582" y="5891311"/>
            <a:ext cx="5347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https://github.com/Ting-Wei-Chang626/Primary_AI.git</a:t>
            </a:r>
            <a:endParaRPr lang="zh-TW" altLang="en-US" sz="1600" b="1" dirty="0"/>
          </a:p>
        </p:txBody>
      </p:sp>
      <p:pic>
        <p:nvPicPr>
          <p:cNvPr id="8" name="圖片 7" descr="一張含有 樣式, 正方形, 像素 的圖片&#10;&#10;自動產生的描述">
            <a:extLst>
              <a:ext uri="{FF2B5EF4-FFF2-40B4-BE49-F238E27FC236}">
                <a16:creationId xmlns:a16="http://schemas.microsoft.com/office/drawing/2014/main" id="{AD50DF48-BBBF-639D-54A5-5976FC18D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00" y="3804645"/>
            <a:ext cx="1875718" cy="18757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BE2C2AA-1705-1501-1DF5-264E44A99BBF}"/>
              </a:ext>
            </a:extLst>
          </p:cNvPr>
          <p:cNvSpPr txBox="1"/>
          <p:nvPr/>
        </p:nvSpPr>
        <p:spPr>
          <a:xfrm>
            <a:off x="685928" y="1293092"/>
            <a:ext cx="113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/>
              <a:t>A primary lecture for beginners of Artificial Intelligence and Python programming</a:t>
            </a:r>
            <a:endParaRPr lang="zh-TW" altLang="en-US" sz="2400" dirty="0"/>
          </a:p>
        </p:txBody>
      </p:sp>
      <p:sp>
        <p:nvSpPr>
          <p:cNvPr id="11" name="想法泡泡: 雲朵 10">
            <a:extLst>
              <a:ext uri="{FF2B5EF4-FFF2-40B4-BE49-F238E27FC236}">
                <a16:creationId xmlns:a16="http://schemas.microsoft.com/office/drawing/2014/main" id="{A9918D05-AFDC-2DF7-DE29-226271C5F933}"/>
              </a:ext>
            </a:extLst>
          </p:cNvPr>
          <p:cNvSpPr/>
          <p:nvPr/>
        </p:nvSpPr>
        <p:spPr>
          <a:xfrm>
            <a:off x="2863272" y="4349157"/>
            <a:ext cx="3833463" cy="128701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All the material can be downloaded here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BDD806-82ED-DD69-45A5-FE37714CE77B}"/>
              </a:ext>
            </a:extLst>
          </p:cNvPr>
          <p:cNvSpPr txBox="1"/>
          <p:nvPr/>
        </p:nvSpPr>
        <p:spPr>
          <a:xfrm>
            <a:off x="1477027" y="1833187"/>
            <a:ext cx="102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Google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is recommended in Today’s workshop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Today’s project: Animal sound classification</a:t>
            </a:r>
            <a:endParaRPr lang="zh-TW" altLang="en-US" sz="2400" dirty="0"/>
          </a:p>
        </p:txBody>
      </p:sp>
      <p:pic>
        <p:nvPicPr>
          <p:cNvPr id="13" name="1-30226-A-0">
            <a:hlinkClick r:id="" action="ppaction://media"/>
            <a:extLst>
              <a:ext uri="{FF2B5EF4-FFF2-40B4-BE49-F238E27FC236}">
                <a16:creationId xmlns:a16="http://schemas.microsoft.com/office/drawing/2014/main" id="{2FA86D9D-4545-762D-D2A5-B4ACA1D665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36491" y="2886731"/>
            <a:ext cx="304800" cy="304800"/>
          </a:xfrm>
          <a:prstGeom prst="rect">
            <a:avLst/>
          </a:prstGeom>
        </p:spPr>
      </p:pic>
      <p:pic>
        <p:nvPicPr>
          <p:cNvPr id="14" name="圖片 13" descr="一張含有 哺乳動物, 狗, 戶外, 狗飼養 的圖片&#10;&#10;自動產生的描述">
            <a:extLst>
              <a:ext uri="{FF2B5EF4-FFF2-40B4-BE49-F238E27FC236}">
                <a16:creationId xmlns:a16="http://schemas.microsoft.com/office/drawing/2014/main" id="{BAE0E356-86C2-4DEE-B86C-7C8202B3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8226" y="2906270"/>
            <a:ext cx="1804885" cy="1201069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3B53D021-2C42-9159-C566-E17DC7F1E4D8}"/>
              </a:ext>
            </a:extLst>
          </p:cNvPr>
          <p:cNvSpPr/>
          <p:nvPr/>
        </p:nvSpPr>
        <p:spPr>
          <a:xfrm>
            <a:off x="9955158" y="3473244"/>
            <a:ext cx="407442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D65074-81FC-7E60-3D9A-7FFAF40155EC}"/>
              </a:ext>
            </a:extLst>
          </p:cNvPr>
          <p:cNvSpPr txBox="1"/>
          <p:nvPr/>
        </p:nvSpPr>
        <p:spPr>
          <a:xfrm>
            <a:off x="10252364" y="3328707"/>
            <a:ext cx="112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A0CB16-0839-876E-92A1-3D2F89AC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19" y="2886731"/>
            <a:ext cx="2020098" cy="146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1047BF7-FBAA-CEB7-C122-18607BD0E160}"/>
              </a:ext>
            </a:extLst>
          </p:cNvPr>
          <p:cNvSpPr/>
          <p:nvPr/>
        </p:nvSpPr>
        <p:spPr>
          <a:xfrm>
            <a:off x="6696736" y="3445239"/>
            <a:ext cx="407442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3C2F722-DF67-22C2-28C2-7D38AECBD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3CF7F2-F2CF-3067-1A79-CFF3C5794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FAF28A-C084-117C-5275-C456343B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Python Skill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4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of OOP in python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D49B00-599A-326D-8C9A-D26DC0E079A5}"/>
              </a:ext>
            </a:extLst>
          </p:cNvPr>
          <p:cNvSpPr txBox="1"/>
          <p:nvPr/>
        </p:nvSpPr>
        <p:spPr>
          <a:xfrm>
            <a:off x="768991" y="1426129"/>
            <a:ext cx="10654018" cy="369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/>
              <a:t>Class (</a:t>
            </a:r>
            <a:r>
              <a:rPr lang="zh-TW" altLang="en-US" sz="3200" dirty="0"/>
              <a:t>類別</a:t>
            </a:r>
            <a:r>
              <a:rPr lang="en-US" altLang="zh-TW" sz="3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/>
              <a:t>Object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物件</a:t>
            </a:r>
            <a:r>
              <a:rPr lang="en-US" altLang="zh-TW" sz="3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/>
              <a:t>Attribute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屬性</a:t>
            </a:r>
            <a:r>
              <a:rPr lang="en-US" altLang="zh-TW" sz="3200" dirty="0"/>
              <a:t>)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/>
              <a:t>Constructor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建構式</a:t>
            </a:r>
            <a:r>
              <a:rPr lang="en-US" altLang="zh-TW" sz="3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/>
              <a:t>Method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/>
              <a:t>函式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2876C6-9194-7542-9617-D2191BD5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05" y="1426129"/>
            <a:ext cx="6389589" cy="29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94C08-B2AC-FABA-3DD2-1B9D0358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Class (</a:t>
            </a:r>
            <a:r>
              <a:rPr lang="zh-TW" altLang="en-US" dirty="0"/>
              <a:t>類別</a:t>
            </a:r>
            <a:r>
              <a:rPr lang="en-US" altLang="zh-TW" dirty="0"/>
              <a:t>) and Object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D0107A-D51E-CAF4-6809-8E62F1790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8C7A35-A1EF-703D-4FCD-14CAB4532154}"/>
              </a:ext>
            </a:extLst>
          </p:cNvPr>
          <p:cNvSpPr txBox="1"/>
          <p:nvPr/>
        </p:nvSpPr>
        <p:spPr>
          <a:xfrm>
            <a:off x="768991" y="1220500"/>
            <a:ext cx="10975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/>
              <a:t>A class is a user-defined blueprint or prototype from which objects are created.</a:t>
            </a:r>
            <a:endParaRPr lang="zh-TW" altLang="en-US" sz="2400" b="1" dirty="0"/>
          </a:p>
        </p:txBody>
      </p:sp>
      <p:pic>
        <p:nvPicPr>
          <p:cNvPr id="14" name="圖片 13" descr="一張含有 寫生, 方塊 的圖片&#10;&#10;自動產生的描述">
            <a:extLst>
              <a:ext uri="{FF2B5EF4-FFF2-40B4-BE49-F238E27FC236}">
                <a16:creationId xmlns:a16="http://schemas.microsoft.com/office/drawing/2014/main" id="{E5C04DB6-D925-0CAF-A342-E30566E6F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4" b="92398" l="9122" r="89865">
                        <a14:foregroundMark x1="34459" y1="8187" x2="34459" y2="8187"/>
                        <a14:foregroundMark x1="46959" y1="92398" x2="46959" y2="92398"/>
                        <a14:foregroundMark x1="65878" y1="6433" x2="65878" y2="6433"/>
                        <a14:foregroundMark x1="46622" y1="1754" x2="46622" y2="1754"/>
                      </a14:backgroundRemoval>
                    </a14:imgEffect>
                  </a14:imgLayer>
                </a14:imgProps>
              </a:ext>
            </a:extLst>
          </a:blip>
          <a:srcRect l="23808" r="24447"/>
          <a:stretch/>
        </p:blipFill>
        <p:spPr>
          <a:xfrm>
            <a:off x="1943234" y="3042451"/>
            <a:ext cx="1458883" cy="1628775"/>
          </a:xfrm>
          <a:prstGeom prst="rect">
            <a:avLst/>
          </a:prstGeom>
        </p:spPr>
      </p:pic>
      <p:pic>
        <p:nvPicPr>
          <p:cNvPr id="15" name="圖片 14" descr="一張含有 寫生, 方塊 的圖片&#10;&#10;自動產生的描述">
            <a:extLst>
              <a:ext uri="{FF2B5EF4-FFF2-40B4-BE49-F238E27FC236}">
                <a16:creationId xmlns:a16="http://schemas.microsoft.com/office/drawing/2014/main" id="{2F83F761-E996-5F3C-F434-E66BC069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4" b="92398" l="9122" r="89865">
                        <a14:foregroundMark x1="34459" y1="8187" x2="34459" y2="8187"/>
                        <a14:foregroundMark x1="46959" y1="92398" x2="46959" y2="92398"/>
                        <a14:foregroundMark x1="65878" y1="6433" x2="65878" y2="6433"/>
                        <a14:foregroundMark x1="46622" y1="1754" x2="46622" y2="1754"/>
                      </a14:backgroundRemoval>
                    </a14:imgEffect>
                  </a14:imgLayer>
                </a14:imgProps>
              </a:ext>
            </a:extLst>
          </a:blip>
          <a:srcRect l="23808" r="24447"/>
          <a:stretch/>
        </p:blipFill>
        <p:spPr>
          <a:xfrm>
            <a:off x="4529840" y="4444811"/>
            <a:ext cx="1458883" cy="1628775"/>
          </a:xfrm>
          <a:prstGeom prst="rect">
            <a:avLst/>
          </a:prstGeom>
        </p:spPr>
      </p:pic>
      <p:pic>
        <p:nvPicPr>
          <p:cNvPr id="16" name="圖片 15" descr="一張含有 寫生, 方塊 的圖片&#10;&#10;自動產生的描述">
            <a:extLst>
              <a:ext uri="{FF2B5EF4-FFF2-40B4-BE49-F238E27FC236}">
                <a16:creationId xmlns:a16="http://schemas.microsoft.com/office/drawing/2014/main" id="{4F9FCC33-7172-2CC5-6FD9-E3A90ED09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4" b="92398" l="9122" r="89865">
                        <a14:foregroundMark x1="34459" y1="8187" x2="34459" y2="8187"/>
                        <a14:foregroundMark x1="46959" y1="92398" x2="46959" y2="92398"/>
                        <a14:foregroundMark x1="65878" y1="6433" x2="65878" y2="6433"/>
                        <a14:foregroundMark x1="46622" y1="1754" x2="46622" y2="1754"/>
                      </a14:backgroundRemoval>
                    </a14:imgEffect>
                  </a14:imgLayer>
                </a14:imgProps>
              </a:ext>
            </a:extLst>
          </a:blip>
          <a:srcRect l="23808" r="24447"/>
          <a:stretch/>
        </p:blipFill>
        <p:spPr>
          <a:xfrm>
            <a:off x="4529840" y="2194508"/>
            <a:ext cx="1458883" cy="162877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1F63AA-0031-55ED-A387-4B3AD71C9E22}"/>
              </a:ext>
            </a:extLst>
          </p:cNvPr>
          <p:cNvSpPr txBox="1"/>
          <p:nvPr/>
        </p:nvSpPr>
        <p:spPr>
          <a:xfrm>
            <a:off x="1499615" y="4671226"/>
            <a:ext cx="246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Building Class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E29936A-476A-D897-89EF-BE561D703581}"/>
              </a:ext>
            </a:extLst>
          </p:cNvPr>
          <p:cNvSpPr txBox="1"/>
          <p:nvPr/>
        </p:nvSpPr>
        <p:spPr>
          <a:xfrm>
            <a:off x="4218435" y="3766239"/>
            <a:ext cx="246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Building 1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EF415D-4E00-7710-31B9-B123CD472C9E}"/>
              </a:ext>
            </a:extLst>
          </p:cNvPr>
          <p:cNvSpPr txBox="1"/>
          <p:nvPr/>
        </p:nvSpPr>
        <p:spPr>
          <a:xfrm>
            <a:off x="4218436" y="6006802"/>
            <a:ext cx="246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Building 2</a:t>
            </a:r>
            <a:endParaRPr lang="zh-TW" altLang="en-US" sz="2000" dirty="0"/>
          </a:p>
        </p:txBody>
      </p:sp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38C2344D-14AB-158A-471C-65D47819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662516"/>
              </p:ext>
            </p:extLst>
          </p:nvPr>
        </p:nvGraphicFramePr>
        <p:xfrm>
          <a:off x="6300127" y="4412437"/>
          <a:ext cx="4454048" cy="169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6" name="資料庫圖表 25">
            <a:extLst>
              <a:ext uri="{FF2B5EF4-FFF2-40B4-BE49-F238E27FC236}">
                <a16:creationId xmlns:a16="http://schemas.microsoft.com/office/drawing/2014/main" id="{4C115B93-0A3A-3E86-EBFC-4E4E10AFF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801532"/>
              </p:ext>
            </p:extLst>
          </p:nvPr>
        </p:nvGraphicFramePr>
        <p:xfrm>
          <a:off x="6300128" y="2237862"/>
          <a:ext cx="4454048" cy="169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C5357B-07D1-9BED-3DAE-88B25E397B7C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3402117" y="3008896"/>
            <a:ext cx="1127723" cy="8479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BADF5E-0DF9-D241-5E98-FFA56777A0F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3402117" y="3856839"/>
            <a:ext cx="1127723" cy="1402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8EFEA-9B5B-10ED-F814-3400423B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Constructor (</a:t>
            </a:r>
            <a:r>
              <a:rPr lang="zh-TW" altLang="en-US" dirty="0"/>
              <a:t>建構式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Attribute (</a:t>
            </a:r>
            <a:r>
              <a:rPr lang="zh-TW" altLang="en-US" dirty="0"/>
              <a:t>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B73289-5048-DB3B-300B-ECED7EA260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9D7FE7-850D-1E4C-EA52-B47553D94DD1}"/>
              </a:ext>
            </a:extLst>
          </p:cNvPr>
          <p:cNvSpPr txBox="1"/>
          <p:nvPr/>
        </p:nvSpPr>
        <p:spPr>
          <a:xfrm>
            <a:off x="1073791" y="1669169"/>
            <a:ext cx="5341756" cy="23083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class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Net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meow = 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default constructor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rgbClr val="7030A0"/>
                </a:solidFill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__</a:t>
            </a:r>
            <a:r>
              <a:rPr lang="en-US" altLang="zh-TW" sz="2400" dirty="0" err="1">
                <a:solidFill>
                  <a:srgbClr val="00B0F0"/>
                </a:solidFill>
              </a:rPr>
              <a:t>init</a:t>
            </a:r>
            <a:r>
              <a:rPr lang="en-US" altLang="zh-TW" sz="2400" dirty="0">
                <a:solidFill>
                  <a:srgbClr val="00B0F0"/>
                </a:solidFill>
              </a:rPr>
              <a:t>__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,):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.l1 = </a:t>
            </a:r>
            <a:r>
              <a:rPr lang="en-US" altLang="zh-TW" sz="2400" dirty="0" err="1">
                <a:solidFill>
                  <a:schemeClr val="bg1"/>
                </a:solidFill>
              </a:rPr>
              <a:t>nn.Linear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>
                <a:solidFill>
                  <a:srgbClr val="FFFF00"/>
                </a:solidFill>
              </a:rPr>
              <a:t>128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>
                <a:solidFill>
                  <a:srgbClr val="FFFF00"/>
                </a:solidFill>
              </a:rPr>
              <a:t>8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.id = 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11787B-BB51-8628-2892-AE95E7057947}"/>
              </a:ext>
            </a:extLst>
          </p:cNvPr>
          <p:cNvSpPr txBox="1"/>
          <p:nvPr/>
        </p:nvSpPr>
        <p:spPr>
          <a:xfrm>
            <a:off x="1073791" y="1166032"/>
            <a:ext cx="10435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/>
              <a:t>The </a:t>
            </a:r>
            <a:r>
              <a:rPr lang="en-US" altLang="zh-TW" sz="2400" b="1" dirty="0">
                <a:solidFill>
                  <a:srgbClr val="C00000"/>
                </a:solidFill>
              </a:rPr>
              <a:t>constructor</a:t>
            </a:r>
            <a:r>
              <a:rPr lang="en-US" altLang="zh-TW" sz="2400" b="1" dirty="0"/>
              <a:t> is a method that is called when an object is created.</a:t>
            </a:r>
            <a:endParaRPr lang="zh-TW" altLang="en-US" sz="2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00F6FF-D1BC-8566-3D29-AA2A5BCE2790}"/>
              </a:ext>
            </a:extLst>
          </p:cNvPr>
          <p:cNvSpPr txBox="1"/>
          <p:nvPr/>
        </p:nvSpPr>
        <p:spPr>
          <a:xfrm>
            <a:off x="1073790" y="4174776"/>
            <a:ext cx="5341757" cy="23083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class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Net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default constructor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rgbClr val="7030A0"/>
                </a:solidFill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__</a:t>
            </a:r>
            <a:r>
              <a:rPr lang="en-US" altLang="zh-TW" sz="2400" dirty="0" err="1">
                <a:solidFill>
                  <a:srgbClr val="00B0F0"/>
                </a:solidFill>
              </a:rPr>
              <a:t>init</a:t>
            </a:r>
            <a:r>
              <a:rPr lang="en-US" altLang="zh-TW" sz="2400" dirty="0">
                <a:solidFill>
                  <a:srgbClr val="00B0F0"/>
                </a:solidFill>
              </a:rPr>
              <a:t>__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, pretrain=False):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.l1 = </a:t>
            </a:r>
            <a:r>
              <a:rPr lang="en-US" altLang="zh-TW" sz="2400" dirty="0" err="1">
                <a:solidFill>
                  <a:schemeClr val="bg1"/>
                </a:solidFill>
              </a:rPr>
              <a:t>nn.Linear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>
                <a:solidFill>
                  <a:srgbClr val="FFFF00"/>
                </a:solidFill>
              </a:rPr>
              <a:t>128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>
                <a:solidFill>
                  <a:srgbClr val="FFFF00"/>
                </a:solidFill>
              </a:rPr>
              <a:t>8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self</a:t>
            </a:r>
            <a:r>
              <a:rPr lang="en-US" altLang="zh-TW" sz="2400" dirty="0">
                <a:solidFill>
                  <a:schemeClr val="bg1"/>
                </a:solidFill>
              </a:rPr>
              <a:t>.id = 0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</a:t>
            </a:r>
            <a:r>
              <a:rPr lang="en-US" altLang="zh-TW" sz="2400" dirty="0" err="1">
                <a:solidFill>
                  <a:srgbClr val="FF0000"/>
                </a:solidFill>
              </a:rPr>
              <a:t>self</a:t>
            </a:r>
            <a:r>
              <a:rPr lang="en-US" altLang="zh-TW" sz="2400" dirty="0" err="1">
                <a:solidFill>
                  <a:schemeClr val="bg1"/>
                </a:solidFill>
              </a:rPr>
              <a:t>.load_init_weight</a:t>
            </a:r>
            <a:r>
              <a:rPr lang="en-US" altLang="zh-TW" sz="2400" dirty="0">
                <a:solidFill>
                  <a:schemeClr val="bg1"/>
                </a:solidFill>
              </a:rPr>
              <a:t> = pretrained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31FDD0B-206E-B089-66D5-6EE46934772B}"/>
              </a:ext>
            </a:extLst>
          </p:cNvPr>
          <p:cNvSpPr txBox="1"/>
          <p:nvPr/>
        </p:nvSpPr>
        <p:spPr>
          <a:xfrm>
            <a:off x="7206143" y="2214694"/>
            <a:ext cx="369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my_net</a:t>
            </a:r>
            <a:r>
              <a:rPr lang="en-US" altLang="zh-TW" sz="2400" dirty="0"/>
              <a:t> = Net()</a:t>
            </a:r>
          </a:p>
          <a:p>
            <a:r>
              <a:rPr lang="en-US" altLang="zh-TW" sz="2400" dirty="0"/>
              <a:t>my_net.id = 10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11A09A-5021-0436-B1EA-3C66390D891C}"/>
              </a:ext>
            </a:extLst>
          </p:cNvPr>
          <p:cNvSpPr txBox="1"/>
          <p:nvPr/>
        </p:nvSpPr>
        <p:spPr>
          <a:xfrm>
            <a:off x="7206142" y="4184045"/>
            <a:ext cx="4697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my_net</a:t>
            </a:r>
            <a:r>
              <a:rPr lang="en-US" altLang="zh-TW" sz="2400" dirty="0"/>
              <a:t> = Net(pretrain=</a:t>
            </a:r>
            <a:r>
              <a:rPr lang="en-US" altLang="zh-TW" sz="2400" dirty="0">
                <a:solidFill>
                  <a:schemeClr val="accent2"/>
                </a:solidFill>
              </a:rPr>
              <a:t>True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my_net.id = 10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print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my_net.load_init_weight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&gt;&gt; True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9C04F8-A5E2-B13D-E6A3-ADA1B9A3FEC1}"/>
              </a:ext>
            </a:extLst>
          </p:cNvPr>
          <p:cNvSpPr txBox="1"/>
          <p:nvPr/>
        </p:nvSpPr>
        <p:spPr>
          <a:xfrm>
            <a:off x="700480" y="6459595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demo_attribute.ipynb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920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FF5C4-CC58-03CB-37A0-770E2E1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11EDEF-4514-D64E-D989-FBAEE1E7D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50E6A2-9DB0-FA18-2943-F4B38E9D1622}"/>
              </a:ext>
            </a:extLst>
          </p:cNvPr>
          <p:cNvSpPr txBox="1"/>
          <p:nvPr/>
        </p:nvSpPr>
        <p:spPr>
          <a:xfrm>
            <a:off x="1186893" y="1452601"/>
            <a:ext cx="9815419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/>
              <a:t>Instance method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/>
              <a:t>Class method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/>
              <a:t>Static method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b="1" dirty="0"/>
              <a:t>Abstract method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CC6D89-4816-8722-3DAA-9BF03EC4D3A8}"/>
              </a:ext>
            </a:extLst>
          </p:cNvPr>
          <p:cNvSpPr/>
          <p:nvPr/>
        </p:nvSpPr>
        <p:spPr>
          <a:xfrm>
            <a:off x="1593907" y="2861229"/>
            <a:ext cx="3338819" cy="5677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02F7E7-D41D-40BE-3025-B9007769333A}"/>
              </a:ext>
            </a:extLst>
          </p:cNvPr>
          <p:cNvSpPr/>
          <p:nvPr/>
        </p:nvSpPr>
        <p:spPr>
          <a:xfrm>
            <a:off x="1593906" y="1589144"/>
            <a:ext cx="3338819" cy="5677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6700DC-91E5-1468-FA9F-A7B832AC9B3E}"/>
              </a:ext>
            </a:extLst>
          </p:cNvPr>
          <p:cNvSpPr txBox="1"/>
          <p:nvPr/>
        </p:nvSpPr>
        <p:spPr>
          <a:xfrm>
            <a:off x="700480" y="6233092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demo_method.ipynb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935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67887-E4B3-8B16-871F-510124D9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C38EE5-A29B-27E0-CF07-13BBB0385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B57A9D-0932-8F85-47C3-172C12B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27525"/>
            <a:ext cx="7391509" cy="35158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2C5352-C8C9-4C25-73DA-EF54AF261F3C}"/>
              </a:ext>
            </a:extLst>
          </p:cNvPr>
          <p:cNvSpPr txBox="1"/>
          <p:nvPr/>
        </p:nvSpPr>
        <p:spPr>
          <a:xfrm>
            <a:off x="495300" y="1214765"/>
            <a:ext cx="11287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en-US" altLang="zh-TW" sz="2800" dirty="0"/>
              <a:t>Inheritance allows us to define a class that inherits all the methods and properties from another class.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CA83A9-A55F-FF46-0A7B-8BA80AE0B3F1}"/>
              </a:ext>
            </a:extLst>
          </p:cNvPr>
          <p:cNvSpPr txBox="1"/>
          <p:nvPr/>
        </p:nvSpPr>
        <p:spPr>
          <a:xfrm>
            <a:off x="8096249" y="2771774"/>
            <a:ext cx="402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Always be used to create your own dataset and model</a:t>
            </a:r>
            <a:endParaRPr lang="zh-TW" altLang="en-US" sz="24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2145574-3EA4-E0B2-465D-1E320D64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21" y="4216559"/>
            <a:ext cx="3736831" cy="9976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604B7E3-5C52-E10B-1906-8526209A9E6A}"/>
              </a:ext>
            </a:extLst>
          </p:cNvPr>
          <p:cNvSpPr txBox="1"/>
          <p:nvPr/>
        </p:nvSpPr>
        <p:spPr>
          <a:xfrm>
            <a:off x="700480" y="6459595"/>
            <a:ext cx="887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/>
              <a:t>Refer to </a:t>
            </a:r>
            <a:r>
              <a:rPr lang="en-US" altLang="zh-TW" sz="1600" i="1" dirty="0" err="1"/>
              <a:t>demo_inheritance.ipynb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9684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1107</Words>
  <Application>Microsoft Office PowerPoint</Application>
  <PresentationFormat>寬螢幕</PresentationFormat>
  <Paragraphs>211</Paragraphs>
  <Slides>27</Slides>
  <Notes>9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Microsoft JhengHei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Outline</vt:lpstr>
      <vt:lpstr>Introduction</vt:lpstr>
      <vt:lpstr>Basic Python Skill</vt:lpstr>
      <vt:lpstr>Introduction of OOP in python</vt:lpstr>
      <vt:lpstr>Class (類別) and Object (物件)</vt:lpstr>
      <vt:lpstr>Constructor (建構式)、Attribute (屬性)</vt:lpstr>
      <vt:lpstr>Method</vt:lpstr>
      <vt:lpstr>Inheritance</vt:lpstr>
      <vt:lpstr>The philosophy of programming</vt:lpstr>
      <vt:lpstr>Basic Neural Network</vt:lpstr>
      <vt:lpstr>Neural Network</vt:lpstr>
      <vt:lpstr>Layers</vt:lpstr>
      <vt:lpstr>Conv2d</vt:lpstr>
      <vt:lpstr>Conv2d</vt:lpstr>
      <vt:lpstr>Forward Propagation / Backward Propagation</vt:lpstr>
      <vt:lpstr>Gradient accumulation</vt:lpstr>
      <vt:lpstr>Step-by-Step Conolution Neural Network</vt:lpstr>
      <vt:lpstr>Project -Animal Sound Classify</vt:lpstr>
      <vt:lpstr>Data processing</vt:lpstr>
      <vt:lpstr>Dataset</vt:lpstr>
      <vt:lpstr>Basic audio processing</vt:lpstr>
      <vt:lpstr>Spectrogram</vt:lpstr>
      <vt:lpstr>Build a Neural Network  and Practice Transfer Learning</vt:lpstr>
      <vt:lpstr>Build audio classification model</vt:lpstr>
      <vt:lpstr>Transfer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林飛彤</dc:creator>
  <cp:lastModifiedBy>庭維 張</cp:lastModifiedBy>
  <cp:revision>175</cp:revision>
  <dcterms:created xsi:type="dcterms:W3CDTF">2022-03-01T03:09:54Z</dcterms:created>
  <dcterms:modified xsi:type="dcterms:W3CDTF">2023-06-29T08:45:02Z</dcterms:modified>
</cp:coreProperties>
</file>