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4" r:id="rId12"/>
    <p:sldId id="273" r:id="rId13"/>
    <p:sldId id="272" r:id="rId14"/>
    <p:sldId id="271" r:id="rId15"/>
    <p:sldId id="270" r:id="rId16"/>
    <p:sldId id="275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" initials="k" lastIdx="1" clrIdx="0">
    <p:extLst>
      <p:ext uri="{19B8F6BF-5375-455C-9EA6-DF929625EA0E}">
        <p15:presenceInfo xmlns:p15="http://schemas.microsoft.com/office/powerpoint/2012/main" userId="ky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D47B0-EBE0-4F1A-8084-3C6F853BE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俄羅斯方塊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DC157B-32E1-4036-A80E-011FE773B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李浩綸 游楷泓 林庭頤 白杰軒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313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76E7C-27EC-4DF6-B5ED-F070D4D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F8C003-BA7D-4917-A868-AF868771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34193"/>
            <a:ext cx="5975410" cy="33178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408ACD0-ACF1-4DF2-A7B1-98BD4767C4B3}"/>
              </a:ext>
            </a:extLst>
          </p:cNvPr>
          <p:cNvSpPr txBox="1"/>
          <p:nvPr/>
        </p:nvSpPr>
        <p:spPr>
          <a:xfrm>
            <a:off x="7617041" y="289412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方塊左右移動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方塊向下移動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7E61DA-EA29-4EB5-AF06-40A743B1D852}"/>
              </a:ext>
            </a:extLst>
          </p:cNvPr>
          <p:cNvSpPr txBox="1"/>
          <p:nvPr/>
        </p:nvSpPr>
        <p:spPr>
          <a:xfrm>
            <a:off x="7670307" y="483833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跑一次每一格的方塊，確認顏色後，</a:t>
            </a:r>
            <a:endParaRPr lang="en-US" altLang="zh-TW" dirty="0"/>
          </a:p>
          <a:p>
            <a:r>
              <a:rPr lang="zh-TW" altLang="en-US" dirty="0"/>
              <a:t>目標格改為該方塊的顏色</a:t>
            </a:r>
          </a:p>
        </p:txBody>
      </p:sp>
    </p:spTree>
    <p:extLst>
      <p:ext uri="{BB962C8B-B14F-4D97-AF65-F5344CB8AC3E}">
        <p14:creationId xmlns:p14="http://schemas.microsoft.com/office/powerpoint/2010/main" val="254347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2C066-B9A5-4678-A7EB-23E22D34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487F2B-6A72-4169-AA0F-4B77F5302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63915"/>
            <a:ext cx="2228848" cy="341195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8E699E-5D4A-452C-837A-C655C4AFC225}"/>
              </a:ext>
            </a:extLst>
          </p:cNvPr>
          <p:cNvSpPr txBox="1"/>
          <p:nvPr/>
        </p:nvSpPr>
        <p:spPr>
          <a:xfrm>
            <a:off x="4105275" y="2695575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削掉一排的方塊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計算你消了幾行</a:t>
            </a:r>
            <a:endParaRPr lang="en-US" altLang="zh-TW" dirty="0"/>
          </a:p>
          <a:p>
            <a:r>
              <a:rPr lang="zh-TW" altLang="en-US" dirty="0"/>
              <a:t>並加分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496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2FE914-E933-4560-8D6C-853E7E10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F287DB-9A08-4404-9CA6-E384A6B8B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06" y="2557993"/>
            <a:ext cx="6236447" cy="33178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F1C3C8-6A38-4D9B-9C7F-3C18142C288A}"/>
              </a:ext>
            </a:extLst>
          </p:cNvPr>
          <p:cNvSpPr txBox="1"/>
          <p:nvPr/>
        </p:nvSpPr>
        <p:spPr>
          <a:xfrm>
            <a:off x="7696940" y="2902998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將亂數產生的方塊上色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把以前的方塊上色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833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FEDE1C6-DAEB-4CE6-98C6-BD4F68D98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70" y="1152526"/>
            <a:ext cx="4249130" cy="474489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EB5831-C5AD-4C96-8AB1-D9961CDB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1152527"/>
            <a:ext cx="5002282" cy="47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080AB-B446-4602-898A-39080B4EB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排行榜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2B34F1-03A4-471E-875B-C8BE524F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42" y="2571750"/>
            <a:ext cx="4847158" cy="3230002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93AF9BD-3CBC-4E2B-A0A3-5D3F76D11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483877"/>
            <a:ext cx="5133973" cy="3317875"/>
          </a:xfrm>
        </p:spPr>
      </p:pic>
    </p:spTree>
    <p:extLst>
      <p:ext uri="{BB962C8B-B14F-4D97-AF65-F5344CB8AC3E}">
        <p14:creationId xmlns:p14="http://schemas.microsoft.com/office/powerpoint/2010/main" val="173668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DCFD6-35E3-433A-A345-131FF94D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Gameover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BB4E738-006E-4711-83E9-D8D2259C8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453018"/>
            <a:ext cx="4219574" cy="33178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723857-2DC4-4EA2-ADD1-2555A8A2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4" y="2453018"/>
            <a:ext cx="5267323" cy="34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880905-6A3B-491E-ACE0-807B0D8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Gameover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C492DD-9B71-40AD-B1AC-E654614A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243" y="2677038"/>
            <a:ext cx="6607113" cy="2812024"/>
          </a:xfrm>
        </p:spPr>
      </p:pic>
    </p:spTree>
    <p:extLst>
      <p:ext uri="{BB962C8B-B14F-4D97-AF65-F5344CB8AC3E}">
        <p14:creationId xmlns:p14="http://schemas.microsoft.com/office/powerpoint/2010/main" val="261944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69C7F-B785-49A6-AF72-273B75B7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Insert-SQL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BF3FF1-116E-44D8-9F6C-3A54E3E52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43" y="2557463"/>
            <a:ext cx="9231714" cy="3317875"/>
          </a:xfrm>
        </p:spPr>
      </p:pic>
    </p:spTree>
    <p:extLst>
      <p:ext uri="{BB962C8B-B14F-4D97-AF65-F5344CB8AC3E}">
        <p14:creationId xmlns:p14="http://schemas.microsoft.com/office/powerpoint/2010/main" val="215930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25F02-56A0-43E9-A58B-61140EC0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ReadData</a:t>
            </a:r>
            <a:r>
              <a:rPr lang="en-US" altLang="zh-TW" dirty="0"/>
              <a:t>-SQL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B8863DF-4D44-44D0-A6DA-11D990577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013" y="2557993"/>
            <a:ext cx="5895973" cy="3317875"/>
          </a:xfrm>
        </p:spPr>
      </p:pic>
    </p:spTree>
    <p:extLst>
      <p:ext uri="{BB962C8B-B14F-4D97-AF65-F5344CB8AC3E}">
        <p14:creationId xmlns:p14="http://schemas.microsoft.com/office/powerpoint/2010/main" val="61237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BD608-12B5-492B-AE24-AB912D03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29165-C727-437C-A0D8-EC7DC572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69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A000C-23B0-4F20-A01D-919B4027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4CC90-B271-4E94-8D45-DD459143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李浩綸</a:t>
            </a:r>
            <a:r>
              <a:rPr lang="en-US" altLang="zh-TW" dirty="0"/>
              <a:t>:</a:t>
            </a:r>
            <a:r>
              <a:rPr lang="zh-TW" altLang="en-US" dirty="0"/>
              <a:t>遊戲程式碼</a:t>
            </a:r>
            <a:endParaRPr lang="en-US" altLang="zh-TW" dirty="0"/>
          </a:p>
          <a:p>
            <a:r>
              <a:rPr lang="zh-TW" altLang="en-US" dirty="0"/>
              <a:t>游楷泓</a:t>
            </a:r>
            <a:r>
              <a:rPr lang="en-US" altLang="zh-TW" dirty="0"/>
              <a:t>:</a:t>
            </a:r>
            <a:r>
              <a:rPr lang="zh-TW" altLang="en-US" dirty="0"/>
              <a:t>資料庫建立</a:t>
            </a:r>
            <a:endParaRPr lang="en-US" altLang="zh-TW" dirty="0"/>
          </a:p>
          <a:p>
            <a:r>
              <a:rPr lang="zh-TW" altLang="en-US" dirty="0"/>
              <a:t>林庭頤</a:t>
            </a:r>
            <a:r>
              <a:rPr lang="en-US" altLang="zh-TW" dirty="0"/>
              <a:t>:PPT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、版面配置、按鈕</a:t>
            </a:r>
            <a:endParaRPr lang="en-US" altLang="zh-TW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白杰軒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:PPT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、俄羅斯方塊設計者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C13A9-DF5D-4E3D-8B6B-7767F07C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22" y="1663453"/>
            <a:ext cx="4926014" cy="512234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全部的程式碼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95D3E65-C272-4620-9370-73D56F5B7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962" y="1015788"/>
            <a:ext cx="3240488" cy="4546929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D0F0F5-5496-4089-83EA-2FFD7727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4710" y="3262723"/>
            <a:ext cx="4668839" cy="3212044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Mysql</a:t>
            </a:r>
            <a:r>
              <a:rPr lang="en-US" altLang="zh-TW" sz="2400" dirty="0"/>
              <a:t>:</a:t>
            </a:r>
            <a:r>
              <a:rPr lang="zh-TW" altLang="en-US" sz="2400" dirty="0"/>
              <a:t>游楷泓</a:t>
            </a:r>
            <a:endParaRPr lang="en-US" altLang="zh-TW" sz="2400" dirty="0"/>
          </a:p>
          <a:p>
            <a:r>
              <a:rPr lang="en-US" altLang="zh-TW" sz="2400" dirty="0"/>
              <a:t>Russia.java:</a:t>
            </a:r>
            <a:r>
              <a:rPr lang="zh-TW" altLang="en-US" sz="2400" dirty="0"/>
              <a:t>李浩綸</a:t>
            </a:r>
            <a:endParaRPr lang="en-US" altLang="zh-TW" sz="2400" dirty="0"/>
          </a:p>
          <a:p>
            <a:r>
              <a:rPr lang="en-US" altLang="zh-TW" sz="2400" dirty="0" err="1"/>
              <a:t>Menu,Gameover</a:t>
            </a:r>
            <a:r>
              <a:rPr lang="en-US" altLang="zh-TW" sz="2400" dirty="0"/>
              <a:t>:</a:t>
            </a:r>
            <a:r>
              <a:rPr lang="zh-TW" altLang="en-US" sz="2400" dirty="0"/>
              <a:t>林庭頤</a:t>
            </a:r>
            <a:endParaRPr lang="en-US" altLang="zh-TW" sz="2400" dirty="0"/>
          </a:p>
          <a:p>
            <a:r>
              <a:rPr lang="en-US" altLang="zh-TW" sz="2400" dirty="0" err="1"/>
              <a:t>Main,ReadData</a:t>
            </a:r>
            <a:r>
              <a:rPr lang="en-US" altLang="zh-TW" sz="2400" dirty="0"/>
              <a:t>:</a:t>
            </a:r>
            <a:r>
              <a:rPr lang="zh-TW" altLang="en-US" sz="2400" dirty="0"/>
              <a:t>白杰軒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24820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FDB6D-5EF1-4508-9700-D987583C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681" y="1105957"/>
            <a:ext cx="9601196" cy="1303867"/>
          </a:xfrm>
        </p:spPr>
        <p:txBody>
          <a:bodyPr/>
          <a:lstStyle/>
          <a:p>
            <a:r>
              <a:rPr lang="en-US" altLang="zh-TW" dirty="0"/>
              <a:t>main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BA2736-4507-4033-A292-4B1275A4A0E4}"/>
              </a:ext>
            </a:extLst>
          </p:cNvPr>
          <p:cNvSpPr txBox="1"/>
          <p:nvPr/>
        </p:nvSpPr>
        <p:spPr>
          <a:xfrm>
            <a:off x="7396340" y="3330141"/>
            <a:ext cx="362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跑音樂，並產生一個</a:t>
            </a:r>
            <a:r>
              <a:rPr lang="en-US" altLang="zh-TW" sz="2400" dirty="0"/>
              <a:t>menu</a:t>
            </a:r>
            <a:endParaRPr lang="zh-TW" altLang="en-US" sz="2400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5B0C79-AF09-4DF7-93A1-3143DA4F1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64" y="1218260"/>
            <a:ext cx="5826935" cy="4417194"/>
          </a:xfrm>
        </p:spPr>
      </p:pic>
    </p:spTree>
    <p:extLst>
      <p:ext uri="{BB962C8B-B14F-4D97-AF65-F5344CB8AC3E}">
        <p14:creationId xmlns:p14="http://schemas.microsoft.com/office/powerpoint/2010/main" val="9066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448E8-EA60-408E-BB94-A143AB84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283" y="1240417"/>
            <a:ext cx="9601196" cy="1303867"/>
          </a:xfrm>
        </p:spPr>
        <p:txBody>
          <a:bodyPr/>
          <a:lstStyle/>
          <a:p>
            <a:r>
              <a:rPr lang="en-US" altLang="zh-TW" dirty="0"/>
              <a:t>menu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7C202D-4AC9-4F7A-B855-790CE98D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646" y="1009997"/>
            <a:ext cx="5282951" cy="483800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B1561A-7513-4CA9-AA29-082389A31633}"/>
              </a:ext>
            </a:extLst>
          </p:cNvPr>
          <p:cNvSpPr txBox="1"/>
          <p:nvPr/>
        </p:nvSpPr>
        <p:spPr>
          <a:xfrm>
            <a:off x="7040030" y="3029490"/>
            <a:ext cx="417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建立</a:t>
            </a:r>
            <a:r>
              <a:rPr lang="en-US" altLang="zh-TW" sz="2400" dirty="0"/>
              <a:t>Play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 、 </a:t>
            </a:r>
            <a:r>
              <a: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Rank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按鈕並監聽</a:t>
            </a:r>
            <a:r>
              <a: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Play: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把</a:t>
            </a:r>
            <a:r>
              <a: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menu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關掉並產生</a:t>
            </a:r>
            <a:r>
              <a: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Russia	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  視窗。</a:t>
            </a:r>
            <a:endParaRPr lang="en-US" altLang="zh-TW" sz="24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en-US" altLang="zh-TW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Rank: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排行榜</a:t>
            </a:r>
            <a:endParaRPr lang="en-US" altLang="zh-TW" sz="24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把背景圖片裝上去</a:t>
            </a:r>
            <a:endParaRPr lang="en-US" altLang="zh-TW" sz="24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49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B5221-175C-479A-9E30-4F541513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Russia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E5952-1F35-4FB3-9E31-7D3D44A3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574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F58ECD-CF91-4445-B5FC-71067F0F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A6A00-147F-4225-9644-042D0D9A7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橫的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8946E0-5A86-4AC0-8D96-B8C67DC7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271" y="909256"/>
            <a:ext cx="2080303" cy="7429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9F9EF7-1E11-4605-8D70-4BD6A852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6" y="982132"/>
            <a:ext cx="7749194" cy="47055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9139FF-A0A4-49C8-9CAB-EAE59CC1F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70182" y="1819948"/>
            <a:ext cx="672935" cy="167758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EF519A-9693-429A-87C7-F8EE5D877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193473" y="4315428"/>
            <a:ext cx="1167524" cy="65655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B2E19CF-DED8-47D9-A8F4-93D746D95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376" y="3081999"/>
            <a:ext cx="596547" cy="54765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A973984-E76B-4979-B512-49D692806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533374" y="3644850"/>
            <a:ext cx="487722" cy="65537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881EE3B-1F45-480E-923A-B378D6F96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9252303" y="1625922"/>
            <a:ext cx="1167524" cy="65655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6F61BEE-6DF5-47CD-A696-311B4971EA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9454473" y="4953965"/>
            <a:ext cx="645524" cy="7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419AA-FE31-408B-96EC-A3652486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ABF585-F3E4-4D1B-BAD6-0B0A81B5C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423832" cy="331787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C58388C-BD3E-4989-8B59-B85BD81FE4CB}"/>
              </a:ext>
            </a:extLst>
          </p:cNvPr>
          <p:cNvSpPr txBox="1"/>
          <p:nvPr/>
        </p:nvSpPr>
        <p:spPr>
          <a:xfrm>
            <a:off x="5912528" y="2698812"/>
            <a:ext cx="475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填顏色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FAF53A-6BE9-4C6F-9543-5FD35690CF76}"/>
              </a:ext>
            </a:extLst>
          </p:cNvPr>
          <p:cNvSpPr txBox="1"/>
          <p:nvPr/>
        </p:nvSpPr>
        <p:spPr>
          <a:xfrm>
            <a:off x="5912528" y="46696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亂數產生方塊</a:t>
            </a:r>
          </a:p>
        </p:txBody>
      </p:sp>
    </p:spTree>
    <p:extLst>
      <p:ext uri="{BB962C8B-B14F-4D97-AF65-F5344CB8AC3E}">
        <p14:creationId xmlns:p14="http://schemas.microsoft.com/office/powerpoint/2010/main" val="103006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928DE-FEB9-4670-839E-0358534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411A9-28D5-4861-9B26-389C61217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591155"/>
            <a:ext cx="5167542" cy="306350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06B1C2-99E1-4D83-8987-98C07AC48217}"/>
              </a:ext>
            </a:extLst>
          </p:cNvPr>
          <p:cNvSpPr txBox="1"/>
          <p:nvPr/>
        </p:nvSpPr>
        <p:spPr>
          <a:xfrm>
            <a:off x="6462945" y="295626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確認方塊轉的地方有無方塊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252227-22E2-4961-B34E-C50F96365021}"/>
              </a:ext>
            </a:extLst>
          </p:cNvPr>
          <p:cNvSpPr txBox="1"/>
          <p:nvPr/>
        </p:nvSpPr>
        <p:spPr>
          <a:xfrm>
            <a:off x="6462945" y="4527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方塊轉的方向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5844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179</Words>
  <Application>Microsoft Office PowerPoint</Application>
  <PresentationFormat>寬螢幕</PresentationFormat>
  <Paragraphs>44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新細明體</vt:lpstr>
      <vt:lpstr>Arial</vt:lpstr>
      <vt:lpstr>Garamond</vt:lpstr>
      <vt:lpstr>有機</vt:lpstr>
      <vt:lpstr>俄羅斯方塊</vt:lpstr>
      <vt:lpstr>分工</vt:lpstr>
      <vt:lpstr>全部的程式碼</vt:lpstr>
      <vt:lpstr>main</vt:lpstr>
      <vt:lpstr>menu</vt:lpstr>
      <vt:lpstr>Russia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排行榜</vt:lpstr>
      <vt:lpstr>Gameover</vt:lpstr>
      <vt:lpstr>Gameover</vt:lpstr>
      <vt:lpstr>Insert-SQL</vt:lpstr>
      <vt:lpstr>ReadData-SQL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俄羅斯方塊</dc:title>
  <dc:creator>kyle</dc:creator>
  <cp:lastModifiedBy>kyle</cp:lastModifiedBy>
  <cp:revision>12</cp:revision>
  <dcterms:created xsi:type="dcterms:W3CDTF">2018-06-12T05:11:31Z</dcterms:created>
  <dcterms:modified xsi:type="dcterms:W3CDTF">2018-06-12T07:54:16Z</dcterms:modified>
</cp:coreProperties>
</file>