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Chatbot_Servicer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創作者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陸霆洋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319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Chatbot_Servicer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簡單問候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發送圖片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發送貼圖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多項傳送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問使用者一個問題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發放</a:t>
            </a:r>
            <a:r>
              <a:rPr lang="en-US" altLang="zh-TW" dirty="0" smtClean="0"/>
              <a:t>MP3</a:t>
            </a:r>
            <a:r>
              <a:rPr lang="zh-TW" altLang="en-US" dirty="0" smtClean="0"/>
              <a:t>語音</a:t>
            </a:r>
            <a:endParaRPr lang="en-US" altLang="zh-TW" dirty="0" smtClean="0"/>
          </a:p>
          <a:p>
            <a:r>
              <a:rPr lang="en-US" altLang="zh-TW" dirty="0" smtClean="0"/>
              <a:t>7.</a:t>
            </a:r>
            <a:r>
              <a:rPr lang="zh-TW" altLang="en-US" dirty="0"/>
              <a:t>傳送</a:t>
            </a:r>
            <a:r>
              <a:rPr lang="zh-TW" altLang="en-US" dirty="0" smtClean="0"/>
              <a:t>影片</a:t>
            </a:r>
            <a:endParaRPr lang="en-US" altLang="zh-TW" dirty="0" smtClean="0"/>
          </a:p>
          <a:p>
            <a:r>
              <a:rPr lang="en-US" altLang="zh-TW" dirty="0" smtClean="0"/>
              <a:t>8.</a:t>
            </a:r>
            <a:r>
              <a:rPr lang="zh-TW" altLang="en-US" dirty="0" smtClean="0"/>
              <a:t>傳送位置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15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結果呈現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052736"/>
            <a:ext cx="2952328" cy="5502083"/>
          </a:xfrm>
        </p:spPr>
      </p:pic>
    </p:spTree>
    <p:extLst>
      <p:ext uri="{BB962C8B-B14F-4D97-AF65-F5344CB8AC3E}">
        <p14:creationId xmlns:p14="http://schemas.microsoft.com/office/powerpoint/2010/main" val="9691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H="1">
            <a:off x="8676456" y="5805264"/>
            <a:ext cx="360040" cy="22170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00953"/>
            <a:ext cx="2952328" cy="6181668"/>
          </a:xfrm>
        </p:spPr>
      </p:pic>
    </p:spTree>
    <p:extLst>
      <p:ext uri="{BB962C8B-B14F-4D97-AF65-F5344CB8AC3E}">
        <p14:creationId xmlns:p14="http://schemas.microsoft.com/office/powerpoint/2010/main" val="156366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80727"/>
            <a:ext cx="3168352" cy="6633985"/>
          </a:xfrm>
        </p:spPr>
      </p:pic>
    </p:spTree>
    <p:extLst>
      <p:ext uri="{BB962C8B-B14F-4D97-AF65-F5344CB8AC3E}">
        <p14:creationId xmlns:p14="http://schemas.microsoft.com/office/powerpoint/2010/main" val="238533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348880"/>
            <a:ext cx="7520940" cy="357984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smtClean="0"/>
              <a:t>The end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3869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31</TotalTime>
  <Words>50</Words>
  <Application>Microsoft Office PowerPoint</Application>
  <PresentationFormat>如螢幕大小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角度</vt:lpstr>
      <vt:lpstr>Chatbot_Servicer</vt:lpstr>
      <vt:lpstr>Chatbot_Servicer功能</vt:lpstr>
      <vt:lpstr>結果呈現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Chatbot_Servicer</dc:title>
  <dc:creator>user</dc:creator>
  <cp:lastModifiedBy>user</cp:lastModifiedBy>
  <cp:revision>5</cp:revision>
  <dcterms:created xsi:type="dcterms:W3CDTF">2020-06-23T11:23:43Z</dcterms:created>
  <dcterms:modified xsi:type="dcterms:W3CDTF">2020-06-23T12:05:27Z</dcterms:modified>
</cp:coreProperties>
</file>