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9CD8-2C65-42FA-B6D5-E5FF5518C5F9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B5A9-0690-47F2-B94F-19437247D0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88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9CD8-2C65-42FA-B6D5-E5FF5518C5F9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B5A9-0690-47F2-B94F-19437247D0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85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9CD8-2C65-42FA-B6D5-E5FF5518C5F9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B5A9-0690-47F2-B94F-19437247D0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03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9CD8-2C65-42FA-B6D5-E5FF5518C5F9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B5A9-0690-47F2-B94F-19437247D0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04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9CD8-2C65-42FA-B6D5-E5FF5518C5F9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B5A9-0690-47F2-B94F-19437247D0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0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9CD8-2C65-42FA-B6D5-E5FF5518C5F9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B5A9-0690-47F2-B94F-19437247D0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53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9CD8-2C65-42FA-B6D5-E5FF5518C5F9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B5A9-0690-47F2-B94F-19437247D0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672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9CD8-2C65-42FA-B6D5-E5FF5518C5F9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B5A9-0690-47F2-B94F-19437247D0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18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9CD8-2C65-42FA-B6D5-E5FF5518C5F9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B5A9-0690-47F2-B94F-19437247D0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16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9CD8-2C65-42FA-B6D5-E5FF5518C5F9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B5A9-0690-47F2-B94F-19437247D0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19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9CD8-2C65-42FA-B6D5-E5FF5518C5F9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B5A9-0690-47F2-B94F-19437247D0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89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B9CD8-2C65-42FA-B6D5-E5FF5518C5F9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BB5A9-0690-47F2-B94F-19437247D0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50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Streaming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KSU</a:t>
            </a:r>
            <a:r>
              <a:rPr lang="zh-TW" altLang="en-US" dirty="0" smtClean="0"/>
              <a:t> 資工二</a:t>
            </a:r>
            <a:r>
              <a:rPr lang="en-US" altLang="zh-TW" dirty="0" smtClean="0"/>
              <a:t>B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黃俊庭的直播串流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727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4331"/>
            <a:ext cx="82296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3354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4331"/>
            <a:ext cx="82296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451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063" y="1600200"/>
            <a:ext cx="570387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24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514350"/>
            <a:ext cx="6877050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637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273" y="1600200"/>
            <a:ext cx="533945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489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4331"/>
            <a:ext cx="82296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2682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990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739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Office PowerPoint</Application>
  <PresentationFormat>如螢幕大小 (4:3)</PresentationFormat>
  <Paragraphs>3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Streaming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</dc:title>
  <dc:creator>KSUIE</dc:creator>
  <cp:lastModifiedBy>KSUIE</cp:lastModifiedBy>
  <cp:revision>1</cp:revision>
  <dcterms:created xsi:type="dcterms:W3CDTF">2018-04-18T09:30:31Z</dcterms:created>
  <dcterms:modified xsi:type="dcterms:W3CDTF">2018-04-18T09:38:07Z</dcterms:modified>
</cp:coreProperties>
</file>