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28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3F98-83E2-40FA-AF16-FA508D0A856F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5698-2513-4EF9-978A-03122915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12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3F98-83E2-40FA-AF16-FA508D0A856F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5698-2513-4EF9-978A-03122915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53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3F98-83E2-40FA-AF16-FA508D0A856F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5698-2513-4EF9-978A-03122915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46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3F98-83E2-40FA-AF16-FA508D0A856F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5698-2513-4EF9-978A-03122915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50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3F98-83E2-40FA-AF16-FA508D0A856F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5698-2513-4EF9-978A-03122915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47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3F98-83E2-40FA-AF16-FA508D0A856F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5698-2513-4EF9-978A-03122915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27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3F98-83E2-40FA-AF16-FA508D0A856F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5698-2513-4EF9-978A-03122915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35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3F98-83E2-40FA-AF16-FA508D0A856F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5698-2513-4EF9-978A-03122915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27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3F98-83E2-40FA-AF16-FA508D0A856F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5698-2513-4EF9-978A-03122915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7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3F98-83E2-40FA-AF16-FA508D0A856F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5698-2513-4EF9-978A-03122915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97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3F98-83E2-40FA-AF16-FA508D0A856F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5698-2513-4EF9-978A-03122915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78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B3F98-83E2-40FA-AF16-FA508D0A856F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B5698-2513-4EF9-978A-03122915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74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d: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1720" y="1484784"/>
            <a:ext cx="4249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cd ffmpeg-20180325-5b31dd1-win64-static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98681" y="1890516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cd bin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03848" y="2380238"/>
            <a:ext cx="2343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ffplay.exe Wildlife.wmv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778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72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98" y="1600200"/>
            <a:ext cx="771580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35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26840" y="836712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ffmpeg</a:t>
            </a:r>
            <a:r>
              <a:rPr lang="en-US" altLang="zh-TW" dirty="0" smtClean="0"/>
              <a:t> -re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Wildlife.wmv -</a:t>
            </a:r>
            <a:r>
              <a:rPr lang="en-US" altLang="zh-TW" dirty="0" err="1" smtClean="0"/>
              <a:t>vcodec</a:t>
            </a:r>
            <a:r>
              <a:rPr lang="en-US" altLang="zh-TW" dirty="0" smtClean="0"/>
              <a:t> h264 -</a:t>
            </a:r>
            <a:r>
              <a:rPr lang="en-US" altLang="zh-TW" dirty="0" err="1" smtClean="0"/>
              <a:t>b:v</a:t>
            </a:r>
            <a:r>
              <a:rPr lang="en-US" altLang="zh-TW" dirty="0" smtClean="0"/>
              <a:t> 1M -</a:t>
            </a:r>
            <a:r>
              <a:rPr lang="en-US" altLang="zh-TW" dirty="0" err="1" smtClean="0"/>
              <a:t>b:a</a:t>
            </a:r>
            <a:r>
              <a:rPr lang="en-US" altLang="zh-TW" dirty="0" smtClean="0"/>
              <a:t> 256k -s 720x576 3.mp4</a:t>
            </a:r>
            <a:endParaRPr lang="zh-TW" alt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2296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63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0529"/>
            <a:ext cx="8229600" cy="404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78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7544" y="548680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ffmpeg</a:t>
            </a:r>
            <a:r>
              <a:rPr lang="en-US" altLang="zh-TW" dirty="0" smtClean="0"/>
              <a:t> -f </a:t>
            </a:r>
            <a:r>
              <a:rPr lang="en-US" altLang="zh-TW" dirty="0" err="1" smtClean="0"/>
              <a:t>GDIgrab</a:t>
            </a:r>
            <a:r>
              <a:rPr lang="en-US" altLang="zh-TW" dirty="0" smtClean="0"/>
              <a:t> -re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desktop -</a:t>
            </a:r>
            <a:r>
              <a:rPr lang="en-US" altLang="zh-TW" dirty="0" err="1" smtClean="0"/>
              <a:t>vcodec</a:t>
            </a:r>
            <a:r>
              <a:rPr lang="en-US" altLang="zh-TW" dirty="0" smtClean="0"/>
              <a:t> h264 -</a:t>
            </a:r>
            <a:r>
              <a:rPr lang="en-US" altLang="zh-TW" dirty="0" err="1" smtClean="0"/>
              <a:t>b:v</a:t>
            </a:r>
            <a:r>
              <a:rPr lang="en-US" altLang="zh-TW" dirty="0" smtClean="0"/>
              <a:t> 1M -</a:t>
            </a:r>
            <a:r>
              <a:rPr lang="en-US" altLang="zh-TW" dirty="0" err="1" smtClean="0"/>
              <a:t>b:a</a:t>
            </a:r>
            <a:r>
              <a:rPr lang="en-US" altLang="zh-TW" dirty="0" smtClean="0"/>
              <a:t> 256k -s 720x576 -f </a:t>
            </a:r>
            <a:r>
              <a:rPr lang="en-US" altLang="zh-TW" dirty="0" err="1" smtClean="0"/>
              <a:t>mpegts</a:t>
            </a:r>
            <a:r>
              <a:rPr lang="en-US" altLang="zh-TW" dirty="0" smtClean="0"/>
              <a:t> 1.ts</a:t>
            </a:r>
            <a:endParaRPr lang="zh-TW" alt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4331"/>
            <a:ext cx="82296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9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0529"/>
            <a:ext cx="8229600" cy="404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8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764704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ffmpeg</a:t>
            </a:r>
            <a:r>
              <a:rPr lang="en-US" altLang="zh-TW" dirty="0" smtClean="0"/>
              <a:t> -f </a:t>
            </a:r>
            <a:r>
              <a:rPr lang="en-US" altLang="zh-TW" dirty="0" err="1" smtClean="0"/>
              <a:t>GDIgrab</a:t>
            </a:r>
            <a:r>
              <a:rPr lang="en-US" altLang="zh-TW" dirty="0" smtClean="0"/>
              <a:t> -re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desktop -</a:t>
            </a:r>
            <a:r>
              <a:rPr lang="en-US" altLang="zh-TW" dirty="0" err="1" smtClean="0"/>
              <a:t>vcodec</a:t>
            </a:r>
            <a:r>
              <a:rPr lang="en-US" altLang="zh-TW" dirty="0" smtClean="0"/>
              <a:t> h264 -</a:t>
            </a:r>
            <a:r>
              <a:rPr lang="en-US" altLang="zh-TW" dirty="0" err="1" smtClean="0"/>
              <a:t>b:v</a:t>
            </a:r>
            <a:r>
              <a:rPr lang="en-US" altLang="zh-TW" dirty="0" smtClean="0"/>
              <a:t> 1M -</a:t>
            </a:r>
            <a:r>
              <a:rPr lang="en-US" altLang="zh-TW" dirty="0" err="1" smtClean="0"/>
              <a:t>b:a</a:t>
            </a:r>
            <a:r>
              <a:rPr lang="en-US" altLang="zh-TW" dirty="0" smtClean="0"/>
              <a:t> 256k -s 720x576 -f h264 udp://127.0.0.1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4331"/>
            <a:ext cx="82296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2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79</Words>
  <Application>Microsoft Office PowerPoint</Application>
  <PresentationFormat>如螢幕大小 (4:3)</PresentationFormat>
  <Paragraphs>7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d: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d:</dc:title>
  <dc:creator>KSUIE</dc:creator>
  <cp:lastModifiedBy>KSUIE</cp:lastModifiedBy>
  <cp:revision>2</cp:revision>
  <dcterms:created xsi:type="dcterms:W3CDTF">2018-03-28T09:44:20Z</dcterms:created>
  <dcterms:modified xsi:type="dcterms:W3CDTF">2018-04-18T08:43:45Z</dcterms:modified>
</cp:coreProperties>
</file>