
<file path=[Content_Types].xml><?xml version="1.0" encoding="utf-8"?>
<Types xmlns="http://schemas.openxmlformats.org/package/2006/content-types">
  <Override PartName="/customXml/itemProps321.xml" ContentType="application/vnd.openxmlformats-officedocument.customXmlProperties+xml"/>
  <Override PartName="/customXml/itemProps652.xml" ContentType="application/vnd.openxmlformats-officedocument.customXmlProperties+xml"/>
  <Override PartName="/customXml/itemProps797.xml" ContentType="application/vnd.openxmlformats-officedocument.customXmlProperties+xml"/>
  <Override PartName="/customXml/itemProps983.xml" ContentType="application/vnd.openxmlformats-officedocument.customXmlProperties+xml"/>
  <Override PartName="/customXml/itemProps1012.xml" ContentType="application/vnd.openxmlformats-officedocument.customXmlProperties+xml"/>
  <Override PartName="/customXml/itemProps71.xml" ContentType="application/vnd.openxmlformats-officedocument.customXmlProperties+xml"/>
  <Override PartName="/customXml/itemProps160.xml" ContentType="application/vnd.openxmlformats-officedocument.customXmlProperties+xml"/>
  <Override PartName="/customXml/itemProps491.xml" ContentType="application/vnd.openxmlformats-officedocument.customXmlProperties+xml"/>
  <Override PartName="/customXml/itemProps728.xml" ContentType="application/vnd.openxmlformats-officedocument.customXmlProperties+xml"/>
  <Override PartName="/customXml/itemProps1182.xml" ContentType="application/vnd.openxmlformats-officedocument.customXmlProperties+xml"/>
  <Override PartName="/ppt/diagrams/colors11.xml" ContentType="application/vnd.openxmlformats-officedocument.drawingml.diagramColors+xml"/>
  <Override PartName="/customXml/itemProps236.xml" ContentType="application/vnd.openxmlformats-officedocument.customXmlProperties+xml"/>
  <Override PartName="/customXml/itemProps422.xml" ContentType="application/vnd.openxmlformats-officedocument.customXmlProperties+xml"/>
  <Override PartName="/customXml/itemProps567.xml" ContentType="application/vnd.openxmlformats-officedocument.customXmlProperties+xml"/>
  <Override PartName="/customXml/itemProps898.xml" ContentType="application/vnd.openxmlformats-officedocument.customXmlProperties+xml"/>
  <Override PartName="/customXml/itemProps914.xml" ContentType="application/vnd.openxmlformats-officedocument.customXmlProperties+xml"/>
  <Override PartName="/customXml/itemProps1113.xml" ContentType="application/vnd.openxmlformats-officedocument.customXmlPropertie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customXml/itemProps261.xml" ContentType="application/vnd.openxmlformats-officedocument.customXmlProperties+xml"/>
  <Override PartName="/customXml/itemProps753.xml" ContentType="application/vnd.openxmlformats-officedocument.customXmlProperties+xml"/>
  <Override PartName="/customXml/itemProps1097.xml" ContentType="application/vnd.openxmlformats-officedocument.customXmlProperties+xml"/>
  <Override PartName="/customXml/itemProps592.xml" ContentType="application/vnd.openxmlformats-officedocument.customXmlProperties+xml"/>
  <Override PartName="/customXml/itemProps829.xml" ContentType="application/vnd.openxmlformats-officedocument.customXmlProperties+xml"/>
  <Override PartName="/ppt/diagrams/layout17.xml" ContentType="application/vnd.openxmlformats-officedocument.drawingml.diagramLayout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523.xml" ContentType="application/vnd.openxmlformats-officedocument.customXmlProperties+xml"/>
  <Override PartName="/customXml/itemProps668.xml" ContentType="application/vnd.openxmlformats-officedocument.customXmlProperties+xml"/>
  <Override PartName="/customXml/itemProps854.xml" ContentType="application/vnd.openxmlformats-officedocument.customXmlProperties+xml"/>
  <Override PartName="/customXml/itemProps999.xml" ContentType="application/vnd.openxmlformats-officedocument.customXmlProperties+xml"/>
  <Override PartName="/customXml/itemProps1028.xml" ContentType="application/vnd.openxmlformats-officedocument.customXmlProperties+xml"/>
  <Override PartName="/customXml/itemProps176.xml" ContentType="application/vnd.openxmlformats-officedocument.customXmlProperties+xml"/>
  <Override PartName="/customXml/itemProps362.xml" ContentType="application/vnd.openxmlformats-officedocument.customXmlProperties+xml"/>
  <Override PartName="/customXml/itemProps693.xml" ContentType="application/vnd.openxmlformats-officedocument.customXmlProperties+xml"/>
  <Override PartName="/customXml/itemProps1053.xml" ContentType="application/vnd.openxmlformats-officedocument.customXmlProperties+xml"/>
  <Override PartName="/customXml/itemProps1198.xml" ContentType="application/vnd.openxmlformats-officedocument.customXmlProperties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107.xml" ContentType="application/vnd.openxmlformats-officedocument.customXmlProperties+xml"/>
  <Override PartName="/customXml/itemProps438.xml" ContentType="application/vnd.openxmlformats-officedocument.customXmlProperties+xml"/>
  <Override PartName="/customXml/itemProps1129.xml" ContentType="application/vnd.openxmlformats-officedocument.customXmlProperties+xml"/>
  <Override PartName="/ppt/diagrams/drawing10.xml" ContentType="application/vnd.ms-office.drawingml.diagramDrawing+xml"/>
  <Override PartName="/customXml/itemProps277.xml" ContentType="application/vnd.openxmlformats-officedocument.customXmlProperties+xml"/>
  <Override PartName="/customXml/itemProps624.xml" ContentType="application/vnd.openxmlformats-officedocument.customXmlProperties+xml"/>
  <Override PartName="/customXml/itemProps769.xml" ContentType="application/vnd.openxmlformats-officedocument.customXmlProperties+xml"/>
  <Override PartName="/customXml/itemProps810.xml" ContentType="application/vnd.openxmlformats-officedocument.customXmlProperties+xml"/>
  <Override PartName="/customXml/itemProps955.xml" ContentType="application/vnd.openxmlformats-officedocument.customXmlProperties+xml"/>
  <Default Extension="png" ContentType="image/png"/>
  <Override PartName="/customXml/itemProps43.xml" ContentType="application/vnd.openxmlformats-officedocument.customXmlProperties+xml"/>
  <Override PartName="/customXml/itemProps132.xml" ContentType="application/vnd.openxmlformats-officedocument.customXmlProperties+xml"/>
  <Override PartName="/customXml/itemProps463.xml" ContentType="application/vnd.openxmlformats-officedocument.customXmlProperties+xml"/>
  <Override PartName="/customXml/itemProps794.xml" ContentType="application/vnd.openxmlformats-officedocument.customXmlProperties+xml"/>
  <Override PartName="/customXml/itemProps1154.xml" ContentType="application/vnd.openxmlformats-officedocument.customXmlProperties+xml"/>
  <Override PartName="/ppt/diagrams/quickStyle3.xml" ContentType="application/vnd.openxmlformats-officedocument.drawingml.diagramStyle+xml"/>
  <Override PartName="/customXml/itemProps208.xml" ContentType="application/vnd.openxmlformats-officedocument.customXmlProperties+xml"/>
  <Override PartName="/customXml/itemProps539.xml" ContentType="application/vnd.openxmlformats-officedocument.customXmlProperties+xml"/>
  <Override PartName="/customXml/itemProps980.xml" ContentType="application/vnd.openxmlformats-officedocument.customXmlProperties+xml"/>
  <Override PartName="/ppt/diagrams/data21.xml" ContentType="application/vnd.openxmlformats-officedocument.drawingml.diagramData+xml"/>
  <Override PartName="/customXml/itemProps233.xml" ContentType="application/vnd.openxmlformats-officedocument.customXmlProperties+xml"/>
  <Override PartName="/customXml/itemProps378.xml" ContentType="application/vnd.openxmlformats-officedocument.customXmlProperties+xml"/>
  <Override PartName="/customXml/itemProps725.xml" ContentType="application/vnd.openxmlformats-officedocument.customXmlProperties+xml"/>
  <Override PartName="/customXml/itemProps911.xml" ContentType="application/vnd.openxmlformats-officedocument.customXmlProperties+xml"/>
  <Override PartName="/customXml/itemProps1069.xml" ContentType="application/vnd.openxmlformats-officedocument.customXmlProperties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customXml/itemProps564.xml" ContentType="application/vnd.openxmlformats-officedocument.customXmlProperties+xml"/>
  <Override PartName="/customXml/itemProps750.xml" ContentType="application/vnd.openxmlformats-officedocument.customXmlProperties+xml"/>
  <Override PartName="/customXml/itemProps895.xml" ContentType="application/vnd.openxmlformats-officedocument.customXmlProperties+xml"/>
  <Override PartName="/customXml/itemProps1110.xml" ContentType="application/vnd.openxmlformats-officedocument.customXmlProperties+xml"/>
  <Override PartName="/customXml/itemProps59.xml" ContentType="application/vnd.openxmlformats-officedocument.customXmlProperties+xml"/>
  <Override PartName="/customXml/itemProps309.xml" ContentType="application/vnd.openxmlformats-officedocument.customXmlProperties+xml"/>
  <Override PartName="/customXml/itemProps826.xml" ContentType="application/vnd.openxmlformats-officedocument.customXmlProperties+xml"/>
  <Override PartName="/customXml/itemProps1094.xml" ContentType="application/vnd.openxmlformats-officedocument.customXmlProperties+xml"/>
  <Override PartName="/ppt/diagrams/drawing8.xml" ContentType="application/vnd.ms-office.drawingml.diagramDrawing+xml"/>
  <Override PartName="/customXml/itemProps148.xml" ContentType="application/vnd.openxmlformats-officedocument.customXmlProperties+xml"/>
  <Override PartName="/customXml/itemProps334.xml" ContentType="application/vnd.openxmlformats-officedocument.customXmlProperties+xml"/>
  <Override PartName="/customXml/itemProps479.xml" ContentType="application/vnd.openxmlformats-officedocument.customXmlProperties+xml"/>
  <Override PartName="/customXml/itemProps665.xml" ContentType="application/vnd.openxmlformats-officedocument.customXmlProperties+xml"/>
  <Override PartName="/customXml/itemProps996.xml" ContentType="application/vnd.openxmlformats-officedocument.customXmlProperties+xml"/>
  <Override PartName="/customXml/itemProps1025.xml" ContentType="application/vnd.openxmlformats-officedocument.customXmlProperties+xml"/>
  <Override PartName="/ppt/diagrams/layout14.xml" ContentType="application/vnd.openxmlformats-officedocument.drawingml.diagramLayout+xml"/>
  <Override PartName="/customXml/itemProps84.xml" ContentType="application/vnd.openxmlformats-officedocument.customXmlProperties+xml"/>
  <Override PartName="/customXml/itemProps173.xml" ContentType="application/vnd.openxmlformats-officedocument.customXmlProperties+xml"/>
  <Override PartName="/customXml/itemProps520.xml" ContentType="application/vnd.openxmlformats-officedocument.customXmlProperties+xml"/>
  <Override PartName="/customXml/itemProps851.xml" ContentType="application/vnd.openxmlformats-officedocument.customXmlProperties+xml"/>
  <Override PartName="/customXml/itemProps1195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49.xml" ContentType="application/vnd.openxmlformats-officedocument.customXmlProperties+xml"/>
  <Override PartName="/customXml/itemProps690.xml" ContentType="application/vnd.openxmlformats-officedocument.customXmlProperties+xml"/>
  <Override PartName="/customXml/itemProps927.xml" ContentType="application/vnd.openxmlformats-officedocument.customXmlProperties+xml"/>
  <Override PartName="/customXml/itemProps1050.xml" ContentType="application/vnd.openxmlformats-officedocument.customXmlProperties+xml"/>
  <Override PartName="/ppt/slides/slide38.xml" ContentType="application/vnd.openxmlformats-officedocument.presentationml.slide+xml"/>
  <Override PartName="/customXml/itemProps104.xml" ContentType="application/vnd.openxmlformats-officedocument.customXmlProperties+xml"/>
  <Override PartName="/customXml/itemProps435.xml" ContentType="application/vnd.openxmlformats-officedocument.customXmlProperties+xml"/>
  <Override PartName="/customXml/itemProps621.xml" ContentType="application/vnd.openxmlformats-officedocument.customXmlProperties+xml"/>
  <Override PartName="/customXml/itemProps766.xml" ContentType="application/vnd.openxmlformats-officedocument.customXmlProperties+xml"/>
  <Override PartName="/customXml/itemProps1126.xml" ContentType="application/vnd.openxmlformats-officedocument.customXmlProperties+xml"/>
  <Override PartName="/customXml/itemProps40.xml" ContentType="application/vnd.openxmlformats-officedocument.customXmlProperties+xml"/>
  <Override PartName="/customXml/itemProps274.xml" ContentType="application/vnd.openxmlformats-officedocument.customXmlProperties+xml"/>
  <Override PartName="/customXml/itemProps460.xml" ContentType="application/vnd.openxmlformats-officedocument.customXmlProperties+xml"/>
  <Override PartName="/customXml/itemProps791.xml" ContentType="application/vnd.openxmlformats-officedocument.customXmlProperties+xml"/>
  <Override PartName="/customXml/itemProps952.xml" ContentType="application/vnd.openxmlformats-officedocument.customXmlProperties+xml"/>
  <Override PartName="/customXml/itemProps1151.xml" ContentType="application/vnd.openxmlformats-officedocument.customXmlProperties+xml"/>
  <Override PartName="/ppt/theme/themeOverride3.xml" ContentType="application/vnd.openxmlformats-officedocument.themeOverride+xml"/>
  <Override PartName="/customXml/itemProps205.xml" ContentType="application/vnd.openxmlformats-officedocument.customXmlProperties+xml"/>
  <Override PartName="/customXml/itemProps536.xml" ContentType="application/vnd.openxmlformats-officedocument.customXmlProperties+xml"/>
  <Override PartName="/customXml/itemProps189.xml" ContentType="application/vnd.openxmlformats-officedocument.customXmlProperties+xml"/>
  <Override PartName="/customXml/itemProps375.xml" ContentType="application/vnd.openxmlformats-officedocument.customXmlProperties+xml"/>
  <Override PartName="/customXml/itemProps722.xml" ContentType="application/vnd.openxmlformats-officedocument.customXmlProperties+xml"/>
  <Override PartName="/customXml/itemProps867.xml" ContentType="application/vnd.openxmlformats-officedocument.customXmlProperties+xml"/>
  <Override PartName="/customXml/itemProps1066.xml" ContentType="application/vnd.openxmlformats-officedocument.customXmlProperties+xml"/>
  <Override PartName="/customXml/itemProps230.xml" ContentType="application/vnd.openxmlformats-officedocument.customXmlProperties+xml"/>
  <Override PartName="/customXml/itemProps561.xml" ContentType="application/vnd.openxmlformats-officedocument.customXmlProperties+xml"/>
  <Override PartName="/customXml/itemProps892.xml" ContentType="application/vnd.openxmlformats-officedocument.customXmlProperties+xml"/>
  <Override PartName="/ppt/diagrams/layout3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customXml/itemProps306.xml" ContentType="application/vnd.openxmlformats-officedocument.customXmlProperties+xml"/>
  <Override PartName="/customXml/itemProps637.xml" ContentType="application/vnd.openxmlformats-officedocument.customXmlProperties+xml"/>
  <Override PartName="/customXml/itemProps968.xml" ContentType="application/vnd.openxmlformats-officedocument.customXmlProperties+xml"/>
  <Override PartName="/customXml/itemProps1091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476.xml" ContentType="application/vnd.openxmlformats-officedocument.customXmlProperties+xml"/>
  <Override PartName="/customXml/itemProps823.xml" ContentType="application/vnd.openxmlformats-officedocument.customXmlProperties+xml"/>
  <Override PartName="/customXml/itemProps1022.xml" ContentType="application/vnd.openxmlformats-officedocument.customXmlProperties+xml"/>
  <Override PartName="/customXml/itemProps1167.xml" ContentType="application/vnd.openxmlformats-officedocument.customXmlProperties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customXml/itemProps81.xml" ContentType="application/vnd.openxmlformats-officedocument.customXmlProperties+xml"/>
  <Override PartName="/customXml/itemProps170.xml" ContentType="application/vnd.openxmlformats-officedocument.customXmlProperties+xml"/>
  <Override PartName="/customXml/itemProps331.xml" ContentType="application/vnd.openxmlformats-officedocument.customXmlProperties+xml"/>
  <Override PartName="/customXml/itemProps662.xml" ContentType="application/vnd.openxmlformats-officedocument.customXmlProperties+xml"/>
  <Override PartName="/customXml/itemProps993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407.xml" ContentType="application/vnd.openxmlformats-officedocument.customXmlProperties+xml"/>
  <Override PartName="/customXml/itemProps738.xml" ContentType="application/vnd.openxmlformats-officedocument.customXmlProperties+xml"/>
  <Override PartName="/customXml/itemProps924.xml" ContentType="application/vnd.openxmlformats-officedocument.customXmlProperties+xml"/>
  <Override PartName="/customXml/itemProps1192.xml" ContentType="application/vnd.openxmlformats-officedocument.customXmlProperties+xml"/>
  <Override PartName="/ppt/diagrams/colors21.xml" ContentType="application/vnd.openxmlformats-officedocument.drawingml.diagramColor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46.xml" ContentType="application/vnd.openxmlformats-officedocument.customXmlProperties+xml"/>
  <Override PartName="/customXml/itemProps432.xml" ContentType="application/vnd.openxmlformats-officedocument.customXmlProperties+xml"/>
  <Override PartName="/customXml/itemProps577.xml" ContentType="application/vnd.openxmlformats-officedocument.customXmlProperties+xml"/>
  <Override PartName="/customXml/itemProps763.xml" ContentType="application/vnd.openxmlformats-officedocument.customXmlProperties+xml"/>
  <Override PartName="/customXml/itemProps1123.xml" ContentType="application/vnd.openxmlformats-officedocument.customXmlProperties+xml"/>
  <Override PartName="/ppt/slides/slide35.xml" ContentType="application/vnd.openxmlformats-officedocument.presentationml.slide+xml"/>
  <Override PartName="/customXml/itemProps271.xml" ContentType="application/vnd.openxmlformats-officedocument.customXmlProperties+xml"/>
  <Override PartName="/customXml/itemProps508.xml" ContentType="application/vnd.openxmlformats-officedocument.customXmlProperties+xml"/>
  <Override PartName="/ppt/diagrams/data9.xml" ContentType="application/vnd.openxmlformats-officedocument.drawingml.diagramData+xml"/>
  <Override PartName="/customXml/itemProps347.xml" ContentType="application/vnd.openxmlformats-officedocument.customXmlProperties+xml"/>
  <Override PartName="/customXml/itemProps839.xml" ContentType="application/vnd.openxmlformats-officedocument.customXmlProperties+xml"/>
  <Override PartName="/customXml/itemProps1038.xml" ContentType="application/vnd.openxmlformats-officedocument.customXmlProperties+xml"/>
  <Override PartName="/customXml/itemProps97.xml" ContentType="application/vnd.openxmlformats-officedocument.customXmlProperties+xml"/>
  <Override PartName="/customXml/itemProps186.xml" ContentType="application/vnd.openxmlformats-officedocument.customXmlProperties+xml"/>
  <Override PartName="/customXml/itemProps202.xml" ContentType="application/vnd.openxmlformats-officedocument.customXmlProperties+xml"/>
  <Override PartName="/customXml/itemProps533.xml" ContentType="application/vnd.openxmlformats-officedocument.customXmlProperties+xml"/>
  <Override PartName="/customXml/itemProps678.xml" ContentType="application/vnd.openxmlformats-officedocument.customXmlProperties+xml"/>
  <Override PartName="/customXml/itemProps864.xml" ContentType="application/vnd.openxmlformats-officedocument.customXmlProperties+xml"/>
  <Override PartName="/customXml/itemProps372.xml" ContentType="application/vnd.openxmlformats-officedocument.customXmlProperties+xml"/>
  <Override PartName="/customXml/itemProps609.xml" ContentType="application/vnd.openxmlformats-officedocument.customXmlProperties+xml"/>
  <Override PartName="/customXml/itemProps1063.xml" ContentType="application/vnd.openxmlformats-officedocument.customXmlProperties+xml"/>
  <Override PartName="/ppt/diagrams/drawing20.xml" ContentType="application/vnd.ms-office.drawingml.diagramDrawing+xml"/>
  <Override PartName="/customXml/itemProps28.xml" ContentType="application/vnd.openxmlformats-officedocument.customXmlProperties+xml"/>
  <Override PartName="/customXml/itemProps117.xml" ContentType="application/vnd.openxmlformats-officedocument.customXmlProperties+xml"/>
  <Override PartName="/customXml/itemProps303.xml" ContentType="application/vnd.openxmlformats-officedocument.customXmlProperties+xml"/>
  <Override PartName="/customXml/itemProps448.xml" ContentType="application/vnd.openxmlformats-officedocument.customXmlProperties+xml"/>
  <Override PartName="/customXml/itemProps779.xml" ContentType="application/vnd.openxmlformats-officedocument.customXmlProperties+xml"/>
  <Override PartName="/customXml/itemProps1139.xml" ContentType="application/vnd.openxmlformats-officedocument.customXmlProperties+xml"/>
  <Override PartName="/customXml/itemProps53.xml" ContentType="application/vnd.openxmlformats-officedocument.customXmlProperties+xml"/>
  <Override PartName="/customXml/itemProps142.xml" ContentType="application/vnd.openxmlformats-officedocument.customXmlProperties+xml"/>
  <Override PartName="/customXml/itemProps287.xml" ContentType="application/vnd.openxmlformats-officedocument.customXmlProperties+xml"/>
  <Override PartName="/customXml/itemProps634.xml" ContentType="application/vnd.openxmlformats-officedocument.customXmlProperties+xml"/>
  <Override PartName="/customXml/itemProps820.xml" ContentType="application/vnd.openxmlformats-officedocument.customXmlProperties+xml"/>
  <Override PartName="/customXml/itemProps965.xml" ContentType="application/vnd.openxmlformats-officedocument.customXmlProperties+xml"/>
  <Override PartName="/ppt/diagrams/drawing2.xml" ContentType="application/vnd.ms-office.drawingml.diagramDrawing+xml"/>
  <Override PartName="/customXml/itemProps473.xml" ContentType="application/vnd.openxmlformats-officedocument.customXmlProperties+xml"/>
  <Override PartName="/customXml/itemProps990.xml" ContentType="application/vnd.openxmlformats-officedocument.customXmlProperties+xml"/>
  <Override PartName="/customXml/itemProps1164.xml" ContentType="application/vnd.openxmlformats-officedocument.customXmlProperties+xml"/>
  <Override PartName="/customXml/itemProps218.xml" ContentType="application/vnd.openxmlformats-officedocument.customXmlProperties+xml"/>
  <Override PartName="/customXml/itemProps404.xml" ContentType="application/vnd.openxmlformats-officedocument.customXmlProperties+xml"/>
  <Override PartName="/customXml/itemProps549.xml" ContentType="application/vnd.openxmlformats-officedocument.customXmlProperties+xml"/>
  <Override PartName="/customXml/itemProps735.xml" ContentType="application/vnd.openxmlformats-officedocument.customXmlProperties+xml"/>
  <Override PartName="/customXml/itemProps243.xml" ContentType="application/vnd.openxmlformats-officedocument.customXmlProperties+xml"/>
  <Override PartName="/customXml/itemProps388.xml" ContentType="application/vnd.openxmlformats-officedocument.customXmlProperties+xml"/>
  <Override PartName="/customXml/itemProps574.xml" ContentType="application/vnd.openxmlformats-officedocument.customXmlProperties+xml"/>
  <Override PartName="/customXml/itemProps921.xml" ContentType="application/vnd.openxmlformats-officedocument.customXmlProperties+xml"/>
  <Override PartName="/customXml/itemProps1079.xml" ContentType="application/vnd.openxmlformats-officedocument.customXmlProperties+xml"/>
  <Override PartName="/ppt/slides/slide32.xml" ContentType="application/vnd.openxmlformats-officedocument.presentationml.slide+xml"/>
  <Override PartName="/customXml/itemProps319.xml" ContentType="application/vnd.openxmlformats-officedocument.customXmlProperties+xml"/>
  <Override PartName="/customXml/itemProps760.xml" ContentType="application/vnd.openxmlformats-officedocument.customXmlProperties+xml"/>
  <Override PartName="/customXml/itemProps1120.xml" ContentType="application/vnd.openxmlformats-officedocument.customXmlProperties+xml"/>
  <Override PartName="/ppt/diagrams/data6.xml" ContentType="application/vnd.openxmlformats-officedocument.drawingml.diagramData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489.xml" ContentType="application/vnd.openxmlformats-officedocument.customXmlProperties+xml"/>
  <Override PartName="/customXml/itemProps505.xml" ContentType="application/vnd.openxmlformats-officedocument.customXmlProperties+xml"/>
  <Override PartName="/customXml/itemProps836.xml" ContentType="application/vnd.openxmlformats-officedocument.customXmlProperties+xml"/>
  <Override PartName="/ppt/diagrams/colors8.xml" ContentType="application/vnd.openxmlformats-officedocument.drawingml.diagramColors+xml"/>
  <Override PartName="/customXml/itemProps344.xml" ContentType="application/vnd.openxmlformats-officedocument.customXmlProperties+xml"/>
  <Override PartName="/customXml/itemProps530.xml" ContentType="application/vnd.openxmlformats-officedocument.customXmlProperties+xml"/>
  <Override PartName="/customXml/itemProps675.xml" ContentType="application/vnd.openxmlformats-officedocument.customXmlProperties+xml"/>
  <Override PartName="/customXml/itemProps1035.xml" ContentType="application/vnd.openxmlformats-officedocument.customXmlProperties+xml"/>
  <Override PartName="/customXml/itemProps94.xml" ContentType="application/vnd.openxmlformats-officedocument.customXmlProperties+xml"/>
  <Override PartName="/customXml/itemProps183.xml" ContentType="application/vnd.openxmlformats-officedocument.customXmlProperties+xml"/>
  <Override PartName="/customXml/itemProps606.xml" ContentType="application/vnd.openxmlformats-officedocument.customXmlProperties+xml"/>
  <Override PartName="/customXml/itemProps861.xml" ContentType="application/vnd.openxmlformats-officedocument.customXmlProperties+xml"/>
  <Override PartName="/customXml/itemProps1060.xml" ContentType="application/vnd.openxmlformats-officedocument.customXmlProperties+xml"/>
  <Override PartName="/customXml/itemProps25.xml" ContentType="application/vnd.openxmlformats-officedocument.customXmlProperties+xml"/>
  <Override PartName="/customXml/itemProps114.xml" ContentType="application/vnd.openxmlformats-officedocument.customXmlProperties+xml"/>
  <Override PartName="/customXml/itemProps259.xml" ContentType="application/vnd.openxmlformats-officedocument.customXmlProperties+xml"/>
  <Override PartName="/customXml/itemProps445.xml" ContentType="application/vnd.openxmlformats-officedocument.customXmlProperties+xml"/>
  <Override PartName="/customXml/itemProps937.xml" ContentType="application/vnd.openxmlformats-officedocument.customXmlProperties+xml"/>
  <Override PartName="/customXml/itemProps1136.xml" ContentType="application/vnd.openxmlformats-officedocument.customXmlProperties+xml"/>
  <Override PartName="/customXml/itemProps284.xml" ContentType="application/vnd.openxmlformats-officedocument.customXmlProperties+xml"/>
  <Override PartName="/customXml/itemProps300.xml" ContentType="application/vnd.openxmlformats-officedocument.customXmlProperties+xml"/>
  <Override PartName="/customXml/itemProps631.xml" ContentType="application/vnd.openxmlformats-officedocument.customXmlProperties+xml"/>
  <Override PartName="/customXml/itemProps776.xml" ContentType="application/vnd.openxmlformats-officedocument.customXmlProperties+xml"/>
  <Override PartName="/customXml/itemProps962.xml" ContentType="application/vnd.openxmlformats-officedocument.customXmlProperties+xml"/>
  <Override PartName="/customXml/itemProps50.xml" ContentType="application/vnd.openxmlformats-officedocument.customXmlProperties+xml"/>
  <Override PartName="/customXml/itemProps470.xml" ContentType="application/vnd.openxmlformats-officedocument.customXmlProperties+xml"/>
  <Override PartName="/customXml/itemProps707.xml" ContentType="application/vnd.openxmlformats-officedocument.customXmlProperties+xml"/>
  <Override PartName="/customXml/itemProps1161.xml" ContentType="application/vnd.openxmlformats-officedocument.customXmlProperties+xml"/>
  <Override PartName="/customXml/itemProps215.xml" ContentType="application/vnd.openxmlformats-officedocument.customXmlProperties+xml"/>
  <Override PartName="/customXml/itemProps546.xml" ContentType="application/vnd.openxmlformats-officedocument.customXmlProperties+xml"/>
  <Override PartName="/customXml/itemProps877.xml" ContentType="application/vnd.openxmlformats-officedocument.customXmlProperties+xml"/>
  <Override PartName="/customXml/itemProps199.xml" ContentType="application/vnd.openxmlformats-officedocument.customXmlProperties+xml"/>
  <Override PartName="/customXml/itemProps385.xml" ContentType="application/vnd.openxmlformats-officedocument.customXmlProperties+xml"/>
  <Override PartName="/customXml/itemProps401.xml" ContentType="application/vnd.openxmlformats-officedocument.customXmlProperties+xml"/>
  <Override PartName="/customXml/itemProps732.xml" ContentType="application/vnd.openxmlformats-officedocument.customXmlProperties+xml"/>
  <Override PartName="/customXml/itemProps1076.xml" ContentType="application/vnd.openxmlformats-officedocument.customXmlProperties+xml"/>
  <Override PartName="/customXml/itemProps240.xml" ContentType="application/vnd.openxmlformats-officedocument.customXmlProperties+xml"/>
  <Override PartName="/customXml/itemProps571.xml" ContentType="application/vnd.openxmlformats-officedocument.customXmlProperties+xml"/>
  <Override PartName="/customXml/itemProps808.xml" ContentType="application/vnd.openxmlformats-officedocument.customXmlProperties+xml"/>
  <Override PartName="/customXml/itemProps316.xml" ContentType="application/vnd.openxmlformats-officedocument.customXmlProperties+xml"/>
  <Override PartName="/customXml/itemProps502.xml" ContentType="application/vnd.openxmlformats-officedocument.customXmlProperties+xml"/>
  <Override PartName="/customXml/itemProps647.xml" ContentType="application/vnd.openxmlformats-officedocument.customXmlProperties+xml"/>
  <Override PartName="/customXml/itemProps833.xml" ContentType="application/vnd.openxmlformats-officedocument.customXmlProperties+xml"/>
  <Override PartName="/customXml/itemProps978.xml" ContentType="application/vnd.openxmlformats-officedocument.customXmlProperties+xml"/>
  <Override PartName="/customXml/itemProps1007.xml" ContentType="application/vnd.openxmlformats-officedocument.customXmlPropertie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customXml/itemProps66.xml" ContentType="application/vnd.openxmlformats-officedocument.customXmlProperties+xml"/>
  <Override PartName="/customXml/itemProps155.xml" ContentType="application/vnd.openxmlformats-officedocument.customXmlProperties+xml"/>
  <Override PartName="/customXml/itemProps341.xml" ContentType="application/vnd.openxmlformats-officedocument.customXmlProperties+xml"/>
  <Override PartName="/customXml/itemProps486.xml" ContentType="application/vnd.openxmlformats-officedocument.customXmlProperties+xml"/>
  <Override PartName="/customXml/itemProps672.xml" ContentType="application/vnd.openxmlformats-officedocument.customXmlProperties+xml"/>
  <Override PartName="/customXml/itemProps1032.xml" ContentType="application/vnd.openxmlformats-officedocument.customXmlProperties+xml"/>
  <Override PartName="/customXml/itemProps1177.xml" ContentType="application/vnd.openxmlformats-officedocument.customXmlPropertie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customXml/itemProps91.xml" ContentType="application/vnd.openxmlformats-officedocument.customXmlProperties+xml"/>
  <Override PartName="/customXml/itemProps180.xml" ContentType="application/vnd.openxmlformats-officedocument.customXmlProperties+xml"/>
  <Override PartName="/customXml/itemProps417.xml" ContentType="application/vnd.openxmlformats-officedocument.customXmlProperties+xml"/>
  <Override PartName="/customXml/itemProps909.xml" ContentType="application/vnd.openxmlformats-officedocument.customXmlProperties+xml"/>
  <Override PartName="/customXml/itemProps1108.xml" ContentType="application/vnd.openxmlformats-officedocument.customXmlProperties+xml"/>
  <Override PartName="/customXml/itemProps256.xml" ContentType="application/vnd.openxmlformats-officedocument.customXmlProperties+xml"/>
  <Override PartName="/customXml/itemProps603.xml" ContentType="application/vnd.openxmlformats-officedocument.customXmlProperties+xml"/>
  <Override PartName="/customXml/itemProps748.xml" ContentType="application/vnd.openxmlformats-officedocument.customXmlProperties+xml"/>
  <Override PartName="/customXml/itemProps934.xml" ContentType="application/vnd.openxmlformats-officedocument.customXmlProperties+xml"/>
  <Override PartName="/ppt/slides/slide45.xml" ContentType="application/vnd.openxmlformats-officedocument.presentationml.slide+xml"/>
  <Override PartName="/customXml/itemProps22.xml" ContentType="application/vnd.openxmlformats-officedocument.customXmlProperties+xml"/>
  <Override PartName="/customXml/itemProps111.xml" ContentType="application/vnd.openxmlformats-officedocument.customXmlProperties+xml"/>
  <Override PartName="/customXml/itemProps442.xml" ContentType="application/vnd.openxmlformats-officedocument.customXmlProperties+xml"/>
  <Override PartName="/customXml/itemProps587.xml" ContentType="application/vnd.openxmlformats-officedocument.customXmlProperties+xml"/>
  <Override PartName="/customXml/itemProps773.xml" ContentType="application/vnd.openxmlformats-officedocument.customXmlProperties+xml"/>
  <Override PartName="/customXml/itemProps1133.xml" ContentType="application/vnd.openxmlformats-officedocument.customXmlProperties+xml"/>
  <Override PartName="/customXml/itemProps281.xml" ContentType="application/vnd.openxmlformats-officedocument.customXmlProperties+xml"/>
  <Override PartName="/customXml/itemProps518.xml" ContentType="application/vnd.openxmlformats-officedocument.customXmlProperties+xml"/>
  <Override PartName="/customXml/itemProps849.xml" ContentType="application/vnd.openxmlformats-officedocument.customXmlProperties+xml"/>
  <Override PartName="/customXml/itemProps1209.xml" ContentType="application/vnd.openxmlformats-officedocument.customXmlProperties+xml"/>
  <Override PartName="/customXml/itemProps212.xml" ContentType="application/vnd.openxmlformats-officedocument.customXmlProperties+xml"/>
  <Override PartName="/customXml/itemProps357.xml" ContentType="application/vnd.openxmlformats-officedocument.customXmlProperties+xml"/>
  <Override PartName="/customXml/itemProps688.xml" ContentType="application/vnd.openxmlformats-officedocument.customXmlProperties+xml"/>
  <Override PartName="/customXml/itemProps704.xml" ContentType="application/vnd.openxmlformats-officedocument.customXmlProperties+xml"/>
  <Override PartName="/customXml/itemProps1048.xml" ContentType="application/vnd.openxmlformats-officedocument.customXmlProperties+xml"/>
  <Override PartName="/customXml/itemProps8.xml" ContentType="application/vnd.openxmlformats-officedocument.customXmlProperties+xml"/>
  <Override PartName="/customXml/itemProps196.xml" ContentType="application/vnd.openxmlformats-officedocument.customXmlProperties+xml"/>
  <Override PartName="/customXml/itemProps543.xml" ContentType="application/vnd.openxmlformats-officedocument.customXmlProperties+xml"/>
  <Override PartName="/customXml/itemProps874.xml" ContentType="application/vnd.openxmlformats-officedocument.customXmlProperties+xml"/>
  <Override PartName="/customXml/itemProps38.xml" ContentType="application/vnd.openxmlformats-officedocument.customXmlProperties+xml"/>
  <Override PartName="/customXml/itemProps382.xml" ContentType="application/vnd.openxmlformats-officedocument.customXmlProperties+xml"/>
  <Override PartName="/customXml/itemProps619.xml" ContentType="application/vnd.openxmlformats-officedocument.customXmlProperties+xml"/>
  <Override PartName="/customXml/itemProps805.xml" ContentType="application/vnd.openxmlformats-officedocument.customXmlProperties+xml"/>
  <Override PartName="/customXml/itemProps1073.xml" ContentType="application/vnd.openxmlformats-officedocument.customXmlProperties+xml"/>
  <Override PartName="/customXml/itemProps127.xml" ContentType="application/vnd.openxmlformats-officedocument.customXmlProperties+xml"/>
  <Override PartName="/customXml/itemProps313.xml" ContentType="application/vnd.openxmlformats-officedocument.customXmlProperties+xml"/>
  <Override PartName="/customXml/itemProps458.xml" ContentType="application/vnd.openxmlformats-officedocument.customXmlProperties+xml"/>
  <Override PartName="/customXml/itemProps644.xml" ContentType="application/vnd.openxmlformats-officedocument.customXmlProperties+xml"/>
  <Override PartName="/customXml/itemProps789.xml" ContentType="application/vnd.openxmlformats-officedocument.customXmlProperties+xml"/>
  <Override PartName="/customXml/itemProps1004.xml" ContentType="application/vnd.openxmlformats-officedocument.customXmlProperties+xml"/>
  <Override PartName="/customXml/itemProps1149.xml" ContentType="application/vnd.openxmlformats-officedocument.customXmlProperties+xml"/>
  <Override PartName="/customXml/itemProps63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483.xml" ContentType="application/vnd.openxmlformats-officedocument.customXmlProperties+xml"/>
  <Override PartName="/customXml/itemProps830.xml" ContentType="application/vnd.openxmlformats-officedocument.customXmlProperties+xml"/>
  <Override PartName="/customXml/itemProps975.xml" ContentType="application/vnd.openxmlformats-officedocument.customXmlProperties+xml"/>
  <Override PartName="/customXml/itemProps1174.xml" ContentType="application/vnd.openxmlformats-officedocument.customXmlProperties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customXml/itemProps228.xml" ContentType="application/vnd.openxmlformats-officedocument.customXmlProperties+xml"/>
  <Override PartName="/customXml/itemProps559.xml" ContentType="application/vnd.openxmlformats-officedocument.customXmlProperties+xml"/>
  <Override PartName="/customXml/itemProps906.xml" ContentType="application/vnd.openxmlformats-officedocument.customXmlProperties+xml"/>
  <Override PartName="/ppt/slides/slide17.xml" ContentType="application/vnd.openxmlformats-officedocument.presentationml.slide+xml"/>
  <Override PartName="/customXml/itemProps398.xml" ContentType="application/vnd.openxmlformats-officedocument.customXmlProperties+xml"/>
  <Override PartName="/customXml/itemProps414.xml" ContentType="application/vnd.openxmlformats-officedocument.customXmlProperties+xml"/>
  <Override PartName="/customXml/itemProps600.xml" ContentType="application/vnd.openxmlformats-officedocument.customXmlProperties+xml"/>
  <Override PartName="/customXml/itemProps745.xml" ContentType="application/vnd.openxmlformats-officedocument.customXmlProperties+xml"/>
  <Override PartName="/customXml/itemProps1089.xml" ContentType="application/vnd.openxmlformats-officedocument.customXmlProperties+xml"/>
  <Override PartName="/customXml/itemProps1105.xml" ContentType="application/vnd.openxmlformats-officedocument.customXmlProperties+xml"/>
  <Override PartName="/customXml/itemProps253.xml" ContentType="application/vnd.openxmlformats-officedocument.customXmlProperties+xml"/>
  <Override PartName="/customXml/itemProps584.xml" ContentType="application/vnd.openxmlformats-officedocument.customXmlProperties+xml"/>
  <Override PartName="/customXml/itemProps931.xml" ContentType="application/vnd.openxmlformats-officedocument.customXmlProperties+xml"/>
  <Override PartName="/customXml/itemProps1130.xml" ContentType="application/vnd.openxmlformats-officedocument.customXmlProperties+xml"/>
  <Override PartName="/ppt/slides/slide42.xml" ContentType="application/vnd.openxmlformats-officedocument.presentationml.slide+xml"/>
  <Override PartName="/customXml/itemProps329.xml" ContentType="application/vnd.openxmlformats-officedocument.customXmlProperties+xml"/>
  <Override PartName="/customXml/itemProps770.xml" ContentType="application/vnd.openxmlformats-officedocument.customXmlProperties+xml"/>
  <Override PartName="/customXml/itemProps1206.xml" ContentType="application/vnd.openxmlformats-officedocument.customXmlProperties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499.xml" ContentType="application/vnd.openxmlformats-officedocument.customXmlProperties+xml"/>
  <Override PartName="/customXml/itemProps515.xml" ContentType="application/vnd.openxmlformats-officedocument.customXmlProperties+xml"/>
  <Override PartName="/customXml/itemProps701.xml" ContentType="application/vnd.openxmlformats-officedocument.customXmlProperties+xml"/>
  <Override PartName="/customXml/itemProps846.xml" ContentType="application/vnd.openxmlformats-officedocument.customXmlProperties+xml"/>
  <Override PartName="/customXml/itemProps1045.xml" ContentType="application/vnd.openxmlformats-officedocument.customXmlProperties+xml"/>
  <Override PartName="/ppt/diagrams/colors19.xml" ContentType="application/vnd.openxmlformats-officedocument.drawingml.diagramColors+xml"/>
  <Override PartName="/customXml/itemProps193.xml" ContentType="application/vnd.openxmlformats-officedocument.customXmlProperties+xml"/>
  <Override PartName="/customXml/itemProps354.xml" ContentType="application/vnd.openxmlformats-officedocument.customXmlProperties+xml"/>
  <Override PartName="/customXml/itemProps540.xml" ContentType="application/vnd.openxmlformats-officedocument.customXmlProperties+xml"/>
  <Override PartName="/customXml/itemProps685.xml" ContentType="application/vnd.openxmlformats-officedocument.customXmlProperties+xml"/>
  <Override PartName="/customXml/itemProps871.xml" ContentType="application/vnd.openxmlformats-officedocument.customXmlProperties+xml"/>
  <Override PartName="/customXml/itemProps5.xml" ContentType="application/vnd.openxmlformats-officedocument.customXmlProperties+xml"/>
  <Override PartName="/customXml/itemProps616.xml" ContentType="application/vnd.openxmlformats-officedocument.customXmlProperties+xml"/>
  <Override PartName="/customXml/itemProps947.xml" ContentType="application/vnd.openxmlformats-officedocument.customXmlProperties+xml"/>
  <Override PartName="/customXml/itemProps1070.xml" ContentType="application/vnd.openxmlformats-officedocument.customXmlProperties+xml"/>
  <Override PartName="/ppt/slides/slide8.xml" ContentType="application/vnd.openxmlformats-officedocument.presentationml.slide+xml"/>
  <Override PartName="/customXml/itemProps35.xml" ContentType="application/vnd.openxmlformats-officedocument.customXmlProperties+xml"/>
  <Override PartName="/customXml/itemProps124.xml" ContentType="application/vnd.openxmlformats-officedocument.customXmlProperties+xml"/>
  <Override PartName="/customXml/itemProps269.xml" ContentType="application/vnd.openxmlformats-officedocument.customXmlProperties+xml"/>
  <Override PartName="/customXml/itemProps455.xml" ContentType="application/vnd.openxmlformats-officedocument.customXmlProperties+xml"/>
  <Override PartName="/customXml/itemProps786.xml" ContentType="application/vnd.openxmlformats-officedocument.customXmlProperties+xml"/>
  <Override PartName="/customXml/itemProps802.xml" ContentType="application/vnd.openxmlformats-officedocument.customXmlProperties+xml"/>
  <Override PartName="/customXml/itemProps1146.xml" ContentType="application/vnd.openxmlformats-officedocument.customXmlProperties+xml"/>
  <Override PartName="/customXml/itemProps60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641.xml" ContentType="application/vnd.openxmlformats-officedocument.customXmlProperties+xml"/>
  <Override PartName="/customXml/itemProps972.xml" ContentType="application/vnd.openxmlformats-officedocument.customXmlProperties+xml"/>
  <Override PartName="/customXml/itemProps1001.xml" ContentType="application/vnd.openxmlformats-officedocument.customXmlProperties+xml"/>
  <Override PartName="/customXml/itemProps480.xml" ContentType="application/vnd.openxmlformats-officedocument.customXmlProperties+xml"/>
  <Override PartName="/customXml/itemProps717.xml" ContentType="application/vnd.openxmlformats-officedocument.customXmlProperties+xml"/>
  <Override PartName="/customXml/itemProps903.xml" ContentType="application/vnd.openxmlformats-officedocument.customXmlProperties+xml"/>
  <Override PartName="/customXml/itemProps1171.xml" ContentType="application/vnd.openxmlformats-officedocument.customXmlProperties+xml"/>
  <Override PartName="/ppt/diagrams/data13.xml" ContentType="application/vnd.openxmlformats-officedocument.drawingml.diagramData+xml"/>
  <Override PartName="/customXml/itemProps225.xml" ContentType="application/vnd.openxmlformats-officedocument.customXmlProperties+xml"/>
  <Override PartName="/customXml/itemProps411.xml" ContentType="application/vnd.openxmlformats-officedocument.customXmlProperties+xml"/>
  <Override PartName="/customXml/itemProps556.xml" ContentType="application/vnd.openxmlformats-officedocument.customXmlProperties+xml"/>
  <Override PartName="/customXml/itemProps742.xml" ContentType="application/vnd.openxmlformats-officedocument.customXmlProperties+xml"/>
  <Override PartName="/customXml/itemProps887.xml" ContentType="application/vnd.openxmlformats-officedocument.customXmlProperties+xml"/>
  <Override PartName="/customXml/itemProps1102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customXml/itemProps250.xml" ContentType="application/vnd.openxmlformats-officedocument.customXmlProperties+xml"/>
  <Override PartName="/customXml/itemProps395.xml" ContentType="application/vnd.openxmlformats-officedocument.customXmlProperties+xml"/>
  <Override PartName="/customXml/itemProps581.xml" ContentType="application/vnd.openxmlformats-officedocument.customXmlProperties+xml"/>
  <Override PartName="/customXml/itemProps1086.xml" ContentType="application/vnd.openxmlformats-officedocument.customXmlProperties+xml"/>
  <Override PartName="/customXml/itemProps326.xml" ContentType="application/vnd.openxmlformats-officedocument.customXmlProperties+xml"/>
  <Override PartName="/customXml/itemProps818.xml" ContentType="application/vnd.openxmlformats-officedocument.customXmlProperties+xml"/>
  <Override PartName="/customXml/itemProps1017.xml" ContentType="application/vnd.openxmlformats-officedocument.customXmlProperties+xml"/>
  <Override PartName="/customXml/itemProps76.xml" ContentType="application/vnd.openxmlformats-officedocument.customXmlProperties+xml"/>
  <Override PartName="/customXml/itemProps165.xml" ContentType="application/vnd.openxmlformats-officedocument.customXmlProperties+xml"/>
  <Override PartName="/customXml/itemProps512.xml" ContentType="application/vnd.openxmlformats-officedocument.customXmlProperties+xml"/>
  <Override PartName="/customXml/itemProps657.xml" ContentType="application/vnd.openxmlformats-officedocument.customXmlProperties+xml"/>
  <Override PartName="/customXml/itemProps843.xml" ContentType="application/vnd.openxmlformats-officedocument.customXmlProperties+xml"/>
  <Override PartName="/customXml/itemProps988.xml" ContentType="application/vnd.openxmlformats-officedocument.customXmlProperties+xml"/>
  <Override PartName="/customXml/itemProps1203.xml" ContentType="application/vnd.openxmlformats-officedocument.customXmlProperties+xml"/>
  <Override PartName="/customXml/itemProps351.xml" ContentType="application/vnd.openxmlformats-officedocument.customXmlProperties+xml"/>
  <Override PartName="/customXml/itemProps496.xml" ContentType="application/vnd.openxmlformats-officedocument.customXmlProperties+xml"/>
  <Override PartName="/customXml/itemProps682.xml" ContentType="application/vnd.openxmlformats-officedocument.customXmlProperties+xml"/>
  <Override PartName="/customXml/itemProps919.xml" ContentType="application/vnd.openxmlformats-officedocument.customXmlProperties+xml"/>
  <Override PartName="/customXml/itemProps1042.xml" ContentType="application/vnd.openxmlformats-officedocument.customXmlProperties+xml"/>
  <Override PartName="/customXml/itemProps1187.xml" ContentType="application/vnd.openxmlformats-officedocument.customXmlProperties+xml"/>
  <Override PartName="/ppt/diagrams/colors16.xml" ContentType="application/vnd.openxmlformats-officedocument.drawingml.diagramColors+xml"/>
  <Override PartName="/customXml/itemProps2.xml" ContentType="application/vnd.openxmlformats-officedocument.customXmlProperties+xml"/>
  <Override PartName="/customXml/itemProps190.xml" ContentType="application/vnd.openxmlformats-officedocument.customXmlProperties+xml"/>
  <Override PartName="/customXml/itemProps427.xml" ContentType="application/vnd.openxmlformats-officedocument.customXmlProperties+xml"/>
  <Override PartName="/customXml/itemProps758.xml" ContentType="application/vnd.openxmlformats-officedocument.customXmlProperties+xml"/>
  <Override PartName="/customXml/itemProps1118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32.xml" ContentType="application/vnd.openxmlformats-officedocument.customXmlProperties+xml"/>
  <Override PartName="/customXml/itemProps121.xml" ContentType="application/vnd.openxmlformats-officedocument.customXmlProperties+xml"/>
  <Override PartName="/customXml/itemProps266.xml" ContentType="application/vnd.openxmlformats-officedocument.customXmlProperties+xml"/>
  <Override PartName="/customXml/itemProps597.xml" ContentType="application/vnd.openxmlformats-officedocument.customXmlProperties+xml"/>
  <Override PartName="/customXml/itemProps613.xml" ContentType="application/vnd.openxmlformats-officedocument.customXmlProperties+xml"/>
  <Override PartName="/customXml/itemProps944.xml" ContentType="application/vnd.openxmlformats-officedocument.customXmlProperties+xml"/>
  <Override PartName="/customXml/itemProps452.xml" ContentType="application/vnd.openxmlformats-officedocument.customXmlProperties+xml"/>
  <Override PartName="/customXml/itemProps783.xml" ContentType="application/vnd.openxmlformats-officedocument.customXmlProperties+xml"/>
  <Override PartName="/customXml/itemProps1143.xml" ContentType="application/vnd.openxmlformats-officedocument.customXmlProperties+xml"/>
  <Override PartName="/ppt/presentation.xml" ContentType="application/vnd.openxmlformats-officedocument.presentationml.presentation.main+xml"/>
  <Override PartName="/customXml/itemProps291.xml" ContentType="application/vnd.openxmlformats-officedocument.customXmlProperties+xml"/>
  <Override PartName="/customXml/itemProps528.xml" ContentType="application/vnd.openxmlformats-officedocument.customXmlProperties+xml"/>
  <Override PartName="/customXml/itemProps714.xml" ContentType="application/vnd.openxmlformats-officedocument.customXmlProperties+xml"/>
  <Override PartName="/customXml/itemProps859.xml" ContentType="application/vnd.openxmlformats-officedocument.customXmlProperties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customXml/itemProps367.xml" ContentType="application/vnd.openxmlformats-officedocument.customXmlProperties+xml"/>
  <Override PartName="/customXml/itemProps553.xml" ContentType="application/vnd.openxmlformats-officedocument.customXmlProperties+xml"/>
  <Override PartName="/customXml/itemProps698.xml" ContentType="application/vnd.openxmlformats-officedocument.customXmlProperties+xml"/>
  <Override PartName="/customXml/itemProps900.xml" ContentType="application/vnd.openxmlformats-officedocument.customXmlProperties+xml"/>
  <Override PartName="/customXml/itemProps1058.xml" ContentType="application/vnd.openxmlformats-officedocument.customXmlProperties+xml"/>
  <Override PartName="/ppt/slides/slide11.xml" ContentType="application/vnd.openxmlformats-officedocument.presentationml.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customXml/itemProps392.xml" ContentType="application/vnd.openxmlformats-officedocument.customXmlProperties+xml"/>
  <Override PartName="/customXml/itemProps629.xml" ContentType="application/vnd.openxmlformats-officedocument.customXmlProperties+xml"/>
  <Override PartName="/customXml/itemProps884.xml" ContentType="application/vnd.openxmlformats-officedocument.customXmlProperties+xml"/>
  <Override PartName="/customXml/itemProps1083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48.xml" ContentType="application/vnd.openxmlformats-officedocument.customXmlProperties+xml"/>
  <Override PartName="/customXml/itemProps137.xml" ContentType="application/vnd.openxmlformats-officedocument.customXmlProperties+xml"/>
  <Override PartName="/customXml/itemProps468.xml" ContentType="application/vnd.openxmlformats-officedocument.customXmlProperties+xml"/>
  <Override PartName="/customXml/itemProps815.xml" ContentType="application/vnd.openxmlformats-officedocument.customXmlProperties+xml"/>
  <Override PartName="/customXml/itemProps1159.xml" ContentType="application/vnd.openxmlformats-officedocument.customXmlProperties+xml"/>
  <Override PartName="/ppt/diagrams/quickStyle8.xml" ContentType="application/vnd.openxmlformats-officedocument.drawingml.diagramStyle+xml"/>
  <Override PartName="/customXml/itemProps323.xml" ContentType="application/vnd.openxmlformats-officedocument.customXmlProperties+xml"/>
  <Override PartName="/customXml/itemProps654.xml" ContentType="application/vnd.openxmlformats-officedocument.customXmlProperties+xml"/>
  <Override PartName="/customXml/itemProps799.xml" ContentType="application/vnd.openxmlformats-officedocument.customXmlProperties+xml"/>
  <Override PartName="/customXml/itemProps985.xml" ContentType="application/vnd.openxmlformats-officedocument.customXmlProperties+xml"/>
  <Override PartName="/customXml/itemProps1014.xml" ContentType="application/vnd.openxmlformats-officedocument.customXmlProperties+xml"/>
  <Override PartName="/customXml/itemProps1200.xml" ContentType="application/vnd.openxmlformats-officedocument.customXmlProperties+xml"/>
  <Override PartName="/customXml/itemProps73.xml" ContentType="application/vnd.openxmlformats-officedocument.customXmlProperties+xml"/>
  <Override PartName="/customXml/itemProps162.xml" ContentType="application/vnd.openxmlformats-officedocument.customXmlProperties+xml"/>
  <Override PartName="/customXml/itemProps493.xml" ContentType="application/vnd.openxmlformats-officedocument.customXmlProperties+xml"/>
  <Override PartName="/customXml/itemProps840.xml" ContentType="application/vnd.openxmlformats-officedocument.customXmlProperties+xml"/>
  <Override PartName="/customXml/itemProps1184.xml" ContentType="application/vnd.openxmlformats-officedocument.customXmlProperties+xml"/>
  <Override PartName="/ppt/diagrams/colors13.xml" ContentType="application/vnd.openxmlformats-officedocument.drawingml.diagramColors+xml"/>
  <Override PartName="/customXml/itemProps238.xml" ContentType="application/vnd.openxmlformats-officedocument.customXmlProperties+xml"/>
  <Override PartName="/customXml/itemProps569.xml" ContentType="application/vnd.openxmlformats-officedocument.customXmlProperties+xml"/>
  <Override PartName="/customXml/itemProps916.xml" ContentType="application/vnd.openxmlformats-officedocument.customXmlProperties+xml"/>
  <Override PartName="/customXml/itemProps1115.xml" ContentType="application/vnd.openxmlformats-officedocument.customXmlPropertie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customXml/itemProps424.xml" ContentType="application/vnd.openxmlformats-officedocument.customXmlProperties+xml"/>
  <Override PartName="/customXml/itemProps610.xml" ContentType="application/vnd.openxmlformats-officedocument.customXmlProperties+xml"/>
  <Override PartName="/customXml/itemProps755.xml" ContentType="application/vnd.openxmlformats-officedocument.customXmlProperties+xml"/>
  <Override PartName="/customXml/itemProps941.xml" ContentType="application/vnd.openxmlformats-officedocument.customXmlProperties+xml"/>
  <Override PartName="/customXml/itemProps1099.xml" ContentType="application/vnd.openxmlformats-officedocument.customXmlProperties+xml"/>
  <Override PartName="/ppt/slides/slide2.xml" ContentType="application/vnd.openxmlformats-officedocument.presentationml.slide+xml"/>
  <Override PartName="/customXml/itemProps263.xml" ContentType="application/vnd.openxmlformats-officedocument.customXmlProperties+xml"/>
  <Override PartName="/customXml/itemProps594.xml" ContentType="application/vnd.openxmlformats-officedocument.customXmlProperties+xml"/>
  <Override PartName="/customXml/itemProps780.xml" ContentType="application/vnd.openxmlformats-officedocument.customXmlProperties+xml"/>
  <Override PartName="/customXml/itemProps1140.xml" ContentType="application/vnd.openxmlformats-officedocument.customXmlProperties+xml"/>
  <Override PartName="/customXml/itemProps339.xml" ContentType="application/vnd.openxmlformats-officedocument.customXmlProperties+xml"/>
  <Override PartName="/customXml/itemProps525.xml" ContentType="application/vnd.openxmlformats-officedocument.customXmlProperties+xml"/>
  <Override PartName="/customXml/itemProps856.xml" ContentType="application/vnd.openxmlformats-officedocument.customXmlProperties+xml"/>
  <Override PartName="/ppt/diagrams/layout19.xml" ContentType="application/vnd.openxmlformats-officedocument.drawingml.diagramLayout+xml"/>
  <Override PartName="/customXml/itemProps89.xml" ContentType="application/vnd.openxmlformats-officedocument.customXmlProperties+xml"/>
  <Override PartName="/customXml/itemProps178.xml" ContentType="application/vnd.openxmlformats-officedocument.customXmlProperties+xml"/>
  <Override PartName="/customXml/itemProps364.xml" ContentType="application/vnd.openxmlformats-officedocument.customXmlProperties+xml"/>
  <Override PartName="/customXml/itemProps695.xml" ContentType="application/vnd.openxmlformats-officedocument.customXmlProperties+xml"/>
  <Override PartName="/customXml/itemProps711.xml" ContentType="application/vnd.openxmlformats-officedocument.customXmlProperties+xml"/>
  <Override PartName="/customXml/itemProps1055.xml" ContentType="application/vnd.openxmlformats-officedocument.customXmlProperties+xml"/>
  <Override PartName="/customXml/itemProps109.xml" ContentType="application/vnd.openxmlformats-officedocument.customXmlProperties+xml"/>
  <Override PartName="/customXml/itemProps550.xml" ContentType="application/vnd.openxmlformats-officedocument.customXmlProperties+xml"/>
  <Override PartName="/customXml/itemProps881.xml" ContentType="application/vnd.openxmlformats-officedocument.customXmlProperties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customXml/itemProps279.xml" ContentType="application/vnd.openxmlformats-officedocument.customXmlProperties+xml"/>
  <Override PartName="/customXml/itemProps626.xml" ContentType="application/vnd.openxmlformats-officedocument.customXmlProperties+xml"/>
  <Override PartName="/customXml/itemProps812.xml" ContentType="application/vnd.openxmlformats-officedocument.customXmlProperties+xml"/>
  <Override PartName="/customXml/itemProps957.xml" ContentType="application/vnd.openxmlformats-officedocument.customXmlProperties+xml"/>
  <Override PartName="/customXml/itemProps1080.xml" ContentType="application/vnd.openxmlformats-officedocument.customXmlProperties+xml"/>
  <Override PartName="/customXml/itemProps45.xml" ContentType="application/vnd.openxmlformats-officedocument.customXmlProperties+xml"/>
  <Override PartName="/customXml/itemProps134.xml" ContentType="application/vnd.openxmlformats-officedocument.customXmlProperties+xml"/>
  <Override PartName="/customXml/itemProps320.xml" ContentType="application/vnd.openxmlformats-officedocument.customXmlProperties+xml"/>
  <Override PartName="/customXml/itemProps465.xml" ContentType="application/vnd.openxmlformats-officedocument.customXmlProperties+xml"/>
  <Override PartName="/customXml/itemProps651.xml" ContentType="application/vnd.openxmlformats-officedocument.customXmlProperties+xml"/>
  <Override PartName="/customXml/itemProps796.xml" ContentType="application/vnd.openxmlformats-officedocument.customXmlProperties+xml"/>
  <Override PartName="/customXml/itemProps1011.xml" ContentType="application/vnd.openxmlformats-officedocument.customXmlProperties+xml"/>
  <Override PartName="/customXml/itemProps1156.xml" ContentType="application/vnd.openxmlformats-officedocument.customXmlProperties+xml"/>
  <Override PartName="/ppt/diagrams/quickStyle5.xml" ContentType="application/vnd.openxmlformats-officedocument.drawingml.diagramStyle+xml"/>
  <Override PartName="/customXml/itemProps70.xml" ContentType="application/vnd.openxmlformats-officedocument.customXmlProperties+xml"/>
  <Override PartName="/customXml/itemProps490.xml" ContentType="application/vnd.openxmlformats-officedocument.customXmlProperties+xml"/>
  <Override PartName="/customXml/itemProps982.xml" ContentType="application/vnd.openxmlformats-officedocument.customXmlProperties+xml"/>
  <Override PartName="/customXml/itemProps1181.xml" ContentType="application/vnd.openxmlformats-officedocument.customXmlProperties+xml"/>
  <Override PartName="/ppt/diagrams/colors10.xml" ContentType="application/vnd.openxmlformats-officedocument.drawingml.diagramColors+xml"/>
  <Override PartName="/ppt/diagrams/data23.xml" ContentType="application/vnd.openxmlformats-officedocument.drawingml.diagramData+xml"/>
  <Override PartName="/customXml/itemProps235.xml" ContentType="application/vnd.openxmlformats-officedocument.customXmlProperties+xml"/>
  <Override PartName="/customXml/itemProps727.xml" ContentType="application/vnd.openxmlformats-officedocument.customXmlProperties+xml"/>
  <Override PartName="/customXml/itemProps913.xml" ContentType="application/vnd.openxmlformats-officedocument.customXmlProperties+xml"/>
  <Override PartName="/ppt/slides/slide24.xml" ContentType="application/vnd.openxmlformats-officedocument.presentationml.slide+xml"/>
  <Override PartName="/ppt/diagrams/layout8.xml" ContentType="application/vnd.openxmlformats-officedocument.drawingml.diagramLayout+xml"/>
  <Override PartName="/customXml/itemProps421.xml" ContentType="application/vnd.openxmlformats-officedocument.customXmlProperties+xml"/>
  <Override PartName="/customXml/itemProps566.xml" ContentType="application/vnd.openxmlformats-officedocument.customXmlProperties+xml"/>
  <Override PartName="/customXml/itemProps752.xml" ContentType="application/vnd.openxmlformats-officedocument.customXmlProperties+xml"/>
  <Override PartName="/customXml/itemProps897.xml" ContentType="application/vnd.openxmlformats-officedocument.customXmlProperties+xml"/>
  <Override PartName="/customXml/itemProps1112.xml" ContentType="application/vnd.openxmlformats-officedocument.customXmlProperties+xml"/>
  <Override PartName="/ppt/slideLayouts/slideLayout1.xml" ContentType="application/vnd.openxmlformats-officedocument.presentationml.slideLayout+xml"/>
  <Override PartName="/customXml/itemProps260.xml" ContentType="application/vnd.openxmlformats-officedocument.customXmlProperties+xml"/>
  <Override PartName="/customXml/itemProps591.xml" ContentType="application/vnd.openxmlformats-officedocument.customXmlProperties+xml"/>
  <Override PartName="/customXml/itemProps828.xml" ContentType="application/vnd.openxmlformats-officedocument.customXmlProperties+xml"/>
  <Override PartName="/customXml/itemProps1096.xml" ContentType="application/vnd.openxmlformats-officedocument.customXmlProperties+xml"/>
  <Override PartName="/customXml/itemProps336.xml" ContentType="application/vnd.openxmlformats-officedocument.customXmlProperties+xml"/>
  <Override PartName="/customXml/itemProps667.xml" ContentType="application/vnd.openxmlformats-officedocument.customXmlProperties+xml"/>
  <Override PartName="/customXml/itemProps1027.xml" ContentType="application/vnd.openxmlformats-officedocument.customXmlProperties+xml"/>
  <Override PartName="/ppt/diagrams/layout16.xml" ContentType="application/vnd.openxmlformats-officedocument.drawingml.diagramLayout+xml"/>
  <Override PartName="/customXml/itemProps86.xml" ContentType="application/vnd.openxmlformats-officedocument.customXmlProperties+xml"/>
  <Override PartName="/customXml/itemProps175.xml" ContentType="application/vnd.openxmlformats-officedocument.customXmlProperties+xml"/>
  <Override PartName="/customXml/itemProps522.xml" ContentType="application/vnd.openxmlformats-officedocument.customXmlProperties+xml"/>
  <Override PartName="/customXml/itemProps853.xml" ContentType="application/vnd.openxmlformats-officedocument.customXmlProperties+xml"/>
  <Override PartName="/customXml/itemProps998.xml" ContentType="application/vnd.openxmlformats-officedocument.customXmlProperties+xml"/>
  <Override PartName="/customXml/itemProps1197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17.xml" ContentType="application/vnd.openxmlformats-officedocument.customXmlProperties+xml"/>
  <Override PartName="/customXml/itemProps361.xml" ContentType="application/vnd.openxmlformats-officedocument.customXmlProperties+xml"/>
  <Override PartName="/customXml/itemProps692.xml" ContentType="application/vnd.openxmlformats-officedocument.customXmlProperties+xml"/>
  <Override PartName="/customXml/itemProps929.xml" ContentType="application/vnd.openxmlformats-officedocument.customXmlProperties+xml"/>
  <Override PartName="/customXml/itemProps1052.xml" ContentType="application/vnd.openxmlformats-officedocument.customXmlProperties+xml"/>
  <Override PartName="/ppt/charts/chart2.xml" ContentType="application/vnd.openxmlformats-officedocument.drawingml.chart+xml"/>
  <Override PartName="/customXml/itemProps106.xml" ContentType="application/vnd.openxmlformats-officedocument.customXmlProperties+xml"/>
  <Override PartName="/customXml/itemProps437.xml" ContentType="application/vnd.openxmlformats-officedocument.customXmlProperties+xml"/>
  <Override PartName="/customXml/itemProps623.xml" ContentType="application/vnd.openxmlformats-officedocument.customXmlProperties+xml"/>
  <Override PartName="/customXml/itemProps768.xml" ContentType="application/vnd.openxmlformats-officedocument.customXmlProperties+xml"/>
  <Override PartName="/customXml/itemProps1128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76.xml" ContentType="application/vnd.openxmlformats-officedocument.customXmlProperties+xml"/>
  <Override PartName="/customXml/itemProps462.xml" ContentType="application/vnd.openxmlformats-officedocument.customXmlProperties+xml"/>
  <Override PartName="/customXml/itemProps954.xml" ContentType="application/vnd.openxmlformats-officedocument.customXmlProperties+xml"/>
  <Override PartName="/customXml/itemProps1153.xml" ContentType="application/vnd.openxmlformats-officedocument.customXmlProperties+xml"/>
  <Override PartName="/ppt/diagrams/quickStyle2.xml" ContentType="application/vnd.openxmlformats-officedocument.drawingml.diagramStyle+xml"/>
  <Override PartName="/customXml/itemProps207.xml" ContentType="application/vnd.openxmlformats-officedocument.customXmlProperties+xml"/>
  <Override PartName="/customXml/itemProps793.xml" ContentType="application/vnd.openxmlformats-officedocument.customXmlProperties+xml"/>
  <Override PartName="/customXml/itemProps377.xml" ContentType="application/vnd.openxmlformats-officedocument.customXmlProperties+xml"/>
  <Override PartName="/customXml/itemProps538.xml" ContentType="application/vnd.openxmlformats-officedocument.customXmlProperties+xml"/>
  <Override PartName="/customXml/itemProps724.xml" ContentType="application/vnd.openxmlformats-officedocument.customXmlProperties+xml"/>
  <Override PartName="/customXml/itemProps869.xml" ContentType="application/vnd.openxmlformats-officedocument.customXmlProperties+xml"/>
  <Override PartName="/customXml/itemProps1068.xml" ContentType="application/vnd.openxmlformats-officedocument.customXmlProperties+xml"/>
  <Override PartName="/ppt/diagrams/data20.xml" ContentType="application/vnd.openxmlformats-officedocument.drawingml.diagramData+xml"/>
  <Override PartName="/customXml/itemProps232.xml" ContentType="application/vnd.openxmlformats-officedocument.customXmlProperties+xml"/>
  <Override PartName="/customXml/itemProps563.xml" ContentType="application/vnd.openxmlformats-officedocument.customXmlProperties+xml"/>
  <Override PartName="/customXml/itemProps894.xml" ContentType="application/vnd.openxmlformats-officedocument.customXmlProperties+xml"/>
  <Override PartName="/customXml/itemProps910.xml" ContentType="application/vnd.openxmlformats-officedocument.customXmlProperties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customXml/itemProps308.xml" ContentType="application/vnd.openxmlformats-officedocument.customXmlProperties+xml"/>
  <Override PartName="/customXml/itemProps639.xml" ContentType="application/vnd.openxmlformats-officedocument.customXmlProperties+xml"/>
  <Override PartName="/customXml/itemProps1093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478.xml" ContentType="application/vnd.openxmlformats-officedocument.customXmlProperties+xml"/>
  <Override PartName="/customXml/itemProps825.xml" ContentType="application/vnd.openxmlformats-officedocument.customXmlProperties+xml"/>
  <Override PartName="/customXml/itemProps1169.xml" ContentType="application/vnd.openxmlformats-officedocument.customXmlProperties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customXml/itemProps83.xml" ContentType="application/vnd.openxmlformats-officedocument.customXmlProperties+xml"/>
  <Override PartName="/customXml/itemProps333.xml" ContentType="application/vnd.openxmlformats-officedocument.customXmlProperties+xml"/>
  <Override PartName="/customXml/itemProps664.xml" ContentType="application/vnd.openxmlformats-officedocument.customXmlProperties+xml"/>
  <Override PartName="/customXml/itemProps850.xml" ContentType="application/vnd.openxmlformats-officedocument.customXmlProperties+xml"/>
  <Override PartName="/customXml/itemProps995.xml" ContentType="application/vnd.openxmlformats-officedocument.customXmlProperties+xml"/>
  <Override PartName="/customXml/itemProps1024.xml" ContentType="application/vnd.openxmlformats-officedocument.customXmlProperties+xml"/>
  <Override PartName="/ppt/viewProps.xml" ContentType="application/vnd.openxmlformats-officedocument.presentationml.viewProps+xml"/>
  <Override PartName="/customXml/itemProps172.xml" ContentType="application/vnd.openxmlformats-officedocument.customXmlProperties+xml"/>
  <Override PartName="/customXml/itemProps409.xml" ContentType="application/vnd.openxmlformats-officedocument.customXmlProperties+xml"/>
  <Override PartName="/customXml/itemProps926.xml" ContentType="application/vnd.openxmlformats-officedocument.customXmlProperties+xml"/>
  <Override PartName="/customXml/itemProps1194.xml" ContentType="application/vnd.openxmlformats-officedocument.customXmlProperties+xml"/>
  <Override PartName="/ppt/notesSlides/notesSlide3.xml" ContentType="application/vnd.openxmlformats-officedocument.presentationml.notesSlide+xml"/>
  <Override PartName="/ppt/diagrams/colors23.xml" ContentType="application/vnd.openxmlformats-officedocument.drawingml.diagramColors+xml"/>
  <Override PartName="/customXml/itemProps14.xml" ContentType="application/vnd.openxmlformats-officedocument.customXmlProperties+xml"/>
  <Override PartName="/customXml/itemProps103.xml" ContentType="application/vnd.openxmlformats-officedocument.customXmlProperties+xml"/>
  <Override PartName="/customXml/itemProps248.xml" ContentType="application/vnd.openxmlformats-officedocument.customXmlProperties+xml"/>
  <Override PartName="/customXml/itemProps434.xml" ContentType="application/vnd.openxmlformats-officedocument.customXmlProperties+xml"/>
  <Override PartName="/customXml/itemProps579.xml" ContentType="application/vnd.openxmlformats-officedocument.customXmlProperties+xml"/>
  <Override PartName="/customXml/itemProps765.xml" ContentType="application/vnd.openxmlformats-officedocument.customXmlProperties+xml"/>
  <Override PartName="/customXml/itemProps1125.xml" ContentType="application/vnd.openxmlformats-officedocument.customXmlProperties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customXml/itemProps273.xml" ContentType="application/vnd.openxmlformats-officedocument.customXmlProperties+xml"/>
  <Override PartName="/customXml/itemProps620.xml" ContentType="application/vnd.openxmlformats-officedocument.customXmlProperties+xml"/>
  <Override PartName="/customXml/itemProps951.xml" ContentType="application/vnd.openxmlformats-officedocument.customXmlProperties+xml"/>
  <Override PartName="/customXml/itemProps349.xml" ContentType="application/vnd.openxmlformats-officedocument.customXmlProperties+xml"/>
  <Override PartName="/customXml/itemProps790.xml" ContentType="application/vnd.openxmlformats-officedocument.customXmlProperties+xml"/>
  <Override PartName="/customXml/itemProps1150.xml" ContentType="application/vnd.openxmlformats-officedocument.customXmlProperties+xml"/>
  <Override PartName="/ppt/theme/themeOverride2.xml" ContentType="application/vnd.openxmlformats-officedocument.themeOverride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535.xml" ContentType="application/vnd.openxmlformats-officedocument.customXmlProperties+xml"/>
  <Override PartName="/customXml/itemProps582.xml" ContentType="application/vnd.openxmlformats-officedocument.customXmlProperties+xml"/>
  <Override PartName="/customXml/itemProps721.xml" ContentType="application/vnd.openxmlformats-officedocument.customXmlProperties+xml"/>
  <Override PartName="/customXml/itemProps819.xml" ContentType="application/vnd.openxmlformats-officedocument.customXmlProperties+xml"/>
  <Override PartName="/customXml/itemProps866.xml" ContentType="application/vnd.openxmlformats-officedocument.customXmlProperties+xml"/>
  <Override PartName="/ppt/slides/slide40.xml" ContentType="application/vnd.openxmlformats-officedocument.presentationml.slide+xml"/>
  <Override PartName="/customXml/itemProps327.xml" ContentType="application/vnd.openxmlformats-officedocument.customXmlProperties+xml"/>
  <Override PartName="/customXml/itemProps374.xml" ContentType="application/vnd.openxmlformats-officedocument.customXmlProperties+xml"/>
  <Override PartName="/customXml/itemProps513.xml" ContentType="application/vnd.openxmlformats-officedocument.customXmlProperties+xml"/>
  <Override PartName="/customXml/itemProps560.xml" ContentType="application/vnd.openxmlformats-officedocument.customXmlProperties+xml"/>
  <Override PartName="/customXml/itemProps658.xml" ContentType="application/vnd.openxmlformats-officedocument.customXmlProperties+xml"/>
  <Override PartName="/customXml/itemProps989.xml" ContentType="application/vnd.openxmlformats-officedocument.customXmlProperties+xml"/>
  <Override PartName="/customXml/itemProps1018.xml" ContentType="application/vnd.openxmlformats-officedocument.customXmlProperties+xml"/>
  <Override PartName="/customXml/itemProps1065.xml" ContentType="application/vnd.openxmlformats-officedocument.customXmlProperties+xml"/>
  <Override PartName="/customXml/itemProps1204.xml" ContentType="application/vnd.openxmlformats-officedocument.customXmlProperties+xml"/>
  <Override PartName="/ppt/diagrams/layout2.xml" ContentType="application/vnd.openxmlformats-officedocument.drawingml.diagramLayout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52.xml" ContentType="application/vnd.openxmlformats-officedocument.customXmlProperties+xml"/>
  <Override PartName="/customXml/itemProps497.xml" ContentType="application/vnd.openxmlformats-officedocument.customXmlProperties+xml"/>
  <Override PartName="/customXml/itemProps844.xml" ContentType="application/vnd.openxmlformats-officedocument.customXmlProperties+xml"/>
  <Override PartName="/customXml/itemProps891.xml" ContentType="application/vnd.openxmlformats-officedocument.customXmlProperties+xml"/>
  <Override PartName="/customXml/itemProps1043.xml" ContentType="application/vnd.openxmlformats-officedocument.customXmlProperties+xml"/>
  <Override PartName="/customXml/itemProps1090.xml" ContentType="application/vnd.openxmlformats-officedocument.customXmlProperties+xml"/>
  <Override PartName="/customXml/itemProps1188.xml" ContentType="application/vnd.openxmlformats-officedocument.customXmlProperties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customXml/itemProps55.xml" ContentType="application/vnd.openxmlformats-officedocument.customXmlProperties+xml"/>
  <Override PartName="/customXml/itemProps144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636.xml" ContentType="application/vnd.openxmlformats-officedocument.customXmlProperties+xml"/>
  <Override PartName="/customXml/itemProps683.xml" ContentType="application/vnd.openxmlformats-officedocument.customXmlProperties+xml"/>
  <Override PartName="/customXml/itemProps822.xml" ContentType="application/vnd.openxmlformats-officedocument.customXmlProperties+xml"/>
  <Override PartName="/customXml/itemProps967.xml" ContentType="application/vnd.openxmlformats-officedocument.customXmlProperties+xml"/>
  <Override PartName="/ppt/diagrams/drawing4.xml" ContentType="application/vnd.ms-office.drawingml.diagramDrawing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330.xml" ContentType="application/vnd.openxmlformats-officedocument.customXmlProperties+xml"/>
  <Override PartName="/customXml/itemProps428.xml" ContentType="application/vnd.openxmlformats-officedocument.customXmlProperties+xml"/>
  <Override PartName="/customXml/itemProps475.xml" ContentType="application/vnd.openxmlformats-officedocument.customXmlProperties+xml"/>
  <Override PartName="/customXml/itemProps614.xml" ContentType="application/vnd.openxmlformats-officedocument.customXmlProperties+xml"/>
  <Override PartName="/customXml/itemProps661.xml" ContentType="application/vnd.openxmlformats-officedocument.customXmlProperties+xml"/>
  <Override PartName="/customXml/itemProps759.xml" ContentType="application/vnd.openxmlformats-officedocument.customXmlProperties+xml"/>
  <Override PartName="/customXml/itemProps945.xml" ContentType="application/vnd.openxmlformats-officedocument.customXmlProperties+xml"/>
  <Override PartName="/customXml/itemProps992.xml" ContentType="application/vnd.openxmlformats-officedocument.customXmlProperties+xml"/>
  <Override PartName="/customXml/itemProps1021.xml" ContentType="application/vnd.openxmlformats-officedocument.customXmlProperties+xml"/>
  <Override PartName="/customXml/itemProps1119.xml" ContentType="application/vnd.openxmlformats-officedocument.customXmlProperties+xml"/>
  <Override PartName="/customXml/itemProps1166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layout10.xml" ContentType="application/vnd.openxmlformats-officedocument.drawingml.diagram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67.xml" ContentType="application/vnd.openxmlformats-officedocument.customXmlProperties+xml"/>
  <Override PartName="/customXml/itemProps406.xml" ContentType="application/vnd.openxmlformats-officedocument.customXmlProperties+xml"/>
  <Override PartName="/customXml/itemProps453.xml" ContentType="application/vnd.openxmlformats-officedocument.customXmlProperties+xml"/>
  <Override PartName="/customXml/itemProps598.xml" ContentType="application/vnd.openxmlformats-officedocument.customXmlProperties+xml"/>
  <Override PartName="/customXml/itemProps737.xml" ContentType="application/vnd.openxmlformats-officedocument.customXmlProperties+xml"/>
  <Override PartName="/customXml/itemProps784.xml" ContentType="application/vnd.openxmlformats-officedocument.customXmlProperties+xml"/>
  <Override PartName="/customXml/itemProps800.xml" ContentType="application/vnd.openxmlformats-officedocument.customXmlProperties+xml"/>
  <Override PartName="/customXml/itemProps1144.xml" ContentType="application/vnd.openxmlformats-officedocument.customXmlProperties+xml"/>
  <Override PartName="/customXml/itemProps1191.xml" ContentType="application/vnd.openxmlformats-officedocument.customXmlProperties+xml"/>
  <Override PartName="/ppt/slideMasters/slideMaster1.xml" ContentType="application/vnd.openxmlformats-officedocument.presentationml.slideMaster+xml"/>
  <Override PartName="/ppt/diagrams/colors20.xml" ContentType="application/vnd.openxmlformats-officedocument.drawingml.diagramColors+xml"/>
  <Override PartName="/customXml/itemProps11.xml" ContentType="application/vnd.openxmlformats-officedocument.customXmlProperties+xml"/>
  <Override PartName="/customXml/itemProps100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Override PartName="/customXml/itemProps529.xml" ContentType="application/vnd.openxmlformats-officedocument.customXmlProperties+xml"/>
  <Override PartName="/customXml/itemProps576.xml" ContentType="application/vnd.openxmlformats-officedocument.customXmlProperties+xml"/>
  <Override PartName="/customXml/itemProps923.xml" ContentType="application/vnd.openxmlformats-officedocument.customXmlProperties+xml"/>
  <Override PartName="/customXml/itemProps970.xml" ContentType="application/vnd.openxmlformats-officedocument.customXmlProperties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customXml/itemProps368.xml" ContentType="application/vnd.openxmlformats-officedocument.customXmlProperties+xml"/>
  <Override PartName="/customXml/itemProps431.xml" ContentType="application/vnd.openxmlformats-officedocument.customXmlProperties+xml"/>
  <Override PartName="/customXml/itemProps699.xml" ContentType="application/vnd.openxmlformats-officedocument.customXmlProperties+xml"/>
  <Override PartName="/customXml/itemProps715.xml" ContentType="application/vnd.openxmlformats-officedocument.customXmlProperties+xml"/>
  <Override PartName="/customXml/itemProps762.xml" ContentType="application/vnd.openxmlformats-officedocument.customXmlProperties+xml"/>
  <Override PartName="/customXml/itemProps901.xml" ContentType="application/vnd.openxmlformats-officedocument.customXmlProperties+xml"/>
  <Override PartName="/customXml/itemProps1059.xml" ContentType="application/vnd.openxmlformats-officedocument.customXmlProperties+xml"/>
  <Override PartName="/customXml/itemProps1122.xml" ContentType="application/vnd.openxmlformats-officedocument.customXmlProperties+xml"/>
  <Override PartName="/ppt/diagrams/data8.xml" ContentType="application/vnd.openxmlformats-officedocument.drawingml.diagramData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507.xml" ContentType="application/vnd.openxmlformats-officedocument.customXmlProperties+xml"/>
  <Override PartName="/customXml/itemProps554.xml" ContentType="application/vnd.openxmlformats-officedocument.customXmlProperties+xml"/>
  <Override PartName="/customXml/itemProps740.xml" ContentType="application/vnd.openxmlformats-officedocument.customXmlProperties+xml"/>
  <Override PartName="/customXml/itemProps838.xml" ContentType="application/vnd.openxmlformats-officedocument.customXmlProperties+xml"/>
  <Override PartName="/customXml/itemProps885.xml" ContentType="application/vnd.openxmlformats-officedocument.customXmlProperties+xml"/>
  <Override PartName="/customXml/itemProps1100.xml" ContentType="application/vnd.openxmlformats-officedocument.customXmlPropertie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93.xml" ContentType="application/vnd.openxmlformats-officedocument.customXmlProperties+xml"/>
  <Override PartName="/customXml/itemProps532.xml" ContentType="application/vnd.openxmlformats-officedocument.customXmlProperties+xml"/>
  <Override PartName="/customXml/itemProps677.xml" ContentType="application/vnd.openxmlformats-officedocument.customXmlProperties+xml"/>
  <Override PartName="/customXml/itemProps1037.xml" ContentType="application/vnd.openxmlformats-officedocument.customXmlProperties+xml"/>
  <Override PartName="/customXml/itemProps1084.xml" ContentType="application/vnd.openxmlformats-officedocument.customXmlProperties+xml"/>
  <Override PartName="/customXml/itemProps49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71.xml" ContentType="application/vnd.openxmlformats-officedocument.customXmlProperties+xml"/>
  <Override PartName="/customXml/itemProps469.xml" ContentType="application/vnd.openxmlformats-officedocument.customXmlProperties+xml"/>
  <Override PartName="/customXml/itemProps816.xml" ContentType="application/vnd.openxmlformats-officedocument.customXmlProperties+xml"/>
  <Override PartName="/customXml/itemProps863.xml" ContentType="application/vnd.openxmlformats-officedocument.customXmlProperties+xml"/>
  <Override PartName="/customXml/itemProps1015.xml" ContentType="application/vnd.openxmlformats-officedocument.customXmlProperties+xml"/>
  <Override PartName="/customXml/itemProps1062.xml" ContentType="application/vnd.openxmlformats-officedocument.customXmlProperties+xml"/>
  <Override PartName="/ppt/diagrams/quickStyle9.xml" ContentType="application/vnd.openxmlformats-officedocument.drawingml.diagramStyle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63.xml" ContentType="application/vnd.openxmlformats-officedocument.customXmlProperties+xml"/>
  <Override PartName="/customXml/itemProps510.xml" ContentType="application/vnd.openxmlformats-officedocument.customXmlProperties+xml"/>
  <Override PartName="/customXml/itemProps608.xml" ContentType="application/vnd.openxmlformats-officedocument.customXmlProperties+xml"/>
  <Override PartName="/customXml/itemProps655.xml" ContentType="application/vnd.openxmlformats-officedocument.customXmlProperties+xml"/>
  <Override PartName="/customXml/itemProps841.xml" ContentType="application/vnd.openxmlformats-officedocument.customXmlProperties+xml"/>
  <Override PartName="/customXml/itemProps939.xml" ContentType="application/vnd.openxmlformats-officedocument.customXmlProperties+xml"/>
  <Override PartName="/customXml/itemProps986.xml" ContentType="application/vnd.openxmlformats-officedocument.customXmlProperties+xml"/>
  <Override PartName="/customXml/itemProps1138.xml" ContentType="application/vnd.openxmlformats-officedocument.customXmlProperties+xml"/>
  <Override PartName="/customXml/itemProps1185.xml" ContentType="application/vnd.openxmlformats-officedocument.customXmlProperties+xml"/>
  <Override PartName="/customXml/itemProps1201.xml" ContentType="application/vnd.openxmlformats-officedocument.customXmlProperties+xml"/>
  <Override PartName="/ppt/diagrams/colors14.xml" ContentType="application/vnd.openxmlformats-officedocument.drawingml.diagramColors+xml"/>
  <Override PartName="/customXml/itemProps302.xml" ContentType="application/vnd.openxmlformats-officedocument.customXmlProperties+xml"/>
  <Override PartName="/customXml/itemProps447.xml" ContentType="application/vnd.openxmlformats-officedocument.customXmlProperties+xml"/>
  <Override PartName="/customXml/itemProps494.xml" ContentType="application/vnd.openxmlformats-officedocument.customXmlProperties+xml"/>
  <Override PartName="/customXml/itemProps633.xml" ContentType="application/vnd.openxmlformats-officedocument.customXmlProperties+xml"/>
  <Override PartName="/customXml/itemProps680.xml" ContentType="application/vnd.openxmlformats-officedocument.customXmlProperties+xml"/>
  <Override PartName="/customXml/itemProps778.xml" ContentType="application/vnd.openxmlformats-officedocument.customXmlProperties+xml"/>
  <Override PartName="/customXml/itemProps917.xml" ContentType="application/vnd.openxmlformats-officedocument.customXmlProperties+xml"/>
  <Override PartName="/customXml/itemProps964.xml" ContentType="application/vnd.openxmlformats-officedocument.customXmlProperties+xml"/>
  <Override PartName="/customXml/itemProps1040.xml" ContentType="application/vnd.openxmlformats-officedocument.customXmlProperties+xml"/>
  <Override PartName="/ppt/slides/slide28.xml" ContentType="application/vnd.openxmlformats-officedocument.presentationml.slide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39.xml" ContentType="application/vnd.openxmlformats-officedocument.customXmlProperties+xml"/>
  <Override PartName="/customXml/itemProps286.xml" ContentType="application/vnd.openxmlformats-officedocument.customXmlProperties+xml"/>
  <Override PartName="/customXml/itemProps425.xml" ContentType="application/vnd.openxmlformats-officedocument.customXmlProperties+xml"/>
  <Override PartName="/customXml/itemProps472.xml" ContentType="application/vnd.openxmlformats-officedocument.customXmlProperties+xml"/>
  <Override PartName="/customXml/itemProps709.xml" ContentType="application/vnd.openxmlformats-officedocument.customXmlProperties+xml"/>
  <Override PartName="/customXml/itemProps756.xml" ContentType="application/vnd.openxmlformats-officedocument.customXmlProperties+xml"/>
  <Override PartName="/customXml/itemProps1116.xml" ContentType="application/vnd.openxmlformats-officedocument.customXmlProperties+xml"/>
  <Override PartName="/customXml/itemProps1163.xml" ContentType="application/vnd.openxmlformats-officedocument.customXmlPropertie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customXml/itemProps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customXml/itemProps548.xml" ContentType="application/vnd.openxmlformats-officedocument.customXmlProperties+xml"/>
  <Override PartName="/customXml/itemProps595.xml" ContentType="application/vnd.openxmlformats-officedocument.customXmlProperties+xml"/>
  <Override PartName="/customXml/itemProps611.xml" ContentType="application/vnd.openxmlformats-officedocument.customXmlProperties+xml"/>
  <Override PartName="/customXml/itemProps879.xml" ContentType="application/vnd.openxmlformats-officedocument.customXmlProperties+xml"/>
  <Override PartName="/customXml/itemProps942.xml" ContentType="application/vnd.openxmlformats-officedocument.customXmlProperties+xml"/>
  <Default Extension="jpeg" ContentType="image/jpeg"/>
  <Override PartName="/customXml/itemProps387.xml" ContentType="application/vnd.openxmlformats-officedocument.customXmlProperties+xml"/>
  <Override PartName="/customXml/itemProps403.xml" ContentType="application/vnd.openxmlformats-officedocument.customXmlProperties+xml"/>
  <Override PartName="/customXml/itemProps450.xml" ContentType="application/vnd.openxmlformats-officedocument.customXmlProperties+xml"/>
  <Override PartName="/customXml/itemProps734.xml" ContentType="application/vnd.openxmlformats-officedocument.customXmlProperties+xml"/>
  <Override PartName="/customXml/itemProps781.xml" ContentType="application/vnd.openxmlformats-officedocument.customXmlProperties+xml"/>
  <Override PartName="/customXml/itemProps920.xml" ContentType="application/vnd.openxmlformats-officedocument.customXmlProperties+xml"/>
  <Override PartName="/customXml/itemProps1078.xml" ContentType="application/vnd.openxmlformats-officedocument.customXmlProperties+xml"/>
  <Override PartName="/customXml/itemProps1141.xml" ContentType="application/vnd.openxmlformats-officedocument.customXmlProperties+xml"/>
  <Override PartName="/ppt/slides/slide31.xml" ContentType="application/vnd.openxmlformats-officedocument.presentationml.slide+xml"/>
  <Override PartName="/customXml/itemProps179.xml" ContentType="application/vnd.openxmlformats-officedocument.customXmlProperties+xml"/>
  <Override PartName="/customXml/itemProps242.xml" ContentType="application/vnd.openxmlformats-officedocument.customXmlProperties+xml"/>
  <Override PartName="/customXml/itemProps526.xml" ContentType="application/vnd.openxmlformats-officedocument.customXmlProperties+xml"/>
  <Override PartName="/customXml/itemProps573.xml" ContentType="application/vnd.openxmlformats-officedocument.customXmlProperties+xml"/>
  <Override PartName="/customXml/itemProps712.xml" ContentType="application/vnd.openxmlformats-officedocument.customXmlProperties+xml"/>
  <Override PartName="/customXml/itemProps857.xml" ContentType="application/vnd.openxmlformats-officedocument.customXmlProperties+xml"/>
  <Override PartName="/customXml/itemProps220.xml" ContentType="application/vnd.openxmlformats-officedocument.customXmlProperties+xml"/>
  <Override PartName="/customXml/itemProps318.xml" ContentType="application/vnd.openxmlformats-officedocument.customXmlProperties+xml"/>
  <Override PartName="/customXml/itemProps365.xml" ContentType="application/vnd.openxmlformats-officedocument.customXmlProperties+xml"/>
  <Override PartName="/customXml/itemProps504.xml" ContentType="application/vnd.openxmlformats-officedocument.customXmlProperties+xml"/>
  <Override PartName="/customXml/itemProps551.xml" ContentType="application/vnd.openxmlformats-officedocument.customXmlProperties+xml"/>
  <Override PartName="/customXml/itemProps649.xml" ContentType="application/vnd.openxmlformats-officedocument.customXmlProperties+xml"/>
  <Override PartName="/customXml/itemProps696.xml" ContentType="application/vnd.openxmlformats-officedocument.customXmlProperties+xml"/>
  <Override PartName="/customXml/itemProps835.xml" ContentType="application/vnd.openxmlformats-officedocument.customXmlProperties+xml"/>
  <Override PartName="/customXml/itemProps882.xml" ContentType="application/vnd.openxmlformats-officedocument.customXmlProperties+xml"/>
  <Override PartName="/customXml/itemProps1009.xml" ContentType="application/vnd.openxmlformats-officedocument.customXmlProperties+xml"/>
  <Override PartName="/customXml/itemProps1056.xml" ContentType="application/vnd.openxmlformats-officedocument.customXmlProperties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customXml/itemProps68.xml" ContentType="application/vnd.openxmlformats-officedocument.customXmlProperties+xml"/>
  <Override PartName="/customXml/itemProps157.xml" ContentType="application/vnd.openxmlformats-officedocument.customXmlProperties+xml"/>
  <Override PartName="/customXml/itemProps343.xml" ContentType="application/vnd.openxmlformats-officedocument.customXmlProperties+xml"/>
  <Override PartName="/customXml/itemProps390.xml" ContentType="application/vnd.openxmlformats-officedocument.customXmlProperties+xml"/>
  <Override PartName="/customXml/itemProps488.xml" ContentType="application/vnd.openxmlformats-officedocument.customXmlProperties+xml"/>
  <Override PartName="/customXml/itemProps627.xml" ContentType="application/vnd.openxmlformats-officedocument.customXmlProperties+xml"/>
  <Override PartName="/customXml/itemProps674.xml" ContentType="application/vnd.openxmlformats-officedocument.customXmlProperties+xml"/>
  <Override PartName="/customXml/itemProps1034.xml" ContentType="application/vnd.openxmlformats-officedocument.customXmlProperties+xml"/>
  <Override PartName="/customXml/itemProps1081.xml" ContentType="application/vnd.openxmlformats-officedocument.customXmlProperties+xml"/>
  <Override PartName="/customXml/itemProps1179.xml" ContentType="application/vnd.openxmlformats-officedocument.customXmlProperties+xml"/>
  <Override PartName="/ppt/diagrams/layout23.xml" ContentType="application/vnd.openxmlformats-officedocument.drawingml.diagramLayout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419.xml" ContentType="application/vnd.openxmlformats-officedocument.customXmlProperties+xml"/>
  <Override PartName="/customXml/itemProps466.xml" ContentType="application/vnd.openxmlformats-officedocument.customXmlProperties+xml"/>
  <Override PartName="/customXml/itemProps813.xml" ContentType="application/vnd.openxmlformats-officedocument.customXmlProperties+xml"/>
  <Override PartName="/customXml/itemProps860.xml" ContentType="application/vnd.openxmlformats-officedocument.customXmlProperties+xml"/>
  <Override PartName="/customXml/itemProps958.xml" ContentType="application/vnd.openxmlformats-officedocument.customXmlProperties+xml"/>
  <Override PartName="/customXml/itemProps1157.xml" ContentType="application/vnd.openxmlformats-officedocument.customXmlProperties+xml"/>
  <Override PartName="/ppt/diagrams/quickStyle6.xml" ContentType="application/vnd.openxmlformats-officedocument.drawingml.diagramStyle+xml"/>
  <Override PartName="/customXml/itemProps258.xml" ContentType="application/vnd.openxmlformats-officedocument.customXmlProperties+xml"/>
  <Override PartName="/customXml/itemProps605.xml" ContentType="application/vnd.openxmlformats-officedocument.customXmlProperties+xml"/>
  <Override PartName="/customXml/itemProps936.xml" ContentType="application/vnd.openxmlformats-officedocument.customXmlProperties+xml"/>
  <Override PartName="/ppt/slides/slide47.xml" ContentType="application/vnd.openxmlformats-officedocument.presentationml.slide+xml"/>
  <Override PartName="/customXml/itemProps24.xml" ContentType="application/vnd.openxmlformats-officedocument.customXmlProperties+xml"/>
  <Override PartName="/customXml/itemProps113.xml" ContentType="application/vnd.openxmlformats-officedocument.customXmlProperties+xml"/>
  <Override PartName="/customXml/itemProps444.xml" ContentType="application/vnd.openxmlformats-officedocument.customXmlProperties+xml"/>
  <Override PartName="/customXml/itemProps589.xml" ContentType="application/vnd.openxmlformats-officedocument.customXmlProperties+xml"/>
  <Override PartName="/customXml/itemProps775.xml" ContentType="application/vnd.openxmlformats-officedocument.customXmlProperties+xml"/>
  <Override PartName="/customXml/itemProps1135.xml" ContentType="application/vnd.openxmlformats-officedocument.customXmlProperties+xml"/>
  <Override PartName="/customXml/itemProps283.xml" ContentType="application/vnd.openxmlformats-officedocument.customXmlProperties+xml"/>
  <Override PartName="/customXml/itemProps630.xml" ContentType="application/vnd.openxmlformats-officedocument.customXmlProperties+xml"/>
  <Override PartName="/customXml/itemProps961.xml" ContentType="application/vnd.openxmlformats-officedocument.customXmlProperties+xml"/>
  <Override PartName="/customXml/itemProps1160.xml" ContentType="application/vnd.openxmlformats-officedocument.customXmlProperties+xml"/>
  <Override PartName="/customXml/itemProps214.xml" ContentType="application/vnd.openxmlformats-officedocument.customXmlProperties+xml"/>
  <Override PartName="/customXml/itemProps359.xml" ContentType="application/vnd.openxmlformats-officedocument.customXmlProperties+xml"/>
  <Override PartName="/customXml/itemProps706.xml" ContentType="application/vnd.openxmlformats-officedocument.customXmlProperties+xml"/>
  <Override PartName="/customXml/itemProps198.xml" ContentType="application/vnd.openxmlformats-officedocument.customXmlProperties+xml"/>
  <Override PartName="/customXml/itemProps400.xml" ContentType="application/vnd.openxmlformats-officedocument.customXmlProperties+xml"/>
  <Override PartName="/customXml/itemProps545.xml" ContentType="application/vnd.openxmlformats-officedocument.customXmlProperties+xml"/>
  <Override PartName="/customXml/itemProps731.xml" ContentType="application/vnd.openxmlformats-officedocument.customXmlProperties+xml"/>
  <Override PartName="/customXml/itemProps876.xml" ContentType="application/vnd.openxmlformats-officedocument.customXmlProperties+xml"/>
  <Override PartName="/customXml/itemProps384.xml" ContentType="application/vnd.openxmlformats-officedocument.customXmlProperties+xml"/>
  <Override PartName="/customXml/itemProps570.xml" ContentType="application/vnd.openxmlformats-officedocument.customXmlProperties+xml"/>
  <Override PartName="/customXml/itemProps807.xml" ContentType="application/vnd.openxmlformats-officedocument.customXmlProperties+xml"/>
  <Override PartName="/customXml/itemProps1075.xml" ContentType="application/vnd.openxmlformats-officedocument.customXmlProperties+xml"/>
  <Override PartName="/customXml/itemProps129.xml" ContentType="application/vnd.openxmlformats-officedocument.customXmlProperties+xml"/>
  <Override PartName="/customXml/itemProps315.xml" ContentType="application/vnd.openxmlformats-officedocument.customXmlProperties+xml"/>
  <Override PartName="/customXml/itemProps646.xml" ContentType="application/vnd.openxmlformats-officedocument.customXmlProperties+xml"/>
  <Override PartName="/customXml/itemProps1006.xml" ContentType="application/vnd.openxmlformats-officedocument.customXmlProperties+xml"/>
  <Override PartName="/ppt/diagrams/data2.xml" ContentType="application/vnd.openxmlformats-officedocument.drawingml.diagramData+xml"/>
  <Override PartName="/customXml/itemProps65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485.xml" ContentType="application/vnd.openxmlformats-officedocument.customXmlProperties+xml"/>
  <Override PartName="/customXml/itemProps501.xml" ContentType="application/vnd.openxmlformats-officedocument.customXmlProperties+xml"/>
  <Override PartName="/customXml/itemProps832.xml" ContentType="application/vnd.openxmlformats-officedocument.customXmlProperties+xml"/>
  <Override PartName="/customXml/itemProps977.xml" ContentType="application/vnd.openxmlformats-officedocument.customXmlProperties+xml"/>
  <Override PartName="/customXml/itemProps1176.xml" ContentType="application/vnd.openxmlformats-officedocument.customXmlProperties+xml"/>
  <Override PartName="/ppt/diagrams/colors4.xml" ContentType="application/vnd.openxmlformats-officedocument.drawingml.diagramColors+xml"/>
  <Override PartName="/ppt/diagrams/data18.xml" ContentType="application/vnd.openxmlformats-officedocument.drawingml.diagramData+xml"/>
  <Override PartName="/customXml/itemProps340.xml" ContentType="application/vnd.openxmlformats-officedocument.customXmlProperties+xml"/>
  <Override PartName="/customXml/itemProps671.xml" ContentType="application/vnd.openxmlformats-officedocument.customXmlProperties+xml"/>
  <Override PartName="/customXml/itemProps908.xml" ContentType="application/vnd.openxmlformats-officedocument.customXmlProperties+xml"/>
  <Override PartName="/customXml/itemProps1031.xml" ContentType="application/vnd.openxmlformats-officedocument.customXmlProperties+xml"/>
  <Override PartName="/ppt/slides/slide19.xml" ContentType="application/vnd.openxmlformats-officedocument.presentationml.slide+xml"/>
  <Override PartName="/ppt/diagrams/layout20.xml" ContentType="application/vnd.openxmlformats-officedocument.drawingml.diagramLayout+xml"/>
  <Override PartName="/customXml/itemProps90.xml" ContentType="application/vnd.openxmlformats-officedocument.customXmlProperties+xml"/>
  <Override PartName="/customXml/itemProps416.xml" ContentType="application/vnd.openxmlformats-officedocument.customXmlProperties+xml"/>
  <Override PartName="/customXml/itemProps602.xml" ContentType="application/vnd.openxmlformats-officedocument.customXmlProperties+xml"/>
  <Override PartName="/customXml/itemProps747.xml" ContentType="application/vnd.openxmlformats-officedocument.customXmlProperties+xml"/>
  <Override PartName="/customXml/itemProps1107.xml" ContentType="application/vnd.openxmlformats-officedocument.customXmlPropertie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55.xml" ContentType="application/vnd.openxmlformats-officedocument.customXmlProperties+xml"/>
  <Override PartName="/customXml/itemProps441.xml" ContentType="application/vnd.openxmlformats-officedocument.customXmlProperties+xml"/>
  <Override PartName="/customXml/itemProps586.xml" ContentType="application/vnd.openxmlformats-officedocument.customXmlProperties+xml"/>
  <Override PartName="/customXml/itemProps933.xml" ContentType="application/vnd.openxmlformats-officedocument.customXmlProperties+xml"/>
  <Override PartName="/customXml/itemProps1132.xml" ContentType="application/vnd.openxmlformats-officedocument.customXmlProperties+xml"/>
  <Override PartName="/ppt/slides/slide44.xml" ContentType="application/vnd.openxmlformats-officedocument.presentationml.slide+xml"/>
  <Default Extension="emf" ContentType="image/x-emf"/>
  <Override PartName="/customXml/itemProps280.xml" ContentType="application/vnd.openxmlformats-officedocument.customXmlProperties+xml"/>
  <Override PartName="/customXml/itemProps772.xml" ContentType="application/vnd.openxmlformats-officedocument.customXmlProperties+xml"/>
  <Override PartName="/customXml/itemProps517.xml" ContentType="application/vnd.openxmlformats-officedocument.customXmlProperties+xml"/>
  <Override PartName="/customXml/itemProps703.xml" ContentType="application/vnd.openxmlformats-officedocument.customXmlProperties+xml"/>
  <Override PartName="/customXml/itemProps848.xml" ContentType="application/vnd.openxmlformats-officedocument.customXmlProperties+xml"/>
  <Override PartName="/customXml/itemProps1208.xml" ContentType="application/vnd.openxmlformats-officedocument.customXmlProperties+xml"/>
  <Override PartName="/customXml/itemProps211.xml" ContentType="application/vnd.openxmlformats-officedocument.customXmlProperties+xml"/>
  <Override PartName="/customXml/itemProps356.xml" ContentType="application/vnd.openxmlformats-officedocument.customXmlProperties+xml"/>
  <Override PartName="/customXml/itemProps542.xml" ContentType="application/vnd.openxmlformats-officedocument.customXmlProperties+xml"/>
  <Override PartName="/customXml/itemProps687.xml" ContentType="application/vnd.openxmlformats-officedocument.customXmlProperties+xml"/>
  <Override PartName="/customXml/itemProps873.xml" ContentType="application/vnd.openxmlformats-officedocument.customXmlProperties+xml"/>
  <Override PartName="/customXml/itemProps1047.xml" ContentType="application/vnd.openxmlformats-officedocument.customXmlProperties+xml"/>
  <Override PartName="/customXml/itemProps7.xml" ContentType="application/vnd.openxmlformats-officedocument.customXmlProperties+xml"/>
  <Override PartName="/customXml/itemProps195.xml" ContentType="application/vnd.openxmlformats-officedocument.customXmlProperties+xml"/>
  <Override PartName="/customXml/itemProps381.xml" ContentType="application/vnd.openxmlformats-officedocument.customXmlProperties+xml"/>
  <Override PartName="/customXml/itemProps618.xml" ContentType="application/vnd.openxmlformats-officedocument.customXmlProperties+xml"/>
  <Override PartName="/customXml/itemProps949.xml" ContentType="application/vnd.openxmlformats-officedocument.customXmlProperties+xml"/>
  <Override PartName="/customXml/itemProps1072.xml" ContentType="application/vnd.openxmlformats-officedocument.customXmlProperties+xml"/>
  <Override PartName="/customXml/itemProps37.xml" ContentType="application/vnd.openxmlformats-officedocument.customXmlProperties+xml"/>
  <Override PartName="/customXml/itemProps126.xml" ContentType="application/vnd.openxmlformats-officedocument.customXmlProperties+xml"/>
  <Override PartName="/customXml/itemProps457.xml" ContentType="application/vnd.openxmlformats-officedocument.customXmlProperties+xml"/>
  <Override PartName="/customXml/itemProps788.xml" ContentType="application/vnd.openxmlformats-officedocument.customXmlProperties+xml"/>
  <Override PartName="/customXml/itemProps804.xml" ContentType="application/vnd.openxmlformats-officedocument.customXmlProperties+xml"/>
  <Override PartName="/customXml/itemProps1148.xml" ContentType="application/vnd.openxmlformats-officedocument.customXmlProperties+xml"/>
  <Override PartName="/customXml/itemProps62.xml" ContentType="application/vnd.openxmlformats-officedocument.customXmlProperties+xml"/>
  <Override PartName="/customXml/itemProps296.xml" ContentType="application/vnd.openxmlformats-officedocument.customXmlProperties+xml"/>
  <Override PartName="/customXml/itemProps312.xml" ContentType="application/vnd.openxmlformats-officedocument.customXmlProperties+xml"/>
  <Override PartName="/customXml/itemProps643.xml" ContentType="application/vnd.openxmlformats-officedocument.customXmlProperties+xml"/>
  <Override PartName="/customXml/itemProps974.xml" ContentType="application/vnd.openxmlformats-officedocument.customXmlProperties+xml"/>
  <Override PartName="/customXml/itemProps1003.xml" ContentType="application/vnd.openxmlformats-officedocument.customXmlProperties+xml"/>
  <Override PartName="/ppt/diagrams/colors1.xml" ContentType="application/vnd.openxmlformats-officedocument.drawingml.diagramColors+xml"/>
  <Override PartName="/customXml/itemProps151.xml" ContentType="application/vnd.openxmlformats-officedocument.customXmlProperties+xml"/>
  <Override PartName="/customXml/itemProps482.xml" ContentType="application/vnd.openxmlformats-officedocument.customXmlProperties+xml"/>
  <Override PartName="/customXml/itemProps719.xml" ContentType="application/vnd.openxmlformats-officedocument.customXmlProperties+xml"/>
  <Override PartName="/customXml/itemProps1173.xml" ContentType="application/vnd.openxmlformats-officedocument.customXmlProperties+xml"/>
  <Override PartName="/ppt/diagrams/data15.xml" ContentType="application/vnd.openxmlformats-officedocument.drawingml.diagramData+xml"/>
  <Override PartName="/customXml/itemProps227.xml" ContentType="application/vnd.openxmlformats-officedocument.customXmlProperties+xml"/>
  <Override PartName="/customXml/itemProps413.xml" ContentType="application/vnd.openxmlformats-officedocument.customXmlProperties+xml"/>
  <Override PartName="/customXml/itemProps558.xml" ContentType="application/vnd.openxmlformats-officedocument.customXmlProperties+xml"/>
  <Override PartName="/customXml/itemProps744.xml" ContentType="application/vnd.openxmlformats-officedocument.customXmlProperties+xml"/>
  <Override PartName="/customXml/itemProps889.xml" ContentType="application/vnd.openxmlformats-officedocument.customXmlProperties+xml"/>
  <Override PartName="/customXml/itemProps905.xml" ContentType="application/vnd.openxmlformats-officedocument.customXmlProperties+xml"/>
  <Override PartName="/customXml/itemProps1104.xml" ContentType="application/vnd.openxmlformats-officedocument.customXmlProperties+xml"/>
  <Override PartName="/ppt/slides/slide16.xml" ContentType="application/vnd.openxmlformats-officedocument.presentationml.slide+xml"/>
  <Override PartName="/ppt/diagrams/quickStyle19.xml" ContentType="application/vnd.openxmlformats-officedocument.drawingml.diagramStyle+xml"/>
  <Override PartName="/customXml/itemProps252.xml" ContentType="application/vnd.openxmlformats-officedocument.customXmlProperties+xml"/>
  <Override PartName="/customXml/itemProps397.xml" ContentType="application/vnd.openxmlformats-officedocument.customXmlProperties+xml"/>
  <Override PartName="/customXml/itemProps583.xml" ContentType="application/vnd.openxmlformats-officedocument.customXmlProperties+xml"/>
  <Override PartName="/customXml/itemProps930.xml" ContentType="application/vnd.openxmlformats-officedocument.customXmlProperties+xml"/>
  <Override PartName="/customXml/itemProps1088.xml" ContentType="application/vnd.openxmlformats-officedocument.customXmlProperties+xml"/>
  <Override PartName="/ppt/slides/slide41.xml" ContentType="application/vnd.openxmlformats-officedocument.presentationml.slide+xml"/>
  <Override PartName="/customXml/itemProps328.xml" ContentType="application/vnd.openxmlformats-officedocument.customXmlProperties+xml"/>
  <Override PartName="/customXml/itemProps1019.xml" ContentType="application/vnd.openxmlformats-officedocument.customXmlProperties+xml"/>
  <Override PartName="/customXml/itemProps78.xml" ContentType="application/vnd.openxmlformats-officedocument.customXmlProperties+xml"/>
  <Override PartName="/customXml/itemProps167.xml" ContentType="application/vnd.openxmlformats-officedocument.customXmlProperties+xml"/>
  <Override PartName="/customXml/itemProps514.xml" ContentType="application/vnd.openxmlformats-officedocument.customXmlProperties+xml"/>
  <Override PartName="/customXml/itemProps659.xml" ContentType="application/vnd.openxmlformats-officedocument.customXmlProperties+xml"/>
  <Override PartName="/customXml/itemProps845.xml" ContentType="application/vnd.openxmlformats-officedocument.customXmlProperties+xml"/>
  <Override PartName="/customXml/itemProps1205.xml" ContentType="application/vnd.openxmlformats-officedocument.customXmlProperties+xml"/>
  <Override PartName="/customXml/itemProps353.xml" ContentType="application/vnd.openxmlformats-officedocument.customXmlProperties+xml"/>
  <Override PartName="/customXml/itemProps498.xml" ContentType="application/vnd.openxmlformats-officedocument.customXmlProperties+xml"/>
  <Override PartName="/customXml/itemProps684.xml" ContentType="application/vnd.openxmlformats-officedocument.customXmlProperties+xml"/>
  <Override PartName="/customXml/itemProps700.xml" ContentType="application/vnd.openxmlformats-officedocument.customXmlProperties+xml"/>
  <Override PartName="/customXml/itemProps1044.xml" ContentType="application/vnd.openxmlformats-officedocument.customXmlProperties+xml"/>
  <Override PartName="/customXml/itemProps1189.xml" ContentType="application/vnd.openxmlformats-officedocument.customXmlProperties+xml"/>
  <Override PartName="/ppt/diagrams/colors18.xml" ContentType="application/vnd.openxmlformats-officedocument.drawingml.diagramColors+xml"/>
  <Override PartName="/customXml/itemProps4.xml" ContentType="application/vnd.openxmlformats-officedocument.customXmlProperties+xml"/>
  <Override PartName="/customXml/itemProps192.xml" ContentType="application/vnd.openxmlformats-officedocument.customXmlProperties+xml"/>
  <Override PartName="/customXml/itemProps429.xml" ContentType="application/vnd.openxmlformats-officedocument.customXmlProperties+xml"/>
  <Override PartName="/customXml/itemProps870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34.xml" ContentType="application/vnd.openxmlformats-officedocument.customXmlProperties+xml"/>
  <Override PartName="/customXml/itemProps123.xml" ContentType="application/vnd.openxmlformats-officedocument.customXmlProperties+xml"/>
  <Override PartName="/customXml/itemProps268.xml" ContentType="application/vnd.openxmlformats-officedocument.customXmlProperties+xml"/>
  <Override PartName="/customXml/itemProps599.xml" ContentType="application/vnd.openxmlformats-officedocument.customXmlProperties+xml"/>
  <Override PartName="/customXml/itemProps615.xml" ContentType="application/vnd.openxmlformats-officedocument.customXmlProperties+xml"/>
  <Override PartName="/customXml/itemProps801.xml" ContentType="application/vnd.openxmlformats-officedocument.customXmlProperties+xml"/>
  <Override PartName="/customXml/itemProps946.xml" ContentType="application/vnd.openxmlformats-officedocument.customXmlProperties+xml"/>
  <Override PartName="/customXml/itemProps454.xml" ContentType="application/vnd.openxmlformats-officedocument.customXmlProperties+xml"/>
  <Override PartName="/customXml/itemProps640.xml" ContentType="application/vnd.openxmlformats-officedocument.customXmlProperties+xml"/>
  <Override PartName="/customXml/itemProps785.xml" ContentType="application/vnd.openxmlformats-officedocument.customXmlProperties+xml"/>
  <Override PartName="/customXml/itemProps971.xml" ContentType="application/vnd.openxmlformats-officedocument.customXmlProperties+xml"/>
  <Override PartName="/customXml/itemProps1000.xml" ContentType="application/vnd.openxmlformats-officedocument.customXmlProperties+xml"/>
  <Override PartName="/customXml/itemProps1145.xml" ContentType="application/vnd.openxmlformats-officedocument.customXmlProperties+xml"/>
  <Override PartName="/customXml/itemProps293.xml" ContentType="application/vnd.openxmlformats-officedocument.customXmlProperties+xml"/>
  <Override PartName="/customXml/itemProps716.xml" ContentType="application/vnd.openxmlformats-officedocument.customXmlProperties+xml"/>
  <Override PartName="/customXml/itemProps1170.xml" ContentType="application/vnd.openxmlformats-officedocument.customXmlProperties+xml"/>
  <Override PartName="/ppt/diagrams/data12.xml" ContentType="application/vnd.openxmlformats-officedocument.drawingml.diagramData+xml"/>
  <Override PartName="/customXml/itemProps224.xml" ContentType="application/vnd.openxmlformats-officedocument.customXmlProperties+xml"/>
  <Override PartName="/customXml/itemProps369.xml" ContentType="application/vnd.openxmlformats-officedocument.customXmlProperties+xml"/>
  <Override PartName="/customXml/itemProps555.xml" ContentType="application/vnd.openxmlformats-officedocument.customXmlProperties+xml"/>
  <Override PartName="/customXml/itemProps902.xml" ContentType="application/vnd.openxmlformats-officedocument.customXmlProperties+xml"/>
  <Override PartName="/ppt/slides/slide13.xml" ContentType="application/vnd.openxmlformats-officedocument.presentationml.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customXml/itemProps394.xml" ContentType="application/vnd.openxmlformats-officedocument.customXmlProperties+xml"/>
  <Override PartName="/customXml/itemProps410.xml" ContentType="application/vnd.openxmlformats-officedocument.customXmlProperties+xml"/>
  <Override PartName="/customXml/itemProps741.xml" ContentType="application/vnd.openxmlformats-officedocument.customXmlProperties+xml"/>
  <Override PartName="/customXml/itemProps886.xml" ContentType="application/vnd.openxmlformats-officedocument.customXmlProperties+xml"/>
  <Override PartName="/customXml/itemProps1085.xml" ContentType="application/vnd.openxmlformats-officedocument.customXmlProperties+xml"/>
  <Override PartName="/customXml/itemProps1101.xml" ContentType="application/vnd.openxmlformats-officedocument.customXmlProperties+xml"/>
  <Override PartName="/customXml/itemProps139.xml" ContentType="application/vnd.openxmlformats-officedocument.customXmlProperties+xml"/>
  <Override PartName="/customXml/itemProps580.xml" ContentType="application/vnd.openxmlformats-officedocument.customXmlProperties+xml"/>
  <Override PartName="/customXml/itemProps817.xml" ContentType="application/vnd.openxmlformats-officedocument.customXmlProperties+xml"/>
  <Override PartName="/customXml/itemProps325.xml" ContentType="application/vnd.openxmlformats-officedocument.customXmlProperties+xml"/>
  <Override PartName="/customXml/itemProps511.xml" ContentType="application/vnd.openxmlformats-officedocument.customXmlProperties+xml"/>
  <Override PartName="/customXml/itemProps656.xml" ContentType="application/vnd.openxmlformats-officedocument.customXmlProperties+xml"/>
  <Override PartName="/customXml/itemProps987.xml" ContentType="application/vnd.openxmlformats-officedocument.customXmlProperties+xml"/>
  <Override PartName="/customXml/itemProps1016.xml" ContentType="application/vnd.openxmlformats-officedocument.customXmlProperties+xml"/>
  <Override PartName="/customXml/itemProps1202.xml" ContentType="application/vnd.openxmlformats-officedocument.customXmlProperties+xml"/>
  <Override PartName="/customXml/itemProps75.xml" ContentType="application/vnd.openxmlformats-officedocument.customXmlProperties+xml"/>
  <Override PartName="/customXml/itemProps164.xml" ContentType="application/vnd.openxmlformats-officedocument.customXmlProperties+xml"/>
  <Override PartName="/customXml/itemProps350.xml" ContentType="application/vnd.openxmlformats-officedocument.customXmlProperties+xml"/>
  <Override PartName="/customXml/itemProps495.xml" ContentType="application/vnd.openxmlformats-officedocument.customXmlProperties+xml"/>
  <Override PartName="/customXml/itemProps842.xml" ContentType="application/vnd.openxmlformats-officedocument.customXmlProperties+xml"/>
  <Override PartName="/customXml/itemProps1041.xml" ContentType="application/vnd.openxmlformats-officedocument.customXmlProperties+xml"/>
  <Override PartName="/customXml/itemProps1186.xml" ContentType="application/vnd.openxmlformats-officedocument.customXmlProperties+xml"/>
  <Override PartName="/ppt/diagrams/colors15.xml" ContentType="application/vnd.openxmlformats-officedocument.drawingml.diagramColors+xml"/>
  <Override PartName="/customXml/itemProps681.xml" ContentType="application/vnd.openxmlformats-officedocument.customXmlProperties+xml"/>
  <Override PartName="/customXml/itemProps918.xml" ContentType="application/vnd.openxmlformats-officedocument.customXmlPropertie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customXml/itemProps426.xml" ContentType="application/vnd.openxmlformats-officedocument.customXmlProperties+xml"/>
  <Override PartName="/customXml/itemProps612.xml" ContentType="application/vnd.openxmlformats-officedocument.customXmlProperties+xml"/>
  <Override PartName="/customXml/itemProps757.xml" ContentType="application/vnd.openxmlformats-officedocument.customXmlProperties+xml"/>
  <Override PartName="/customXml/itemProps943.xml" ContentType="application/vnd.openxmlformats-officedocument.customXmlProperties+xml"/>
  <Override PartName="/customXml/itemProps1117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65.xml" ContentType="application/vnd.openxmlformats-officedocument.customXmlProperties+xml"/>
  <Override PartName="/customXml/itemProps451.xml" ContentType="application/vnd.openxmlformats-officedocument.customXmlProperties+xml"/>
  <Override PartName="/customXml/itemProps596.xml" ContentType="application/vnd.openxmlformats-officedocument.customXmlProperties+xml"/>
  <Override PartName="/customXml/itemProps782.xml" ContentType="application/vnd.openxmlformats-officedocument.customXmlProperties+xml"/>
  <Override PartName="/customXml/itemProps1142.xml" ContentType="application/vnd.openxmlformats-officedocument.customXmlProperties+xml"/>
  <Override PartName="/customXml/itemProps290.xml" ContentType="application/vnd.openxmlformats-officedocument.customXmlProperties+xml"/>
  <Override PartName="/customXml/itemProps527.xml" ContentType="application/vnd.openxmlformats-officedocument.customXmlProperties+xml"/>
  <Override PartName="/customXml/itemProps858.xml" ContentType="application/vnd.openxmlformats-officedocument.customXmlProperties+xml"/>
  <Override PartName="/customXml/itemProps366.xml" ContentType="application/vnd.openxmlformats-officedocument.customXmlProperties+xml"/>
  <Override PartName="/customXml/itemProps697.xml" ContentType="application/vnd.openxmlformats-officedocument.customXmlProperties+xml"/>
  <Override PartName="/customXml/itemProps713.xml" ContentType="application/vnd.openxmlformats-officedocument.customXmlProperties+xml"/>
  <Override PartName="/customXml/itemProps1057.xml" ContentType="application/vnd.openxmlformats-officedocument.customXmlProperties+xml"/>
  <Override PartName="/ppt/slides/slide10.xml" ContentType="application/vnd.openxmlformats-officedocument.presentationml.slide+xml"/>
  <Override PartName="/customXml/itemProps221.xml" ContentType="application/vnd.openxmlformats-officedocument.customXmlProperties+xml"/>
  <Override PartName="/customXml/itemProps552.xml" ContentType="application/vnd.openxmlformats-officedocument.customXmlProperties+xml"/>
  <Override PartName="/customXml/itemProps883.xml" ContentType="application/vnd.openxmlformats-officedocument.customXmlPropertie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customXml/itemProps391.xml" ContentType="application/vnd.openxmlformats-officedocument.customXmlProperties+xml"/>
  <Override PartName="/customXml/itemProps628.xml" ContentType="application/vnd.openxmlformats-officedocument.customXmlProperties+xml"/>
  <Override PartName="/customXml/itemProps959.xml" ContentType="application/vnd.openxmlformats-officedocument.customXmlProperties+xml"/>
  <Override PartName="/customXml/itemProps1082.xml" ContentType="application/vnd.openxmlformats-officedocument.customXmlProperties+xml"/>
  <Override PartName="/customXml/itemProps47.xml" ContentType="application/vnd.openxmlformats-officedocument.customXmlProperties+xml"/>
  <Override PartName="/customXml/itemProps136.xml" ContentType="application/vnd.openxmlformats-officedocument.customXmlProperties+xml"/>
  <Override PartName="/customXml/itemProps322.xml" ContentType="application/vnd.openxmlformats-officedocument.customXmlProperties+xml"/>
  <Override PartName="/customXml/itemProps467.xml" ContentType="application/vnd.openxmlformats-officedocument.customXmlProperties+xml"/>
  <Override PartName="/customXml/itemProps798.xml" ContentType="application/vnd.openxmlformats-officedocument.customXmlProperties+xml"/>
  <Override PartName="/customXml/itemProps814.xml" ContentType="application/vnd.openxmlformats-officedocument.customXmlProperties+xml"/>
  <Override PartName="/customXml/itemProps1013.xml" ContentType="application/vnd.openxmlformats-officedocument.customXmlProperties+xml"/>
  <Override PartName="/customXml/itemProps1158.xml" ContentType="application/vnd.openxmlformats-officedocument.customXmlProperties+xml"/>
  <Override PartName="/ppt/diagrams/quickStyle7.xml" ContentType="application/vnd.openxmlformats-officedocument.drawingml.diagramStyle+xml"/>
  <Override PartName="/customXml/itemProps72.xml" ContentType="application/vnd.openxmlformats-officedocument.customXmlProperties+xml"/>
  <Override PartName="/customXml/itemProps161.xml" ContentType="application/vnd.openxmlformats-officedocument.customXmlProperties+xml"/>
  <Override PartName="/customXml/itemProps492.xml" ContentType="application/vnd.openxmlformats-officedocument.customXmlProperties+xml"/>
  <Override PartName="/customXml/itemProps653.xml" ContentType="application/vnd.openxmlformats-officedocument.customXmlProperties+xml"/>
  <Override PartName="/customXml/itemProps984.xml" ContentType="application/vnd.openxmlformats-officedocument.customXmlProperties+xml"/>
  <Override PartName="/customXml/itemProps1183.xml" ContentType="application/vnd.openxmlformats-officedocument.customXmlProperties+xml"/>
  <Override PartName="/ppt/diagrams/colors12.xml" ContentType="application/vnd.openxmlformats-officedocument.drawingml.diagramColors+xml"/>
  <Override PartName="/customXml/itemProps237.xml" ContentType="application/vnd.openxmlformats-officedocument.customXmlProperties+xml"/>
  <Override PartName="/customXml/itemProps729.xml" ContentType="application/vnd.openxmlformats-officedocument.customXmlProperties+xml"/>
  <Override PartName="/customXml/itemProps915.xml" ContentType="application/vnd.openxmlformats-officedocument.customXmlProperties+xml"/>
  <Override PartName="/ppt/slides/slide26.xml" ContentType="application/vnd.openxmlformats-officedocument.presentationml.slide+xml"/>
  <Override PartName="/customXml/itemProps423.xml" ContentType="application/vnd.openxmlformats-officedocument.customXmlProperties+xml"/>
  <Override PartName="/customXml/itemProps568.xml" ContentType="application/vnd.openxmlformats-officedocument.customXmlProperties+xml"/>
  <Override PartName="/customXml/itemProps754.xml" ContentType="application/vnd.openxmlformats-officedocument.customXmlProperties+xml"/>
  <Override PartName="/customXml/itemProps899.xml" ContentType="application/vnd.openxmlformats-officedocument.customXmlProperties+xml"/>
  <Override PartName="/customXml/itemProps1114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62.xml" ContentType="application/vnd.openxmlformats-officedocument.customXmlProperties+xml"/>
  <Override PartName="/customXml/itemProps593.xml" ContentType="application/vnd.openxmlformats-officedocument.customXmlProperties+xml"/>
  <Override PartName="/customXml/itemProps940.xml" ContentType="application/vnd.openxmlformats-officedocument.customXmlProperties+xml"/>
  <Override PartName="/customXml/itemProps1098.xml" ContentType="application/vnd.openxmlformats-officedocument.customXmlProperties+xml"/>
  <Override PartName="/customXml/itemProps338.xml" ContentType="application/vnd.openxmlformats-officedocument.customXmlProperties+xml"/>
  <Override PartName="/customXml/itemProps669.xml" ContentType="application/vnd.openxmlformats-officedocument.customXmlProperties+xml"/>
  <Override PartName="/customXml/itemProps1029.xml" ContentType="application/vnd.openxmlformats-officedocument.customXmlProperties+xml"/>
  <Override PartName="/ppt/diagrams/layout18.xml" ContentType="application/vnd.openxmlformats-officedocument.drawingml.diagramLayout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524.xml" ContentType="application/vnd.openxmlformats-officedocument.customXmlProperties+xml"/>
  <Override PartName="/customXml/itemProps710.xml" ContentType="application/vnd.openxmlformats-officedocument.customXmlProperties+xml"/>
  <Override PartName="/customXml/itemProps855.xml" ContentType="application/vnd.openxmlformats-officedocument.customXmlProperties+xml"/>
  <Override PartName="/customXml/itemProps1199.xml" ContentType="application/vnd.openxmlformats-officedocument.customXmlProperties+xml"/>
  <Override PartName="/ppt/notesSlides/notesSlide8.xml" ContentType="application/vnd.openxmlformats-officedocument.presentationml.notesSlide+xml"/>
  <Override PartName="/customXml/itemProps363.xml" ContentType="application/vnd.openxmlformats-officedocument.customXmlProperties+xml"/>
  <Override PartName="/customXml/itemProps694.xml" ContentType="application/vnd.openxmlformats-officedocument.customXmlProperties+xml"/>
  <Override PartName="/customXml/itemProps880.xml" ContentType="application/vnd.openxmlformats-officedocument.customXmlProperties+xml"/>
  <Override PartName="/customXml/itemProps1054.xml" ContentType="application/vnd.openxmlformats-officedocument.customXmlProperties+xml"/>
  <Override PartName="/ppt/charts/chart4.xml" ContentType="application/vnd.openxmlformats-officedocument.drawingml.chart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customXml/itemProps19.xml" ContentType="application/vnd.openxmlformats-officedocument.customXmlProperties+xml"/>
  <Override PartName="/customXml/itemProps108.xml" ContentType="application/vnd.openxmlformats-officedocument.customXmlProperties+xml"/>
  <Override PartName="/customXml/itemProps439.xml" ContentType="application/vnd.openxmlformats-officedocument.customXmlProperties+xml"/>
  <Override PartName="/customXml/itemProps625.xml" ContentType="application/vnd.openxmlformats-officedocument.customXmlProperties+xml"/>
  <Override PartName="/customXml/itemProps44.xml" ContentType="application/vnd.openxmlformats-officedocument.customXmlProperties+xml"/>
  <Override PartName="/customXml/itemProps133.xml" ContentType="application/vnd.openxmlformats-officedocument.customXmlProperties+xml"/>
  <Override PartName="/customXml/itemProps278.xml" ContentType="application/vnd.openxmlformats-officedocument.customXmlProperties+xml"/>
  <Override PartName="/customXml/itemProps464.xml" ContentType="application/vnd.openxmlformats-officedocument.customXmlProperties+xml"/>
  <Override PartName="/customXml/itemProps811.xml" ContentType="application/vnd.openxmlformats-officedocument.customXmlProperties+xml"/>
  <Override PartName="/customXml/itemProps956.xml" ContentType="application/vnd.openxmlformats-officedocument.customXmlProperties+xml"/>
  <Override PartName="/customXml/itemProps1155.xml" ContentType="application/vnd.openxmlformats-officedocument.customXmlProperties+xml"/>
  <Override PartName="/ppt/diagrams/quickStyle4.xml" ContentType="application/vnd.openxmlformats-officedocument.drawingml.diagramStyle+xml"/>
  <Override PartName="/customXml/itemProps209.xml" ContentType="application/vnd.openxmlformats-officedocument.customXmlProperties+xml"/>
  <Override PartName="/customXml/itemProps650.xml" ContentType="application/vnd.openxmlformats-officedocument.customXmlProperties+xml"/>
  <Override PartName="/customXml/itemProps795.xml" ContentType="application/vnd.openxmlformats-officedocument.customXmlProperties+xml"/>
  <Override PartName="/customXml/itemProps981.xml" ContentType="application/vnd.openxmlformats-officedocument.customXmlProperties+xml"/>
  <Override PartName="/customXml/itemProps1010.xml" ContentType="application/vnd.openxmlformats-officedocument.customXmlProperties+xml"/>
  <Override PartName="/customXml/itemProps726.xml" ContentType="application/vnd.openxmlformats-officedocument.customXmlProperties+xml"/>
  <Override PartName="/customXml/itemProps1180.xml" ContentType="application/vnd.openxmlformats-officedocument.customXmlProperties+xml"/>
  <Override PartName="/ppt/diagrams/data22.xml" ContentType="application/vnd.openxmlformats-officedocument.drawingml.diagramData+xml"/>
  <Override PartName="/customXml/itemProps234.xml" ContentType="application/vnd.openxmlformats-officedocument.customXmlProperties+xml"/>
  <Override PartName="/customXml/itemProps379.xml" ContentType="application/vnd.openxmlformats-officedocument.customXmlProperties+xml"/>
  <Override PartName="/customXml/itemProps420.xml" ContentType="application/vnd.openxmlformats-officedocument.customXmlProperties+xml"/>
  <Override PartName="/customXml/itemProps565.xml" ContentType="application/vnd.openxmlformats-officedocument.customXmlProperties+xml"/>
  <Override PartName="/customXml/itemProps896.xml" ContentType="application/vnd.openxmlformats-officedocument.customXmlProperties+xml"/>
  <Override PartName="/customXml/itemProps912.xml" ContentType="application/vnd.openxmlformats-officedocument.customXmlProperties+xml"/>
  <Override PartName="/customXml/itemProps1111.xml" ContentType="application/vnd.openxmlformats-officedocument.customXmlPropertie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customXml/itemProps751.xml" ContentType="application/vnd.openxmlformats-officedocument.customXmlProperties+xml"/>
  <Override PartName="/customXml/itemProps1095.xml" ContentType="application/vnd.openxmlformats-officedocument.customXmlProperties+xml"/>
  <Override PartName="/customXml/itemProps149.xml" ContentType="application/vnd.openxmlformats-officedocument.customXmlProperties+xml"/>
  <Override PartName="/customXml/itemProps590.xml" ContentType="application/vnd.openxmlformats-officedocument.customXmlProperties+xml"/>
  <Override PartName="/customXml/itemProps827.xml" ContentType="application/vnd.openxmlformats-officedocument.customXmlProperties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customXml/itemProps85.xml" ContentType="application/vnd.openxmlformats-officedocument.customXmlProperties+xml"/>
  <Override PartName="/customXml/itemProps335.xml" ContentType="application/vnd.openxmlformats-officedocument.customXmlProperties+xml"/>
  <Override PartName="/customXml/itemProps521.xml" ContentType="application/vnd.openxmlformats-officedocument.customXmlProperties+xml"/>
  <Override PartName="/customXml/itemProps666.xml" ContentType="application/vnd.openxmlformats-officedocument.customXmlProperties+xml"/>
  <Override PartName="/customXml/itemProps852.xml" ContentType="application/vnd.openxmlformats-officedocument.customXmlProperties+xml"/>
  <Override PartName="/customXml/itemProps997.xml" ContentType="application/vnd.openxmlformats-officedocument.customXmlProperties+xml"/>
  <Override PartName="/customXml/itemProps1026.xml" ContentType="application/vnd.openxmlformats-officedocument.customXmlProperties+xml"/>
  <Override PartName="/customXml/itemProps174.xml" ContentType="application/vnd.openxmlformats-officedocument.customXmlProperties+xml"/>
  <Override PartName="/customXml/itemProps360.xml" ContentType="application/vnd.openxmlformats-officedocument.customXmlProperties+xml"/>
  <Override PartName="/customXml/itemProps691.xml" ContentType="application/vnd.openxmlformats-officedocument.customXmlProperties+xml"/>
  <Override PartName="/customXml/itemProps1051.xml" ContentType="application/vnd.openxmlformats-officedocument.customXmlProperties+xml"/>
  <Override PartName="/customXml/itemProps1196.xml" ContentType="application/vnd.openxmlformats-officedocument.customXmlProperties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105.xml" ContentType="application/vnd.openxmlformats-officedocument.customXmlProperties+xml"/>
  <Override PartName="/customXml/itemProps436.xml" ContentType="application/vnd.openxmlformats-officedocument.customXmlProperties+xml"/>
  <Override PartName="/customXml/itemProps767.xml" ContentType="application/vnd.openxmlformats-officedocument.customXmlProperties+xml"/>
  <Override PartName="/customXml/itemProps928.xml" ContentType="application/vnd.openxmlformats-officedocument.customXmlProperties+xml"/>
  <Override PartName="/customXml/itemProps1127.xml" ContentType="application/vnd.openxmlformats-officedocument.customXmlProperties+xml"/>
  <Override PartName="/ppt/slides/slide39.xml" ContentType="application/vnd.openxmlformats-officedocument.presentationml.slide+xml"/>
  <Override PartName="/customXml/itemProps41.xml" ContentType="application/vnd.openxmlformats-officedocument.customXmlProperties+xml"/>
  <Override PartName="/customXml/itemProps275.xml" ContentType="application/vnd.openxmlformats-officedocument.customXmlProperties+xml"/>
  <Override PartName="/customXml/itemProps622.xml" ContentType="application/vnd.openxmlformats-officedocument.customXmlProperties+xml"/>
  <Override PartName="/customXml/itemProps953.xml" ContentType="application/vnd.openxmlformats-officedocument.customXmlProperties+xml"/>
  <Override PartName="/customXml/itemProps130.xml" ContentType="application/vnd.openxmlformats-officedocument.customXmlProperties+xml"/>
  <Override PartName="/customXml/itemProps461.xml" ContentType="application/vnd.openxmlformats-officedocument.customXmlProperties+xml"/>
  <Override PartName="/customXml/itemProps792.xml" ContentType="application/vnd.openxmlformats-officedocument.customXmlProperties+xml"/>
  <Override PartName="/customXml/itemProps1152.xml" ContentType="application/vnd.openxmlformats-officedocument.customXmlProperties+xml"/>
  <Override PartName="/ppt/diagrams/quickStyle1.xml" ContentType="application/vnd.openxmlformats-officedocument.drawingml.diagramStyle+xml"/>
  <Override PartName="/customXml/itemProps206.xml" ContentType="application/vnd.openxmlformats-officedocument.customXmlProperties+xml"/>
  <Override PartName="/customXml/itemProps537.xml" ContentType="application/vnd.openxmlformats-officedocument.customXmlProperties+xml"/>
  <Override PartName="/customXml/itemProps868.xml" ContentType="application/vnd.openxmlformats-officedocument.customXmlProperties+xml"/>
  <Override PartName="/customXml/itemProps231.xml" ContentType="application/vnd.openxmlformats-officedocument.customXmlProperties+xml"/>
  <Override PartName="/customXml/itemProps376.xml" ContentType="application/vnd.openxmlformats-officedocument.customXmlProperties+xml"/>
  <Override PartName="/customXml/itemProps723.xml" ContentType="application/vnd.openxmlformats-officedocument.customXmlProperties+xml"/>
  <Override PartName="/customXml/itemProps1067.xml" ContentType="application/vnd.openxmlformats-officedocument.customXmlProperties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customXml/itemProps307.xml" ContentType="application/vnd.openxmlformats-officedocument.customXmlProperties+xml"/>
  <Override PartName="/customXml/itemProps562.xml" ContentType="application/vnd.openxmlformats-officedocument.customXmlProperties+xml"/>
  <Override PartName="/customXml/itemProps893.xml" ContentType="application/vnd.openxmlformats-officedocument.customXmlProperties+xml"/>
  <Override PartName="/customXml/itemProps1092.xml" ContentType="application/vnd.openxmlformats-officedocument.customXmlProperties+xml"/>
  <Override PartName="/ppt/diagrams/quickStyle23.xml" ContentType="application/vnd.openxmlformats-officedocument.drawingml.diagramStyle+xml"/>
  <Override PartName="/customXml/itemProps57.xml" ContentType="application/vnd.openxmlformats-officedocument.customXmlProperties+xml"/>
  <Override PartName="/customXml/itemProps146.xml" ContentType="application/vnd.openxmlformats-officedocument.customXmlProperties+xml"/>
  <Override PartName="/customXml/itemProps638.xml" ContentType="application/vnd.openxmlformats-officedocument.customXmlProperties+xml"/>
  <Override PartName="/customXml/itemProps824.xml" ContentType="application/vnd.openxmlformats-officedocument.customXmlProperties+xml"/>
  <Override PartName="/customXml/itemProps969.xml" ContentType="application/vnd.openxmlformats-officedocument.customXmlProperties+xml"/>
  <Override PartName="/ppt/diagrams/drawing6.xml" ContentType="application/vnd.ms-office.drawingml.diagramDrawing+xml"/>
  <Override PartName="/customXml/itemProps332.xml" ContentType="application/vnd.openxmlformats-officedocument.customXmlProperties+xml"/>
  <Override PartName="/customXml/itemProps477.xml" ContentType="application/vnd.openxmlformats-officedocument.customXmlProperties+xml"/>
  <Override PartName="/customXml/itemProps663.xml" ContentType="application/vnd.openxmlformats-officedocument.customXmlProperties+xml"/>
  <Override PartName="/customXml/itemProps994.xml" ContentType="application/vnd.openxmlformats-officedocument.customXmlProperties+xml"/>
  <Override PartName="/customXml/itemProps1023.xml" ContentType="application/vnd.openxmlformats-officedocument.customXmlProperties+xml"/>
  <Override PartName="/customXml/itemProps1168.xml" ContentType="application/vnd.openxmlformats-officedocument.customXmlProperties+xml"/>
  <Override PartName="/ppt/diagrams/layout12.xml" ContentType="application/vnd.openxmlformats-officedocument.drawingml.diagramLayout+xml"/>
  <Override PartName="/customXml/itemProps82.xml" ContentType="application/vnd.openxmlformats-officedocument.customXmlProperties+xml"/>
  <Override PartName="/customXml/itemProps171.xml" ContentType="application/vnd.openxmlformats-officedocument.customXmlProperties+xml"/>
  <Override PartName="/customXml/itemProps408.xml" ContentType="application/vnd.openxmlformats-officedocument.customXmlProperties+xml"/>
  <Override PartName="/customXml/itemProps739.xml" ContentType="application/vnd.openxmlformats-officedocument.customXmlProperties+xml"/>
  <Override PartName="/customXml/itemProps1193.xml" ContentType="application/vnd.openxmlformats-officedocument.customXmlProperties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customXml/itemProps13.xml" ContentType="application/vnd.openxmlformats-officedocument.customXmlProperties+xml"/>
  <Override PartName="/customXml/itemProps247.xml" ContentType="application/vnd.openxmlformats-officedocument.customXmlProperties+xml"/>
  <Override PartName="/customXml/itemProps578.xml" ContentType="application/vnd.openxmlformats-officedocument.customXmlProperties+xml"/>
  <Override PartName="/customXml/itemProps925.xml" ContentType="application/vnd.openxmlformats-officedocument.customXmlProperties+xml"/>
  <Override PartName="/ppt/slides/slide36.xml" ContentType="application/vnd.openxmlformats-officedocument.presentationml.slide+xml"/>
  <Override PartName="/customXml/itemProps102.xml" ContentType="application/vnd.openxmlformats-officedocument.customXmlProperties+xml"/>
  <Override PartName="/customXml/itemProps433.xml" ContentType="application/vnd.openxmlformats-officedocument.customXmlProperties+xml"/>
  <Override PartName="/customXml/itemProps764.xml" ContentType="application/vnd.openxmlformats-officedocument.customXmlProperties+xml"/>
  <Override PartName="/customXml/itemProps950.xml" ContentType="application/vnd.openxmlformats-officedocument.customXmlProperties+xml"/>
  <Override PartName="/customXml/itemProps1124.xml" ContentType="application/vnd.openxmlformats-officedocument.customXmlProperties+xml"/>
  <Override PartName="/customXml/itemProps272.xml" ContentType="application/vnd.openxmlformats-officedocument.customXmlProperties+xml"/>
  <Override PartName="/customXml/itemProps509.xml" ContentType="application/vnd.openxmlformats-officedocument.customXmlProperties+xml"/>
  <Override PartName="/ppt/theme/themeOverride1.xml" ContentType="application/vnd.openxmlformats-officedocument.themeOverride+xml"/>
  <Override PartName="/customXml/itemProps203.xml" ContentType="application/vnd.openxmlformats-officedocument.customXmlProperties+xml"/>
  <Override PartName="/customXml/itemProps348.xml" ContentType="application/vnd.openxmlformats-officedocument.customXmlProperties+xml"/>
  <Override PartName="/customXml/itemProps534.xml" ContentType="application/vnd.openxmlformats-officedocument.customXmlProperties+xml"/>
  <Override PartName="/customXml/itemProps679.xml" ContentType="application/vnd.openxmlformats-officedocument.customXmlProperties+xml"/>
  <Override PartName="/customXml/itemProps1039.xml" ContentType="application/vnd.openxmlformats-officedocument.customXmlProperties+xml"/>
  <Override PartName="/ppt/tableStyles.xml" ContentType="application/vnd.openxmlformats-officedocument.presentationml.tableStyl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73.xml" ContentType="application/vnd.openxmlformats-officedocument.customXmlProperties+xml"/>
  <Override PartName="/customXml/itemProps720.xml" ContentType="application/vnd.openxmlformats-officedocument.customXmlProperties+xml"/>
  <Override PartName="/customXml/itemProps865.xml" ContentType="application/vnd.openxmlformats-officedocument.customXmlProperties+xml"/>
  <Override PartName="/customXml/itemProps1064.xml" ContentType="application/vnd.openxmlformats-officedocument.customXmlProperties+xml"/>
  <Override PartName="/customXml/itemProps29.xml" ContentType="application/vnd.openxmlformats-officedocument.customXmlProperties+xml"/>
  <Override PartName="/customXml/itemProps118.xml" ContentType="application/vnd.openxmlformats-officedocument.customXmlProperties+xml"/>
  <Override PartName="/customXml/itemProps890.xml" ContentType="application/vnd.openxmlformats-officedocument.customXmlProperties+xml"/>
  <Override PartName="/ppt/diagrams/layout1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customXml/itemProps304.xml" ContentType="application/vnd.openxmlformats-officedocument.customXmlProperties+xml"/>
  <Override PartName="/customXml/itemProps449.xml" ContentType="application/vnd.openxmlformats-officedocument.customXmlProperties+xml"/>
  <Override PartName="/customXml/itemProps635.xml" ContentType="application/vnd.openxmlformats-officedocument.customXmlProperties+xml"/>
  <Override PartName="/customXml/itemProps966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288.xml" ContentType="application/vnd.openxmlformats-officedocument.customXmlProperties+xml"/>
  <Override PartName="/customXml/itemProps474.xml" ContentType="application/vnd.openxmlformats-officedocument.customXmlProperties+xml"/>
  <Override PartName="/customXml/itemProps821.xml" ContentType="application/vnd.openxmlformats-officedocument.customXmlProperties+xml"/>
  <Override PartName="/customXml/itemProps1020.xml" ContentType="application/vnd.openxmlformats-officedocument.customXmlProperties+xml"/>
  <Override PartName="/customXml/itemProps1165.xml" ContentType="application/vnd.openxmlformats-officedocument.customXmlProperties+xml"/>
  <Override PartName="/ppt/diagrams/drawing3.xml" ContentType="application/vnd.ms-office.drawingml.diagramDrawing+xml"/>
  <Override PartName="/customXml/itemProps219.xml" ContentType="application/vnd.openxmlformats-officedocument.customXmlProperties+xml"/>
  <Override PartName="/customXml/itemProps660.xml" ContentType="application/vnd.openxmlformats-officedocument.customXmlProperties+xml"/>
  <Override PartName="/customXml/itemProps991.xml" ContentType="application/vnd.openxmlformats-officedocument.customXmlProperties+xml"/>
  <Override PartName="/customXml/itemProps389.xml" ContentType="application/vnd.openxmlformats-officedocument.customXmlProperties+xml"/>
  <Override PartName="/customXml/itemProps405.xml" ContentType="application/vnd.openxmlformats-officedocument.customXmlProperties+xml"/>
  <Override PartName="/customXml/itemProps736.xml" ContentType="application/vnd.openxmlformats-officedocument.customXmlProperties+xml"/>
  <Override PartName="/customXml/itemProps922.xml" ContentType="application/vnd.openxmlformats-officedocument.customXmlProperties+xml"/>
  <Override PartName="/customXml/itemProps1190.xml" ContentType="application/vnd.openxmlformats-officedocument.customXmlProperties+xml"/>
  <Override PartName="/ppt/slides/slide33.xml" ContentType="application/vnd.openxmlformats-officedocument.presentationml.slide+xml"/>
  <Override PartName="/customXml/itemProps10.xml" ContentType="application/vnd.openxmlformats-officedocument.customXmlProperties+xml"/>
  <Override PartName="/customXml/itemProps244.xml" ContentType="application/vnd.openxmlformats-officedocument.customXmlProperties+xml"/>
  <Override PartName="/customXml/itemProps430.xml" ContentType="application/vnd.openxmlformats-officedocument.customXmlProperties+xml"/>
  <Override PartName="/customXml/itemProps575.xml" ContentType="application/vnd.openxmlformats-officedocument.customXmlProperties+xml"/>
  <Override PartName="/customXml/itemProps761.xml" ContentType="application/vnd.openxmlformats-officedocument.customXmlProperties+xml"/>
  <Override PartName="/customXml/itemProps1121.xml" ContentType="application/vnd.openxmlformats-officedocument.customXmlProperties+xml"/>
  <Override PartName="/customXml/itemProps506.xml" ContentType="application/vnd.openxmlformats-officedocument.customXmlProperties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customXml/itemProps159.xml" ContentType="application/vnd.openxmlformats-officedocument.customXmlProperties+xml"/>
  <Override PartName="/customXml/itemProps345.xml" ContentType="application/vnd.openxmlformats-officedocument.customXmlProperties+xml"/>
  <Override PartName="/customXml/itemProps837.xml" ContentType="application/vnd.openxmlformats-officedocument.customXmlProperties+xml"/>
  <Override PartName="/customXml/itemProps1036.xml" ContentType="application/vnd.openxmlformats-officedocument.customXmlProperties+xml"/>
  <Override PartName="/customXml/itemProps95.xml" ContentType="application/vnd.openxmlformats-officedocument.customXmlProperties+xml"/>
  <Override PartName="/customXml/itemProps184.xml" ContentType="application/vnd.openxmlformats-officedocument.customXmlProperties+xml"/>
  <Override PartName="/customXml/itemProps200.xml" ContentType="application/vnd.openxmlformats-officedocument.customXmlProperties+xml"/>
  <Override PartName="/customXml/itemProps531.xml" ContentType="application/vnd.openxmlformats-officedocument.customXmlProperties+xml"/>
  <Override PartName="/customXml/itemProps676.xml" ContentType="application/vnd.openxmlformats-officedocument.customXmlProperties+xml"/>
  <Override PartName="/customXml/itemProps862.xml" ContentType="application/vnd.openxmlformats-officedocument.customXmlProperties+xml"/>
  <Override PartName="/customXml/itemProps370.xml" ContentType="application/vnd.openxmlformats-officedocument.customXmlProperties+xml"/>
  <Override PartName="/customXml/itemProps607.xml" ContentType="application/vnd.openxmlformats-officedocument.customXmlProperties+xml"/>
  <Override PartName="/customXml/itemProps938.xml" ContentType="application/vnd.openxmlformats-officedocument.customXmlProperties+xml"/>
  <Override PartName="/customXml/itemProps1061.xml" ContentType="application/vnd.openxmlformats-officedocument.customXmlProperties+xml"/>
  <Override PartName="/customXml/itemProps26.xml" ContentType="application/vnd.openxmlformats-officedocument.customXmlProperties+xml"/>
  <Override PartName="/customXml/itemProps115.xml" ContentType="application/vnd.openxmlformats-officedocument.customXmlProperties+xml"/>
  <Override PartName="/customXml/itemProps301.xml" ContentType="application/vnd.openxmlformats-officedocument.customXmlProperties+xml"/>
  <Override PartName="/customXml/itemProps446.xml" ContentType="application/vnd.openxmlformats-officedocument.customXmlProperties+xml"/>
  <Override PartName="/customXml/itemProps777.xml" ContentType="application/vnd.openxmlformats-officedocument.customXmlProperties+xml"/>
  <Override PartName="/customXml/itemProps1137.xml" ContentType="application/vnd.openxmlformats-officedocument.customXmlProperties+xml"/>
  <Override PartName="/customXml/itemProps51.xml" ContentType="application/vnd.openxmlformats-officedocument.customXmlProperties+xml"/>
  <Override PartName="/customXml/itemProps140.xml" ContentType="application/vnd.openxmlformats-officedocument.customXmlProperties+xml"/>
  <Override PartName="/customXml/itemProps285.xml" ContentType="application/vnd.openxmlformats-officedocument.customXmlProperties+xml"/>
  <Override PartName="/customXml/itemProps632.xml" ContentType="application/vnd.openxmlformats-officedocument.customXmlProperties+xml"/>
  <Override PartName="/customXml/itemProps963.xml" ContentType="application/vnd.openxmlformats-officedocument.customXmlProperties+xml"/>
  <Override PartName="/customXml/itemProps471.xml" ContentType="application/vnd.openxmlformats-officedocument.customXmlProperties+xml"/>
  <Override PartName="/customXml/itemProps708.xml" ContentType="application/vnd.openxmlformats-officedocument.customXmlProperties+xml"/>
  <Override PartName="/customXml/itemProps1162.xml" ContentType="application/vnd.openxmlformats-officedocument.customXmlProperties+xml"/>
  <Override PartName="/customXml/itemProps216.xml" ContentType="application/vnd.openxmlformats-officedocument.customXmlProperties+xml"/>
  <Override PartName="/customXml/itemProps402.xml" ContentType="application/vnd.openxmlformats-officedocument.customXmlProperties+xml"/>
  <Override PartName="/customXml/itemProps547.xml" ContentType="application/vnd.openxmlformats-officedocument.customXmlProperties+xml"/>
  <Override PartName="/customXml/itemProps733.xml" ContentType="application/vnd.openxmlformats-officedocument.customXmlProperties+xml"/>
  <Override PartName="/customXml/itemProps878.xml" ContentType="application/vnd.openxmlformats-officedocument.customXmlProperties+xml"/>
  <Override PartName="/customXml/itemProps241.xml" ContentType="application/vnd.openxmlformats-officedocument.customXmlProperties+xml"/>
  <Override PartName="/customXml/itemProps386.xml" ContentType="application/vnd.openxmlformats-officedocument.customXmlProperties+xml"/>
  <Override PartName="/customXml/itemProps572.xml" ContentType="application/vnd.openxmlformats-officedocument.customXmlProperties+xml"/>
  <Override PartName="/customXml/itemProps809.xml" ContentType="application/vnd.openxmlformats-officedocument.customXmlProperties+xml"/>
  <Override PartName="/customXml/itemProps1077.xml" ContentType="application/vnd.openxmlformats-officedocument.customXmlProperties+xml"/>
  <Override PartName="/ppt/slides/slide30.xml" ContentType="application/vnd.openxmlformats-officedocument.presentationml.slide+xml"/>
  <Override PartName="/customXml/itemProps317.xml" ContentType="application/vnd.openxmlformats-officedocument.customXmlProperties+xml"/>
  <Override PartName="/customXml/itemProps648.xml" ContentType="application/vnd.openxmlformats-officedocument.customXmlProperties+xml"/>
  <Override PartName="/customXml/itemProps1008.xml" ContentType="application/vnd.openxmlformats-officedocument.customXmlProperties+xml"/>
  <Override PartName="/ppt/diagrams/data4.xml" ContentType="application/vnd.openxmlformats-officedocument.drawingml.diagramData+xml"/>
  <Override PartName="/customXml/itemProps67.xml" ContentType="application/vnd.openxmlformats-officedocument.customXmlProperties+xml"/>
  <Override PartName="/customXml/itemProps156.xml" ContentType="application/vnd.openxmlformats-officedocument.customXmlProperties+xml"/>
  <Override PartName="/customXml/itemProps487.xml" ContentType="application/vnd.openxmlformats-officedocument.customXmlProperties+xml"/>
  <Override PartName="/customXml/itemProps503.xml" ContentType="application/vnd.openxmlformats-officedocument.customXmlProperties+xml"/>
  <Override PartName="/customXml/itemProps834.xml" ContentType="application/vnd.openxmlformats-officedocument.customXmlProperties+xml"/>
  <Override PartName="/customXml/itemProps979.xml" ContentType="application/vnd.openxmlformats-officedocument.customXmlProperties+xml"/>
  <Override PartName="/customXml/itemProps1178.xml" ContentType="application/vnd.openxmlformats-officedocument.customXmlProperties+xml"/>
  <Override PartName="/ppt/diagrams/colors6.xml" ContentType="application/vnd.openxmlformats-officedocument.drawingml.diagramColors+xml"/>
  <Override PartName="/customXml/itemProps342.xml" ContentType="application/vnd.openxmlformats-officedocument.customXmlProperties+xml"/>
  <Override PartName="/customXml/itemProps673.xml" ContentType="application/vnd.openxmlformats-officedocument.customXmlProperties+xml"/>
  <Override PartName="/customXml/itemProps1033.xml" ContentType="application/vnd.openxmlformats-officedocument.customXmlProperties+xml"/>
  <Override PartName="/ppt/diagrams/layout22.xml" ContentType="application/vnd.openxmlformats-officedocument.drawingml.diagramLayout+xml"/>
  <Override PartName="/customXml/itemProps92.xml" ContentType="application/vnd.openxmlformats-officedocument.customXmlProperties+xml"/>
  <Override PartName="/customXml/itemProps181.xml" ContentType="application/vnd.openxmlformats-officedocument.customXmlProperties+xml"/>
  <Override PartName="/customXml/itemProps418.xml" ContentType="application/vnd.openxmlformats-officedocument.customXmlProperties+xml"/>
  <Override PartName="/customXml/itemProps604.xml" ContentType="application/vnd.openxmlformats-officedocument.customXmlProperties+xml"/>
  <Override PartName="/customXml/itemProps749.xml" ContentType="application/vnd.openxmlformats-officedocument.customXmlProperties+xml"/>
  <Override PartName="/customXml/itemProps1109.xml" ContentType="application/vnd.openxmlformats-officedocument.customXmlProperties+xml"/>
  <Override PartName="/customXml/itemProps23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443.xml" ContentType="application/vnd.openxmlformats-officedocument.customXmlProperties+xml"/>
  <Override PartName="/customXml/itemProps588.xml" ContentType="application/vnd.openxmlformats-officedocument.customXmlProperties+xml"/>
  <Override PartName="/customXml/itemProps935.xml" ContentType="application/vnd.openxmlformats-officedocument.customXmlProperties+xml"/>
  <Override PartName="/customXml/itemProps1134.xml" ContentType="application/vnd.openxmlformats-officedocument.customXmlProperties+xml"/>
  <Override PartName="/ppt/slides/slide46.xml" ContentType="application/vnd.openxmlformats-officedocument.presentationml.slide+xml"/>
  <Override PartName="/customXml/itemProps282.xml" ContentType="application/vnd.openxmlformats-officedocument.customXmlProperties+xml"/>
  <Override PartName="/customXml/itemProps774.xml" ContentType="application/vnd.openxmlformats-officedocument.customXmlProperties+xml"/>
  <Override PartName="/customXml/itemProps960.xml" ContentType="application/vnd.openxmlformats-officedocument.customXmlProperties+xml"/>
  <Override PartName="/customXml/itemProps519.xml" ContentType="application/vnd.openxmlformats-officedocument.customXmlProperties+xml"/>
  <Override PartName="/customXml/itemProps705.xml" ContentType="application/vnd.openxmlformats-officedocument.customXmlProperties+xml"/>
  <Override PartName="/customXml/itemProps213.xml" ContentType="application/vnd.openxmlformats-officedocument.customXmlProperties+xml"/>
  <Override PartName="/customXml/itemProps358.xml" ContentType="application/vnd.openxmlformats-officedocument.customXmlProperties+xml"/>
  <Override PartName="/customXml/itemProps544.xml" ContentType="application/vnd.openxmlformats-officedocument.customXmlProperties+xml"/>
  <Override PartName="/customXml/itemProps689.xml" ContentType="application/vnd.openxmlformats-officedocument.customXmlProperties+xml"/>
  <Override PartName="/customXml/itemProps875.xml" ContentType="application/vnd.openxmlformats-officedocument.customXmlProperties+xml"/>
  <Override PartName="/customXml/itemProps1049.xml" ContentType="application/vnd.openxmlformats-officedocument.customXmlProperties+xml"/>
  <Override PartName="/customXml/itemProps9.xml" ContentType="application/vnd.openxmlformats-officedocument.customXmlProperties+xml"/>
  <Override PartName="/customXml/itemProps197.xml" ContentType="application/vnd.openxmlformats-officedocument.customXmlProperties+xml"/>
  <Override PartName="/customXml/itemProps383.xml" ContentType="application/vnd.openxmlformats-officedocument.customXmlProperties+xml"/>
  <Override PartName="/customXml/itemProps730.xml" ContentType="application/vnd.openxmlformats-officedocument.customXmlProperties+xml"/>
  <Override PartName="/customXml/itemProps1074.xml" ContentType="application/vnd.openxmlformats-officedocument.customXmlProperties+xml"/>
  <Override PartName="/customXml/itemProps39.xml" ContentType="application/vnd.openxmlformats-officedocument.customXmlProperties+xml"/>
  <Override PartName="/customXml/itemProps128.xml" ContentType="application/vnd.openxmlformats-officedocument.customXmlProperties+xml"/>
  <Override PartName="/customXml/itemProps459.xml" ContentType="application/vnd.openxmlformats-officedocument.customXmlProperties+xml"/>
  <Override PartName="/customXml/itemProps806.xml" ContentType="application/vnd.openxmlformats-officedocument.customXmlProperties+xml"/>
  <Override PartName="/customXml/itemProps64.xml" ContentType="application/vnd.openxmlformats-officedocument.customXmlProperties+xml"/>
  <Override PartName="/customXml/itemProps298.xml" ContentType="application/vnd.openxmlformats-officedocument.customXmlProperties+xml"/>
  <Override PartName="/customXml/itemProps314.xml" ContentType="application/vnd.openxmlformats-officedocument.customXmlProperties+xml"/>
  <Override PartName="/customXml/itemProps500.xml" ContentType="application/vnd.openxmlformats-officedocument.customXmlProperties+xml"/>
  <Override PartName="/customXml/itemProps645.xml" ContentType="application/vnd.openxmlformats-officedocument.customXmlProperties+xml"/>
  <Override PartName="/customXml/itemProps831.xml" ContentType="application/vnd.openxmlformats-officedocument.customXmlProperties+xml"/>
  <Override PartName="/customXml/itemProps976.xml" ContentType="application/vnd.openxmlformats-officedocument.customXmlProperties+xml"/>
  <Override PartName="/customXml/itemProps1005.xml" ContentType="application/vnd.openxmlformats-officedocument.customXmlPropertie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customXml/itemProps153.xml" ContentType="application/vnd.openxmlformats-officedocument.customXmlProperties+xml"/>
  <Override PartName="/customXml/itemProps484.xml" ContentType="application/vnd.openxmlformats-officedocument.customXmlProperties+xml"/>
  <Override PartName="/customXml/itemProps670.xml" ContentType="application/vnd.openxmlformats-officedocument.customXmlProperties+xml"/>
  <Override PartName="/customXml/itemProps1030.xml" ContentType="application/vnd.openxmlformats-officedocument.customXmlProperties+xml"/>
  <Override PartName="/customXml/itemProps1175.xml" ContentType="application/vnd.openxmlformats-officedocument.customXmlProperties+xml"/>
  <Override PartName="/ppt/diagrams/data17.xml" ContentType="application/vnd.openxmlformats-officedocument.drawingml.diagramData+xml"/>
  <Override PartName="/customXml/itemProps229.xml" ContentType="application/vnd.openxmlformats-officedocument.customXmlProperties+xml"/>
  <Override PartName="/customXml/itemProps415.xml" ContentType="application/vnd.openxmlformats-officedocument.customXmlProperties+xml"/>
  <Override PartName="/customXml/itemProps907.xml" ContentType="application/vnd.openxmlformats-officedocument.customXmlProperties+xml"/>
  <Override PartName="/customXml/itemProps1106.xml" ContentType="application/vnd.openxmlformats-officedocument.customXmlProperties+xml"/>
  <Override PartName="/ppt/slides/slide18.xml" ContentType="application/vnd.openxmlformats-officedocument.presentationml.slide+xml"/>
  <Override PartName="/customXml/itemProps254.xml" ContentType="application/vnd.openxmlformats-officedocument.customXmlProperties+xml"/>
  <Override PartName="/customXml/itemProps399.xml" ContentType="application/vnd.openxmlformats-officedocument.customXmlProperties+xml"/>
  <Override PartName="/customXml/itemProps601.xml" ContentType="application/vnd.openxmlformats-officedocument.customXmlProperties+xml"/>
  <Override PartName="/customXml/itemProps746.xml" ContentType="application/vnd.openxmlformats-officedocument.customXmlProperties+xml"/>
  <Override PartName="/customXml/itemProps932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440.xml" ContentType="application/vnd.openxmlformats-officedocument.customXmlProperties+xml"/>
  <Override PartName="/customXml/itemProps585.xml" ContentType="application/vnd.openxmlformats-officedocument.customXmlProperties+xml"/>
  <Override PartName="/customXml/itemProps771.xml" ContentType="application/vnd.openxmlformats-officedocument.customXmlProperties+xml"/>
  <Override PartName="/customXml/itemProps1131.xml" ContentType="application/vnd.openxmlformats-officedocument.customXmlProperties+xml"/>
  <Override PartName="/customXml/itemProps169.xml" ContentType="application/vnd.openxmlformats-officedocument.customXmlProperties+xml"/>
  <Override PartName="/customXml/itemProps516.xml" ContentType="application/vnd.openxmlformats-officedocument.customXmlProperties+xml"/>
  <Override PartName="/customXml/itemProps847.xml" ContentType="application/vnd.openxmlformats-officedocument.customXmlProperties+xml"/>
  <Override PartName="/customXml/itemProps1207.xml" ContentType="application/vnd.openxmlformats-officedocument.customXmlProperties+xml"/>
  <Override PartName="/customXml/itemProps210.xml" ContentType="application/vnd.openxmlformats-officedocument.customXmlProperties+xml"/>
  <Override PartName="/customXml/itemProps355.xml" ContentType="application/vnd.openxmlformats-officedocument.customXmlProperties+xml"/>
  <Override PartName="/customXml/itemProps686.xml" ContentType="application/vnd.openxmlformats-officedocument.customXmlProperties+xml"/>
  <Override PartName="/customXml/itemProps702.xml" ContentType="application/vnd.openxmlformats-officedocument.customXmlProperties+xml"/>
  <Override PartName="/customXml/itemProps1046.xml" ContentType="application/vnd.openxmlformats-officedocument.customXmlProperties+xml"/>
  <Override PartName="/customXml/itemProps6.xml" ContentType="application/vnd.openxmlformats-officedocument.customXmlProperties+xml"/>
  <Override PartName="/customXml/itemProps194.xml" ContentType="application/vnd.openxmlformats-officedocument.customXmlProperties+xml"/>
  <Override PartName="/customXml/itemProps541.xml" ContentType="application/vnd.openxmlformats-officedocument.customXmlProperties+xml"/>
  <Override PartName="/customXml/itemProps872.xml" ContentType="application/vnd.openxmlformats-officedocument.customXmlProperties+xml"/>
  <Override PartName="/customXml/itemProps36.xml" ContentType="application/vnd.openxmlformats-officedocument.customXmlProperties+xml"/>
  <Override PartName="/customXml/itemProps380.xml" ContentType="application/vnd.openxmlformats-officedocument.customXmlProperties+xml"/>
  <Override PartName="/customXml/itemProps617.xml" ContentType="application/vnd.openxmlformats-officedocument.customXmlProperties+xml"/>
  <Override PartName="/customXml/itemProps803.xml" ContentType="application/vnd.openxmlformats-officedocument.customXmlProperties+xml"/>
  <Override PartName="/customXml/itemProps948.xml" ContentType="application/vnd.openxmlformats-officedocument.customXmlProperties+xml"/>
  <Override PartName="/customXml/itemProps1071.xml" ContentType="application/vnd.openxmlformats-officedocument.customXmlProperties+xml"/>
  <Override PartName="/ppt/slides/slide9.xml" ContentType="application/vnd.openxmlformats-officedocument.presentationml.slide+xml"/>
  <Override PartName="/customXml/itemProps125.xml" ContentType="application/vnd.openxmlformats-officedocument.customXmlProperties+xml"/>
  <Override PartName="/customXml/itemProps311.xml" ContentType="application/vnd.openxmlformats-officedocument.customXmlProperties+xml"/>
  <Override PartName="/customXml/itemProps456.xml" ContentType="application/vnd.openxmlformats-officedocument.customXmlProperties+xml"/>
  <Override PartName="/customXml/itemProps642.xml" ContentType="application/vnd.openxmlformats-officedocument.customXmlProperties+xml"/>
  <Override PartName="/customXml/itemProps787.xml" ContentType="application/vnd.openxmlformats-officedocument.customXmlProperties+xml"/>
  <Override PartName="/customXml/itemProps973.xml" ContentType="application/vnd.openxmlformats-officedocument.customXmlProperties+xml"/>
  <Override PartName="/customXml/itemProps1002.xml" ContentType="application/vnd.openxmlformats-officedocument.customXmlProperties+xml"/>
  <Override PartName="/customXml/itemProps1147.xml" ContentType="application/vnd.openxmlformats-officedocument.customXmlProperties+xml"/>
  <Override PartName="/customXml/itemProps61.xml" ContentType="application/vnd.openxmlformats-officedocument.customXmlProperties+xml"/>
  <Override PartName="/customXml/itemProps150.xml" ContentType="application/vnd.openxmlformats-officedocument.customXmlProperties+xml"/>
  <Override PartName="/customXml/itemProps295.xml" ContentType="application/vnd.openxmlformats-officedocument.customXmlProperties+xml"/>
  <Override PartName="/customXml/itemProps481.xml" ContentType="application/vnd.openxmlformats-officedocument.customXmlProperties+xml"/>
  <Override PartName="/customXml/itemProps718.xml" ContentType="application/vnd.openxmlformats-officedocument.customXmlProperties+xml"/>
  <Override PartName="/customXml/itemProps1172.xml" ContentType="application/vnd.openxmlformats-officedocument.customXmlProperties+xml"/>
  <Override PartName="/ppt/diagrams/data14.xml" ContentType="application/vnd.openxmlformats-officedocument.drawingml.diagramData+xml"/>
  <Override PartName="/customXml/itemProps226.xml" ContentType="application/vnd.openxmlformats-officedocument.customXmlProperties+xml"/>
  <Override PartName="/customXml/itemProps557.xml" ContentType="application/vnd.openxmlformats-officedocument.customXmlProperties+xml"/>
  <Override PartName="/customXml/itemProps904.xml" ContentType="application/vnd.openxmlformats-officedocument.customXmlProperties+xml"/>
  <Override PartName="/ppt/slides/slide15.xml" ContentType="application/vnd.openxmlformats-officedocument.presentationml.slide+xml"/>
  <Override PartName="/ppt/diagrams/drawing19.xml" ContentType="application/vnd.ms-office.drawingml.diagramDrawing+xml"/>
  <Override PartName="/customXml/itemProps396.xml" ContentType="application/vnd.openxmlformats-officedocument.customXmlProperties+xml"/>
  <Override PartName="/customXml/itemProps412.xml" ContentType="application/vnd.openxmlformats-officedocument.customXmlProperties+xml"/>
  <Override PartName="/customXml/itemProps743.xml" ContentType="application/vnd.openxmlformats-officedocument.customXmlProperties+xml"/>
  <Override PartName="/customXml/itemProps888.xml" ContentType="application/vnd.openxmlformats-officedocument.customXmlProperties+xml"/>
  <Override PartName="/customXml/itemProps1087.xml" ContentType="application/vnd.openxmlformats-officedocument.customXmlProperties+xml"/>
  <Override PartName="/customXml/itemProps1103.xml" ContentType="application/vnd.openxmlformats-officedocument.customXmlProperties+xml"/>
  <Override PartName="/ppt/diagrams/quickStyle1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10"/>
  </p:sldMasterIdLst>
  <p:notesMasterIdLst>
    <p:notesMasterId r:id="rId1258"/>
  </p:notesMasterIdLst>
  <p:sldIdLst>
    <p:sldId id="318" r:id="rId1211"/>
    <p:sldId id="319" r:id="rId1212"/>
    <p:sldId id="260" r:id="rId1213"/>
    <p:sldId id="261" r:id="rId1214"/>
    <p:sldId id="262" r:id="rId1215"/>
    <p:sldId id="263" r:id="rId1216"/>
    <p:sldId id="287" r:id="rId1217"/>
    <p:sldId id="288" r:id="rId1218"/>
    <p:sldId id="307" r:id="rId1219"/>
    <p:sldId id="289" r:id="rId1220"/>
    <p:sldId id="308" r:id="rId1221"/>
    <p:sldId id="314" r:id="rId1222"/>
    <p:sldId id="264" r:id="rId1223"/>
    <p:sldId id="265" r:id="rId1224"/>
    <p:sldId id="266" r:id="rId1225"/>
    <p:sldId id="267" r:id="rId1226"/>
    <p:sldId id="290" r:id="rId1227"/>
    <p:sldId id="291" r:id="rId1228"/>
    <p:sldId id="292" r:id="rId1229"/>
    <p:sldId id="294" r:id="rId1230"/>
    <p:sldId id="295" r:id="rId1231"/>
    <p:sldId id="296" r:id="rId1232"/>
    <p:sldId id="297" r:id="rId1233"/>
    <p:sldId id="298" r:id="rId1234"/>
    <p:sldId id="312" r:id="rId1235"/>
    <p:sldId id="315" r:id="rId1236"/>
    <p:sldId id="316" r:id="rId1237"/>
    <p:sldId id="317" r:id="rId1238"/>
    <p:sldId id="304" r:id="rId1239"/>
    <p:sldId id="305" r:id="rId1240"/>
    <p:sldId id="325" r:id="rId1241"/>
    <p:sldId id="326" r:id="rId1242"/>
    <p:sldId id="327" r:id="rId1243"/>
    <p:sldId id="328" r:id="rId1244"/>
    <p:sldId id="329" r:id="rId1245"/>
    <p:sldId id="330" r:id="rId1246"/>
    <p:sldId id="331" r:id="rId1247"/>
    <p:sldId id="306" r:id="rId1248"/>
    <p:sldId id="286" r:id="rId1249"/>
    <p:sldId id="299" r:id="rId1250"/>
    <p:sldId id="300" r:id="rId1251"/>
    <p:sldId id="301" r:id="rId1252"/>
    <p:sldId id="320" r:id="rId1253"/>
    <p:sldId id="321" r:id="rId1254"/>
    <p:sldId id="322" r:id="rId1255"/>
    <p:sldId id="323" r:id="rId1256"/>
    <p:sldId id="324" r:id="rId12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5" autoAdjust="0"/>
    <p:restoredTop sz="87652" autoAdjust="0"/>
  </p:normalViewPr>
  <p:slideViewPr>
    <p:cSldViewPr>
      <p:cViewPr>
        <p:scale>
          <a:sx n="72" d="100"/>
          <a:sy n="72" d="100"/>
        </p:scale>
        <p:origin x="-2094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976" Type="http://schemas.openxmlformats.org/officeDocument/2006/relationships/customXml" Target="../customXml/item976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161" Type="http://schemas.openxmlformats.org/officeDocument/2006/relationships/customXml" Target="../customXml/item1161.xml"/><Relationship Id="rId1259" Type="http://schemas.openxmlformats.org/officeDocument/2006/relationships/presProps" Target="presProps.xml"/><Relationship Id="rId170" Type="http://schemas.openxmlformats.org/officeDocument/2006/relationships/customXml" Target="../customXml/item170.xml"/><Relationship Id="rId836" Type="http://schemas.openxmlformats.org/officeDocument/2006/relationships/customXml" Target="../customXml/item836.xml"/><Relationship Id="rId1021" Type="http://schemas.openxmlformats.org/officeDocument/2006/relationships/customXml" Target="../customXml/item1021.xml"/><Relationship Id="rId1119" Type="http://schemas.openxmlformats.org/officeDocument/2006/relationships/customXml" Target="../customXml/item1119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903" Type="http://schemas.openxmlformats.org/officeDocument/2006/relationships/customXml" Target="../customXml/item903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987" Type="http://schemas.openxmlformats.org/officeDocument/2006/relationships/customXml" Target="../customXml/item987.xml"/><Relationship Id="rId1172" Type="http://schemas.openxmlformats.org/officeDocument/2006/relationships/customXml" Target="../customXml/item117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1032" Type="http://schemas.openxmlformats.org/officeDocument/2006/relationships/customXml" Target="../customXml/item103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914" Type="http://schemas.openxmlformats.org/officeDocument/2006/relationships/customXml" Target="../customXml/item914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998" Type="http://schemas.openxmlformats.org/officeDocument/2006/relationships/customXml" Target="../customXml/item998.xml"/><Relationship Id="rId1183" Type="http://schemas.openxmlformats.org/officeDocument/2006/relationships/customXml" Target="../customXml/item118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customXml" Target="../customXml/item858.xml"/><Relationship Id="rId1043" Type="http://schemas.openxmlformats.org/officeDocument/2006/relationships/customXml" Target="../customXml/item104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925" Type="http://schemas.openxmlformats.org/officeDocument/2006/relationships/customXml" Target="../customXml/item925.xml"/><Relationship Id="rId1250" Type="http://schemas.openxmlformats.org/officeDocument/2006/relationships/slide" Target="slides/slide40.xml"/><Relationship Id="rId357" Type="http://schemas.openxmlformats.org/officeDocument/2006/relationships/customXml" Target="../customXml/item357.xml"/><Relationship Id="rId1110" Type="http://schemas.openxmlformats.org/officeDocument/2006/relationships/customXml" Target="../customXml/item1110.xml"/><Relationship Id="rId1194" Type="http://schemas.openxmlformats.org/officeDocument/2006/relationships/customXml" Target="../customXml/item1194.xml"/><Relationship Id="rId1208" Type="http://schemas.openxmlformats.org/officeDocument/2006/relationships/customXml" Target="../customXml/item1208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869" Type="http://schemas.openxmlformats.org/officeDocument/2006/relationships/customXml" Target="../customXml/item869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1054" Type="http://schemas.openxmlformats.org/officeDocument/2006/relationships/customXml" Target="../customXml/item1054.xml"/><Relationship Id="rId1261" Type="http://schemas.openxmlformats.org/officeDocument/2006/relationships/theme" Target="theme/theme1.xml"/><Relationship Id="rId270" Type="http://schemas.openxmlformats.org/officeDocument/2006/relationships/customXml" Target="../customXml/item270.xml"/><Relationship Id="rId936" Type="http://schemas.openxmlformats.org/officeDocument/2006/relationships/customXml" Target="../customXml/item936.xml"/><Relationship Id="rId1121" Type="http://schemas.openxmlformats.org/officeDocument/2006/relationships/customXml" Target="../customXml/item1121.xml"/><Relationship Id="rId1219" Type="http://schemas.openxmlformats.org/officeDocument/2006/relationships/slide" Target="slides/slide9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1065" Type="http://schemas.openxmlformats.org/officeDocument/2006/relationships/customXml" Target="../customXml/item1065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947" Type="http://schemas.openxmlformats.org/officeDocument/2006/relationships/customXml" Target="../customXml/item947.xml"/><Relationship Id="rId1132" Type="http://schemas.openxmlformats.org/officeDocument/2006/relationships/customXml" Target="../customXml/item113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1076" Type="http://schemas.openxmlformats.org/officeDocument/2006/relationships/customXml" Target="../customXml/item1076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60" Type="http://schemas.openxmlformats.org/officeDocument/2006/relationships/customXml" Target="../customXml/item860.xml"/><Relationship Id="rId958" Type="http://schemas.openxmlformats.org/officeDocument/2006/relationships/customXml" Target="../customXml/item958.xml"/><Relationship Id="rId1143" Type="http://schemas.openxmlformats.org/officeDocument/2006/relationships/customXml" Target="../customXml/item1143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003" Type="http://schemas.openxmlformats.org/officeDocument/2006/relationships/customXml" Target="../customXml/item1003.xml"/><Relationship Id="rId1087" Type="http://schemas.openxmlformats.org/officeDocument/2006/relationships/customXml" Target="../customXml/item1087.xml"/><Relationship Id="rId1210" Type="http://schemas.openxmlformats.org/officeDocument/2006/relationships/slideMaster" Target="slideMasters/slideMaster1.xml"/><Relationship Id="rId664" Type="http://schemas.openxmlformats.org/officeDocument/2006/relationships/customXml" Target="../customXml/item664.xml"/><Relationship Id="rId871" Type="http://schemas.openxmlformats.org/officeDocument/2006/relationships/customXml" Target="../customXml/item871.xml"/><Relationship Id="rId969" Type="http://schemas.openxmlformats.org/officeDocument/2006/relationships/customXml" Target="../customXml/item969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1154" Type="http://schemas.openxmlformats.org/officeDocument/2006/relationships/customXml" Target="../customXml/item1154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customXml" Target="../customXml/item829.xml"/><Relationship Id="rId1014" Type="http://schemas.openxmlformats.org/officeDocument/2006/relationships/customXml" Target="../customXml/item1014.xml"/><Relationship Id="rId1221" Type="http://schemas.openxmlformats.org/officeDocument/2006/relationships/slide" Target="slides/slide11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82" Type="http://schemas.openxmlformats.org/officeDocument/2006/relationships/customXml" Target="../customXml/item882.xml"/><Relationship Id="rId1098" Type="http://schemas.openxmlformats.org/officeDocument/2006/relationships/customXml" Target="../customXml/item1098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165" Type="http://schemas.openxmlformats.org/officeDocument/2006/relationships/customXml" Target="../customXml/item1165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1025" Type="http://schemas.openxmlformats.org/officeDocument/2006/relationships/customXml" Target="../customXml/item1025.xml"/><Relationship Id="rId1232" Type="http://schemas.openxmlformats.org/officeDocument/2006/relationships/slide" Target="slides/slide2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893" Type="http://schemas.openxmlformats.org/officeDocument/2006/relationships/customXml" Target="../customXml/item893.xml"/><Relationship Id="rId907" Type="http://schemas.openxmlformats.org/officeDocument/2006/relationships/customXml" Target="../customXml/item907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176" Type="http://schemas.openxmlformats.org/officeDocument/2006/relationships/customXml" Target="../customXml/item1176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960" Type="http://schemas.openxmlformats.org/officeDocument/2006/relationships/customXml" Target="../customXml/item960.xml"/><Relationship Id="rId1036" Type="http://schemas.openxmlformats.org/officeDocument/2006/relationships/customXml" Target="../customXml/item1036.xml"/><Relationship Id="rId1243" Type="http://schemas.openxmlformats.org/officeDocument/2006/relationships/slide" Target="slides/slide33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918" Type="http://schemas.openxmlformats.org/officeDocument/2006/relationships/customXml" Target="../customXml/item918.xml"/><Relationship Id="rId252" Type="http://schemas.openxmlformats.org/officeDocument/2006/relationships/customXml" Target="../customXml/item252.xml"/><Relationship Id="rId1103" Type="http://schemas.openxmlformats.org/officeDocument/2006/relationships/customXml" Target="../customXml/item1103.xml"/><Relationship Id="rId1187" Type="http://schemas.openxmlformats.org/officeDocument/2006/relationships/customXml" Target="../customXml/item1187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971" Type="http://schemas.openxmlformats.org/officeDocument/2006/relationships/customXml" Target="../customXml/item97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customXml" Target="../customXml/item831.xml"/><Relationship Id="rId1047" Type="http://schemas.openxmlformats.org/officeDocument/2006/relationships/customXml" Target="../customXml/item1047.xml"/><Relationship Id="rId1254" Type="http://schemas.openxmlformats.org/officeDocument/2006/relationships/slide" Target="slides/slide4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929" Type="http://schemas.openxmlformats.org/officeDocument/2006/relationships/customXml" Target="../customXml/item929.xml"/><Relationship Id="rId1114" Type="http://schemas.openxmlformats.org/officeDocument/2006/relationships/customXml" Target="../customXml/item1114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982" Type="http://schemas.openxmlformats.org/officeDocument/2006/relationships/customXml" Target="../customXml/item982.xml"/><Relationship Id="rId1198" Type="http://schemas.openxmlformats.org/officeDocument/2006/relationships/customXml" Target="../customXml/item1198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customXml" Target="../customXml/item842.xml"/><Relationship Id="rId1058" Type="http://schemas.openxmlformats.org/officeDocument/2006/relationships/customXml" Target="../customXml/item1058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1125" Type="http://schemas.openxmlformats.org/officeDocument/2006/relationships/customXml" Target="../customXml/item1125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993" Type="http://schemas.openxmlformats.org/officeDocument/2006/relationships/customXml" Target="../customXml/item993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1069" Type="http://schemas.openxmlformats.org/officeDocument/2006/relationships/customXml" Target="../customXml/item1069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853" Type="http://schemas.openxmlformats.org/officeDocument/2006/relationships/customXml" Target="../customXml/item853.xml"/><Relationship Id="rId1136" Type="http://schemas.openxmlformats.org/officeDocument/2006/relationships/customXml" Target="../customXml/item113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920" Type="http://schemas.openxmlformats.org/officeDocument/2006/relationships/customXml" Target="../customXml/item920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1203" Type="http://schemas.openxmlformats.org/officeDocument/2006/relationships/customXml" Target="../customXml/item1203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864" Type="http://schemas.openxmlformats.org/officeDocument/2006/relationships/customXml" Target="../customXml/item864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931" Type="http://schemas.openxmlformats.org/officeDocument/2006/relationships/customXml" Target="../customXml/item931.xml"/><Relationship Id="rId1147" Type="http://schemas.openxmlformats.org/officeDocument/2006/relationships/customXml" Target="../customXml/item1147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1007" Type="http://schemas.openxmlformats.org/officeDocument/2006/relationships/customXml" Target="../customXml/item1007.xml"/><Relationship Id="rId1214" Type="http://schemas.openxmlformats.org/officeDocument/2006/relationships/slide" Target="slides/slide4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75" Type="http://schemas.openxmlformats.org/officeDocument/2006/relationships/customXml" Target="../customXml/item875.xml"/><Relationship Id="rId1060" Type="http://schemas.openxmlformats.org/officeDocument/2006/relationships/customXml" Target="../customXml/item1060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942" Type="http://schemas.openxmlformats.org/officeDocument/2006/relationships/customXml" Target="../customXml/item942.xml"/><Relationship Id="rId1158" Type="http://schemas.openxmlformats.org/officeDocument/2006/relationships/customXml" Target="../customXml/item1158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1018" Type="http://schemas.openxmlformats.org/officeDocument/2006/relationships/customXml" Target="../customXml/item1018.xml"/><Relationship Id="rId1225" Type="http://schemas.openxmlformats.org/officeDocument/2006/relationships/slide" Target="slides/slide15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86" Type="http://schemas.openxmlformats.org/officeDocument/2006/relationships/customXml" Target="../customXml/item88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071" Type="http://schemas.openxmlformats.org/officeDocument/2006/relationships/customXml" Target="../customXml/item1071.xml"/><Relationship Id="rId1169" Type="http://schemas.openxmlformats.org/officeDocument/2006/relationships/customXml" Target="../customXml/item1169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953" Type="http://schemas.openxmlformats.org/officeDocument/2006/relationships/customXml" Target="../customXml/item953.xml"/><Relationship Id="rId1029" Type="http://schemas.openxmlformats.org/officeDocument/2006/relationships/customXml" Target="../customXml/item1029.xml"/><Relationship Id="rId1236" Type="http://schemas.openxmlformats.org/officeDocument/2006/relationships/slide" Target="slides/slide26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customXml" Target="../customXml/item813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897" Type="http://schemas.openxmlformats.org/officeDocument/2006/relationships/customXml" Target="../customXml/item897.xml"/><Relationship Id="rId1082" Type="http://schemas.openxmlformats.org/officeDocument/2006/relationships/customXml" Target="../customXml/item108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64" Type="http://schemas.openxmlformats.org/officeDocument/2006/relationships/customXml" Target="../customXml/item964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customXml" Target="../customXml/item824.xml"/><Relationship Id="rId1247" Type="http://schemas.openxmlformats.org/officeDocument/2006/relationships/slide" Target="slides/slide37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093" Type="http://schemas.openxmlformats.org/officeDocument/2006/relationships/customXml" Target="../customXml/item1093.xml"/><Relationship Id="rId1107" Type="http://schemas.openxmlformats.org/officeDocument/2006/relationships/customXml" Target="../customXml/item1107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975" Type="http://schemas.openxmlformats.org/officeDocument/2006/relationships/customXml" Target="../customXml/item975.xml"/><Relationship Id="rId1160" Type="http://schemas.openxmlformats.org/officeDocument/2006/relationships/customXml" Target="../customXml/item1160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1258" Type="http://schemas.openxmlformats.org/officeDocument/2006/relationships/notesMaster" Target="notesMasters/notesMaster1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020" Type="http://schemas.openxmlformats.org/officeDocument/2006/relationships/customXml" Target="../customXml/item1020.xml"/><Relationship Id="rId1118" Type="http://schemas.openxmlformats.org/officeDocument/2006/relationships/customXml" Target="../customXml/item1118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902" Type="http://schemas.openxmlformats.org/officeDocument/2006/relationships/customXml" Target="../customXml/item902.xml"/><Relationship Id="rId986" Type="http://schemas.openxmlformats.org/officeDocument/2006/relationships/customXml" Target="../customXml/item986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171" Type="http://schemas.openxmlformats.org/officeDocument/2006/relationships/customXml" Target="../customXml/item1171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846" Type="http://schemas.openxmlformats.org/officeDocument/2006/relationships/customXml" Target="../customXml/item846.xml"/><Relationship Id="rId1031" Type="http://schemas.openxmlformats.org/officeDocument/2006/relationships/customXml" Target="../customXml/item1031.xml"/><Relationship Id="rId1129" Type="http://schemas.openxmlformats.org/officeDocument/2006/relationships/customXml" Target="../customXml/item1129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913" Type="http://schemas.openxmlformats.org/officeDocument/2006/relationships/customXml" Target="../customXml/item913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997" Type="http://schemas.openxmlformats.org/officeDocument/2006/relationships/customXml" Target="../customXml/item997.xml"/><Relationship Id="rId1182" Type="http://schemas.openxmlformats.org/officeDocument/2006/relationships/customXml" Target="../customXml/item118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857" Type="http://schemas.openxmlformats.org/officeDocument/2006/relationships/customXml" Target="../customXml/item857.xml"/><Relationship Id="rId1042" Type="http://schemas.openxmlformats.org/officeDocument/2006/relationships/customXml" Target="../customXml/item104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924" Type="http://schemas.openxmlformats.org/officeDocument/2006/relationships/customXml" Target="../customXml/item924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1193" Type="http://schemas.openxmlformats.org/officeDocument/2006/relationships/customXml" Target="../customXml/item1193.xml"/><Relationship Id="rId1207" Type="http://schemas.openxmlformats.org/officeDocument/2006/relationships/customXml" Target="../customXml/item1207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68" Type="http://schemas.openxmlformats.org/officeDocument/2006/relationships/customXml" Target="../customXml/item868.xml"/><Relationship Id="rId1053" Type="http://schemas.openxmlformats.org/officeDocument/2006/relationships/customXml" Target="../customXml/item1053.xml"/><Relationship Id="rId1260" Type="http://schemas.openxmlformats.org/officeDocument/2006/relationships/viewProps" Target="viewProps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935" Type="http://schemas.openxmlformats.org/officeDocument/2006/relationships/customXml" Target="../customXml/item935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1120" Type="http://schemas.openxmlformats.org/officeDocument/2006/relationships/customXml" Target="../customXml/item1120.xml"/><Relationship Id="rId1218" Type="http://schemas.openxmlformats.org/officeDocument/2006/relationships/slide" Target="slides/slide8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79" Type="http://schemas.openxmlformats.org/officeDocument/2006/relationships/customXml" Target="../customXml/item879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1064" Type="http://schemas.openxmlformats.org/officeDocument/2006/relationships/customXml" Target="../customXml/item1064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946" Type="http://schemas.openxmlformats.org/officeDocument/2006/relationships/customXml" Target="../customXml/item946.xml"/><Relationship Id="rId1131" Type="http://schemas.openxmlformats.org/officeDocument/2006/relationships/customXml" Target="../customXml/item1131.xml"/><Relationship Id="rId1229" Type="http://schemas.openxmlformats.org/officeDocument/2006/relationships/slide" Target="slides/slide19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1075" Type="http://schemas.openxmlformats.org/officeDocument/2006/relationships/customXml" Target="../customXml/item1075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957" Type="http://schemas.openxmlformats.org/officeDocument/2006/relationships/customXml" Target="../customXml/item957.xml"/><Relationship Id="rId1142" Type="http://schemas.openxmlformats.org/officeDocument/2006/relationships/customXml" Target="../customXml/item1142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customXml" Target="../customXml/item817.xml"/><Relationship Id="rId1002" Type="http://schemas.openxmlformats.org/officeDocument/2006/relationships/customXml" Target="../customXml/item1002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870" Type="http://schemas.openxmlformats.org/officeDocument/2006/relationships/customXml" Target="../customXml/item870.xml"/><Relationship Id="rId1086" Type="http://schemas.openxmlformats.org/officeDocument/2006/relationships/customXml" Target="../customXml/item1086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68" Type="http://schemas.openxmlformats.org/officeDocument/2006/relationships/customXml" Target="../customXml/item968.xml"/><Relationship Id="rId1153" Type="http://schemas.openxmlformats.org/officeDocument/2006/relationships/customXml" Target="../customXml/item115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customXml" Target="../customXml/item828.xml"/><Relationship Id="rId1013" Type="http://schemas.openxmlformats.org/officeDocument/2006/relationships/customXml" Target="../customXml/item1013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1097" Type="http://schemas.openxmlformats.org/officeDocument/2006/relationships/customXml" Target="../customXml/item1097.xml"/><Relationship Id="rId1220" Type="http://schemas.openxmlformats.org/officeDocument/2006/relationships/slide" Target="slides/slide10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881" Type="http://schemas.openxmlformats.org/officeDocument/2006/relationships/customXml" Target="../customXml/item881.xml"/><Relationship Id="rId937" Type="http://schemas.openxmlformats.org/officeDocument/2006/relationships/customXml" Target="../customXml/item937.xml"/><Relationship Id="rId979" Type="http://schemas.openxmlformats.org/officeDocument/2006/relationships/customXml" Target="../customXml/item979.xml"/><Relationship Id="rId1122" Type="http://schemas.openxmlformats.org/officeDocument/2006/relationships/customXml" Target="../customXml/item1122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customXml" Target="../customXml/item839.xml"/><Relationship Id="rId990" Type="http://schemas.openxmlformats.org/officeDocument/2006/relationships/customXml" Target="../customXml/item990.xml"/><Relationship Id="rId1164" Type="http://schemas.openxmlformats.org/officeDocument/2006/relationships/customXml" Target="../customXml/item1164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1024" Type="http://schemas.openxmlformats.org/officeDocument/2006/relationships/customXml" Target="../customXml/item1024.xml"/><Relationship Id="rId1066" Type="http://schemas.openxmlformats.org/officeDocument/2006/relationships/customXml" Target="../customXml/item1066.xml"/><Relationship Id="rId1231" Type="http://schemas.openxmlformats.org/officeDocument/2006/relationships/slide" Target="slides/slide21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50" Type="http://schemas.openxmlformats.org/officeDocument/2006/relationships/customXml" Target="../customXml/item850.xml"/><Relationship Id="rId892" Type="http://schemas.openxmlformats.org/officeDocument/2006/relationships/customXml" Target="../customXml/item892.xml"/><Relationship Id="rId906" Type="http://schemas.openxmlformats.org/officeDocument/2006/relationships/customXml" Target="../customXml/item906.xml"/><Relationship Id="rId948" Type="http://schemas.openxmlformats.org/officeDocument/2006/relationships/customXml" Target="../customXml/item948.xml"/><Relationship Id="rId1133" Type="http://schemas.openxmlformats.org/officeDocument/2006/relationships/customXml" Target="../customXml/item1133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1175" Type="http://schemas.openxmlformats.org/officeDocument/2006/relationships/customXml" Target="../customXml/item1175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1035" Type="http://schemas.openxmlformats.org/officeDocument/2006/relationships/customXml" Target="../customXml/item1035.xml"/><Relationship Id="rId1077" Type="http://schemas.openxmlformats.org/officeDocument/2006/relationships/customXml" Target="../customXml/item1077.xml"/><Relationship Id="rId1200" Type="http://schemas.openxmlformats.org/officeDocument/2006/relationships/customXml" Target="../customXml/item1200.xml"/><Relationship Id="rId1242" Type="http://schemas.openxmlformats.org/officeDocument/2006/relationships/slide" Target="slides/slide3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861" Type="http://schemas.openxmlformats.org/officeDocument/2006/relationships/customXml" Target="../customXml/item861.xml"/><Relationship Id="rId917" Type="http://schemas.openxmlformats.org/officeDocument/2006/relationships/customXml" Target="../customXml/item917.xml"/><Relationship Id="rId959" Type="http://schemas.openxmlformats.org/officeDocument/2006/relationships/customXml" Target="../customXml/item959.xml"/><Relationship Id="rId1102" Type="http://schemas.openxmlformats.org/officeDocument/2006/relationships/customXml" Target="../customXml/item1102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1144" Type="http://schemas.openxmlformats.org/officeDocument/2006/relationships/customXml" Target="../customXml/item1144.xml"/><Relationship Id="rId1186" Type="http://schemas.openxmlformats.org/officeDocument/2006/relationships/customXml" Target="../customXml/item118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970" Type="http://schemas.openxmlformats.org/officeDocument/2006/relationships/customXml" Target="../customXml/item970.xml"/><Relationship Id="rId1004" Type="http://schemas.openxmlformats.org/officeDocument/2006/relationships/customXml" Target="../customXml/item1004.xml"/><Relationship Id="rId1046" Type="http://schemas.openxmlformats.org/officeDocument/2006/relationships/customXml" Target="../customXml/item1046.xml"/><Relationship Id="rId1211" Type="http://schemas.openxmlformats.org/officeDocument/2006/relationships/slide" Target="slides/slide1.xml"/><Relationship Id="rId1253" Type="http://schemas.openxmlformats.org/officeDocument/2006/relationships/slide" Target="slides/slide43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customXml" Target="../customXml/item830.xml"/><Relationship Id="rId872" Type="http://schemas.openxmlformats.org/officeDocument/2006/relationships/customXml" Target="../customXml/item872.xml"/><Relationship Id="rId928" Type="http://schemas.openxmlformats.org/officeDocument/2006/relationships/customXml" Target="../customXml/item928.xml"/><Relationship Id="rId1088" Type="http://schemas.openxmlformats.org/officeDocument/2006/relationships/customXml" Target="../customXml/item108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1113" Type="http://schemas.openxmlformats.org/officeDocument/2006/relationships/customXml" Target="../customXml/item1113.xml"/><Relationship Id="rId1155" Type="http://schemas.openxmlformats.org/officeDocument/2006/relationships/customXml" Target="../customXml/item1155.xml"/><Relationship Id="rId1197" Type="http://schemas.openxmlformats.org/officeDocument/2006/relationships/customXml" Target="../customXml/item119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981" Type="http://schemas.openxmlformats.org/officeDocument/2006/relationships/customXml" Target="../customXml/item981.xml"/><Relationship Id="rId1015" Type="http://schemas.openxmlformats.org/officeDocument/2006/relationships/customXml" Target="../customXml/item1015.xml"/><Relationship Id="rId1057" Type="http://schemas.openxmlformats.org/officeDocument/2006/relationships/customXml" Target="../customXml/item1057.xml"/><Relationship Id="rId1222" Type="http://schemas.openxmlformats.org/officeDocument/2006/relationships/slide" Target="slides/slide12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customXml" Target="../customXml/item841.xml"/><Relationship Id="rId883" Type="http://schemas.openxmlformats.org/officeDocument/2006/relationships/customXml" Target="../customXml/item883.xml"/><Relationship Id="rId1099" Type="http://schemas.openxmlformats.org/officeDocument/2006/relationships/customXml" Target="../customXml/item109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939" Type="http://schemas.openxmlformats.org/officeDocument/2006/relationships/customXml" Target="../customXml/item939.xml"/><Relationship Id="rId1124" Type="http://schemas.openxmlformats.org/officeDocument/2006/relationships/customXml" Target="../customXml/item1124.xml"/><Relationship Id="rId1166" Type="http://schemas.openxmlformats.org/officeDocument/2006/relationships/customXml" Target="../customXml/item116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950" Type="http://schemas.openxmlformats.org/officeDocument/2006/relationships/customXml" Target="../customXml/item950.xml"/><Relationship Id="rId992" Type="http://schemas.openxmlformats.org/officeDocument/2006/relationships/customXml" Target="../customXml/item992.xml"/><Relationship Id="rId1026" Type="http://schemas.openxmlformats.org/officeDocument/2006/relationships/customXml" Target="../customXml/item102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852" Type="http://schemas.openxmlformats.org/officeDocument/2006/relationships/customXml" Target="../customXml/item852.xml"/><Relationship Id="rId908" Type="http://schemas.openxmlformats.org/officeDocument/2006/relationships/customXml" Target="../customXml/item908.xml"/><Relationship Id="rId1068" Type="http://schemas.openxmlformats.org/officeDocument/2006/relationships/customXml" Target="../customXml/item1068.xml"/><Relationship Id="rId1233" Type="http://schemas.openxmlformats.org/officeDocument/2006/relationships/slide" Target="slides/slide23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894" Type="http://schemas.openxmlformats.org/officeDocument/2006/relationships/customXml" Target="../customXml/item894.xml"/><Relationship Id="rId1135" Type="http://schemas.openxmlformats.org/officeDocument/2006/relationships/customXml" Target="../customXml/item1135.xml"/><Relationship Id="rId1177" Type="http://schemas.openxmlformats.org/officeDocument/2006/relationships/customXml" Target="../customXml/item1177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61" Type="http://schemas.openxmlformats.org/officeDocument/2006/relationships/customXml" Target="../customXml/item961.xml"/><Relationship Id="rId1202" Type="http://schemas.openxmlformats.org/officeDocument/2006/relationships/customXml" Target="../customXml/item1202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customXml" Target="../customXml/item821.xml"/><Relationship Id="rId863" Type="http://schemas.openxmlformats.org/officeDocument/2006/relationships/customXml" Target="../customXml/item863.xml"/><Relationship Id="rId1037" Type="http://schemas.openxmlformats.org/officeDocument/2006/relationships/customXml" Target="../customXml/item1037.xml"/><Relationship Id="rId1079" Type="http://schemas.openxmlformats.org/officeDocument/2006/relationships/customXml" Target="../customXml/item1079.xml"/><Relationship Id="rId1244" Type="http://schemas.openxmlformats.org/officeDocument/2006/relationships/slide" Target="slides/slide34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919" Type="http://schemas.openxmlformats.org/officeDocument/2006/relationships/customXml" Target="../customXml/item919.xml"/><Relationship Id="rId1090" Type="http://schemas.openxmlformats.org/officeDocument/2006/relationships/customXml" Target="../customXml/item1090.xml"/><Relationship Id="rId1104" Type="http://schemas.openxmlformats.org/officeDocument/2006/relationships/customXml" Target="../customXml/item1104.xml"/><Relationship Id="rId1146" Type="http://schemas.openxmlformats.org/officeDocument/2006/relationships/customXml" Target="../customXml/item114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930" Type="http://schemas.openxmlformats.org/officeDocument/2006/relationships/customXml" Target="../customXml/item930.xml"/><Relationship Id="rId972" Type="http://schemas.openxmlformats.org/officeDocument/2006/relationships/customXml" Target="../customXml/item972.xml"/><Relationship Id="rId1006" Type="http://schemas.openxmlformats.org/officeDocument/2006/relationships/customXml" Target="../customXml/item1006.xml"/><Relationship Id="rId1188" Type="http://schemas.openxmlformats.org/officeDocument/2006/relationships/customXml" Target="../customXml/item118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1048" Type="http://schemas.openxmlformats.org/officeDocument/2006/relationships/customXml" Target="../customXml/item1048.xml"/><Relationship Id="rId1213" Type="http://schemas.openxmlformats.org/officeDocument/2006/relationships/slide" Target="slides/slide3.xml"/><Relationship Id="rId1255" Type="http://schemas.openxmlformats.org/officeDocument/2006/relationships/slide" Target="slides/slide4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874" Type="http://schemas.openxmlformats.org/officeDocument/2006/relationships/customXml" Target="../customXml/item874.xml"/><Relationship Id="rId1115" Type="http://schemas.openxmlformats.org/officeDocument/2006/relationships/customXml" Target="../customXml/item1115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941" Type="http://schemas.openxmlformats.org/officeDocument/2006/relationships/customXml" Target="../customXml/item941.xml"/><Relationship Id="rId983" Type="http://schemas.openxmlformats.org/officeDocument/2006/relationships/customXml" Target="../customXml/item983.xml"/><Relationship Id="rId1157" Type="http://schemas.openxmlformats.org/officeDocument/2006/relationships/customXml" Target="../customXml/item1157.xml"/><Relationship Id="rId1199" Type="http://schemas.openxmlformats.org/officeDocument/2006/relationships/customXml" Target="../customXml/item1199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017" Type="http://schemas.openxmlformats.org/officeDocument/2006/relationships/customXml" Target="../customXml/item1017.xml"/><Relationship Id="rId1059" Type="http://schemas.openxmlformats.org/officeDocument/2006/relationships/customXml" Target="../customXml/item1059.xml"/><Relationship Id="rId1224" Type="http://schemas.openxmlformats.org/officeDocument/2006/relationships/slide" Target="slides/slide14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43" Type="http://schemas.openxmlformats.org/officeDocument/2006/relationships/customXml" Target="../customXml/item843.xml"/><Relationship Id="rId885" Type="http://schemas.openxmlformats.org/officeDocument/2006/relationships/customXml" Target="../customXml/item885.xml"/><Relationship Id="rId1070" Type="http://schemas.openxmlformats.org/officeDocument/2006/relationships/customXml" Target="../customXml/item1070.xml"/><Relationship Id="rId1126" Type="http://schemas.openxmlformats.org/officeDocument/2006/relationships/customXml" Target="../customXml/item1126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910" Type="http://schemas.openxmlformats.org/officeDocument/2006/relationships/customXml" Target="../customXml/item910.xml"/><Relationship Id="rId952" Type="http://schemas.openxmlformats.org/officeDocument/2006/relationships/customXml" Target="../customXml/item952.xml"/><Relationship Id="rId1168" Type="http://schemas.openxmlformats.org/officeDocument/2006/relationships/customXml" Target="../customXml/item116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994" Type="http://schemas.openxmlformats.org/officeDocument/2006/relationships/customXml" Target="../customXml/item994.xml"/><Relationship Id="rId1028" Type="http://schemas.openxmlformats.org/officeDocument/2006/relationships/customXml" Target="../customXml/item1028.xml"/><Relationship Id="rId1235" Type="http://schemas.openxmlformats.org/officeDocument/2006/relationships/slide" Target="slides/slide2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854" Type="http://schemas.openxmlformats.org/officeDocument/2006/relationships/customXml" Target="../customXml/item854.xml"/><Relationship Id="rId896" Type="http://schemas.openxmlformats.org/officeDocument/2006/relationships/customXml" Target="../customXml/item896.xml"/><Relationship Id="rId1081" Type="http://schemas.openxmlformats.org/officeDocument/2006/relationships/customXml" Target="../customXml/item1081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921" Type="http://schemas.openxmlformats.org/officeDocument/2006/relationships/customXml" Target="../customXml/item921.xml"/><Relationship Id="rId1137" Type="http://schemas.openxmlformats.org/officeDocument/2006/relationships/customXml" Target="../customXml/item1137.xml"/><Relationship Id="rId1179" Type="http://schemas.openxmlformats.org/officeDocument/2006/relationships/customXml" Target="../customXml/item117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63" Type="http://schemas.openxmlformats.org/officeDocument/2006/relationships/customXml" Target="../customXml/item963.xml"/><Relationship Id="rId1039" Type="http://schemas.openxmlformats.org/officeDocument/2006/relationships/customXml" Target="../customXml/item1039.xml"/><Relationship Id="rId1190" Type="http://schemas.openxmlformats.org/officeDocument/2006/relationships/customXml" Target="../customXml/item1190.xml"/><Relationship Id="rId1204" Type="http://schemas.openxmlformats.org/officeDocument/2006/relationships/customXml" Target="../customXml/item1204.xml"/><Relationship Id="rId1246" Type="http://schemas.openxmlformats.org/officeDocument/2006/relationships/slide" Target="slides/slide36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customXml" Target="../customXml/item823.xml"/><Relationship Id="rId865" Type="http://schemas.openxmlformats.org/officeDocument/2006/relationships/customXml" Target="../customXml/item865.xml"/><Relationship Id="rId1050" Type="http://schemas.openxmlformats.org/officeDocument/2006/relationships/customXml" Target="../customXml/item105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932" Type="http://schemas.openxmlformats.org/officeDocument/2006/relationships/customXml" Target="../customXml/item932.xml"/><Relationship Id="rId1092" Type="http://schemas.openxmlformats.org/officeDocument/2006/relationships/customXml" Target="../customXml/item1092.xml"/><Relationship Id="rId1106" Type="http://schemas.openxmlformats.org/officeDocument/2006/relationships/customXml" Target="../customXml/item1106.xml"/><Relationship Id="rId1148" Type="http://schemas.openxmlformats.org/officeDocument/2006/relationships/customXml" Target="../customXml/item114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974" Type="http://schemas.openxmlformats.org/officeDocument/2006/relationships/customXml" Target="../customXml/item974.xml"/><Relationship Id="rId1008" Type="http://schemas.openxmlformats.org/officeDocument/2006/relationships/customXml" Target="../customXml/item1008.xml"/><Relationship Id="rId1215" Type="http://schemas.openxmlformats.org/officeDocument/2006/relationships/slide" Target="slides/slide5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customXml" Target="../customXml/item834.xml"/><Relationship Id="rId876" Type="http://schemas.openxmlformats.org/officeDocument/2006/relationships/customXml" Target="../customXml/item876.xml"/><Relationship Id="rId1257" Type="http://schemas.openxmlformats.org/officeDocument/2006/relationships/slide" Target="slides/slide47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901" Type="http://schemas.openxmlformats.org/officeDocument/2006/relationships/customXml" Target="../customXml/item901.xml"/><Relationship Id="rId1061" Type="http://schemas.openxmlformats.org/officeDocument/2006/relationships/customXml" Target="../customXml/item1061.xml"/><Relationship Id="rId1117" Type="http://schemas.openxmlformats.org/officeDocument/2006/relationships/customXml" Target="../customXml/item1117.xml"/><Relationship Id="rId1159" Type="http://schemas.openxmlformats.org/officeDocument/2006/relationships/customXml" Target="../customXml/item115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943" Type="http://schemas.openxmlformats.org/officeDocument/2006/relationships/customXml" Target="../customXml/item943.xml"/><Relationship Id="rId985" Type="http://schemas.openxmlformats.org/officeDocument/2006/relationships/customXml" Target="../customXml/item985.xml"/><Relationship Id="rId1019" Type="http://schemas.openxmlformats.org/officeDocument/2006/relationships/customXml" Target="../customXml/item1019.xml"/><Relationship Id="rId1170" Type="http://schemas.openxmlformats.org/officeDocument/2006/relationships/customXml" Target="../customXml/item117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customXml" Target="../customXml/item845.xml"/><Relationship Id="rId1030" Type="http://schemas.openxmlformats.org/officeDocument/2006/relationships/customXml" Target="../customXml/item1030.xml"/><Relationship Id="rId1226" Type="http://schemas.openxmlformats.org/officeDocument/2006/relationships/slide" Target="slides/slide16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887" Type="http://schemas.openxmlformats.org/officeDocument/2006/relationships/customXml" Target="../customXml/item887.xml"/><Relationship Id="rId1072" Type="http://schemas.openxmlformats.org/officeDocument/2006/relationships/customXml" Target="../customXml/item1072.xml"/><Relationship Id="rId1128" Type="http://schemas.openxmlformats.org/officeDocument/2006/relationships/customXml" Target="../customXml/item1128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912" Type="http://schemas.openxmlformats.org/officeDocument/2006/relationships/customXml" Target="../customXml/item912.xml"/><Relationship Id="rId954" Type="http://schemas.openxmlformats.org/officeDocument/2006/relationships/customXml" Target="../customXml/item954.xml"/><Relationship Id="rId996" Type="http://schemas.openxmlformats.org/officeDocument/2006/relationships/customXml" Target="../customXml/item996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856" Type="http://schemas.openxmlformats.org/officeDocument/2006/relationships/customXml" Target="../customXml/item856.xml"/><Relationship Id="rId1181" Type="http://schemas.openxmlformats.org/officeDocument/2006/relationships/customXml" Target="../customXml/item1181.xml"/><Relationship Id="rId1237" Type="http://schemas.openxmlformats.org/officeDocument/2006/relationships/slide" Target="slides/slide27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898" Type="http://schemas.openxmlformats.org/officeDocument/2006/relationships/customXml" Target="../customXml/item898.xml"/><Relationship Id="rId1041" Type="http://schemas.openxmlformats.org/officeDocument/2006/relationships/customXml" Target="../customXml/item1041.xml"/><Relationship Id="rId1083" Type="http://schemas.openxmlformats.org/officeDocument/2006/relationships/customXml" Target="../customXml/item1083.xml"/><Relationship Id="rId1139" Type="http://schemas.openxmlformats.org/officeDocument/2006/relationships/customXml" Target="../customXml/item113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923" Type="http://schemas.openxmlformats.org/officeDocument/2006/relationships/customXml" Target="../customXml/item923.xml"/><Relationship Id="rId965" Type="http://schemas.openxmlformats.org/officeDocument/2006/relationships/customXml" Target="../customXml/item965.xml"/><Relationship Id="rId1150" Type="http://schemas.openxmlformats.org/officeDocument/2006/relationships/customXml" Target="../customXml/item1150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1192" Type="http://schemas.openxmlformats.org/officeDocument/2006/relationships/customXml" Target="../customXml/item1192.xml"/><Relationship Id="rId1206" Type="http://schemas.openxmlformats.org/officeDocument/2006/relationships/customXml" Target="../customXml/item1206.xml"/><Relationship Id="rId1248" Type="http://schemas.openxmlformats.org/officeDocument/2006/relationships/slide" Target="slides/slide3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867" Type="http://schemas.openxmlformats.org/officeDocument/2006/relationships/customXml" Target="../customXml/item867.xml"/><Relationship Id="rId1010" Type="http://schemas.openxmlformats.org/officeDocument/2006/relationships/customXml" Target="../customXml/item1010.xml"/><Relationship Id="rId1052" Type="http://schemas.openxmlformats.org/officeDocument/2006/relationships/customXml" Target="../customXml/item1052.xml"/><Relationship Id="rId1094" Type="http://schemas.openxmlformats.org/officeDocument/2006/relationships/customXml" Target="../customXml/item1094.xml"/><Relationship Id="rId1108" Type="http://schemas.openxmlformats.org/officeDocument/2006/relationships/customXml" Target="../customXml/item1108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934" Type="http://schemas.openxmlformats.org/officeDocument/2006/relationships/customXml" Target="../customXml/item934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1217" Type="http://schemas.openxmlformats.org/officeDocument/2006/relationships/slide" Target="slides/slide7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878" Type="http://schemas.openxmlformats.org/officeDocument/2006/relationships/customXml" Target="../customXml/item878.xml"/><Relationship Id="rId1063" Type="http://schemas.openxmlformats.org/officeDocument/2006/relationships/customXml" Target="../customXml/item106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945" Type="http://schemas.openxmlformats.org/officeDocument/2006/relationships/customXml" Target="../customXml/item945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1130" Type="http://schemas.openxmlformats.org/officeDocument/2006/relationships/customXml" Target="../customXml/item1130.xml"/><Relationship Id="rId1228" Type="http://schemas.openxmlformats.org/officeDocument/2006/relationships/slide" Target="slides/slide18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889" Type="http://schemas.openxmlformats.org/officeDocument/2006/relationships/customXml" Target="../customXml/item889.xml"/><Relationship Id="rId1074" Type="http://schemas.openxmlformats.org/officeDocument/2006/relationships/customXml" Target="../customXml/item1074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956" Type="http://schemas.openxmlformats.org/officeDocument/2006/relationships/customXml" Target="../customXml/item956.xml"/><Relationship Id="rId1141" Type="http://schemas.openxmlformats.org/officeDocument/2006/relationships/customXml" Target="../customXml/item1141.xml"/><Relationship Id="rId1239" Type="http://schemas.openxmlformats.org/officeDocument/2006/relationships/slide" Target="slides/slide2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1001" Type="http://schemas.openxmlformats.org/officeDocument/2006/relationships/customXml" Target="../customXml/item1001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085" Type="http://schemas.openxmlformats.org/officeDocument/2006/relationships/customXml" Target="../customXml/item108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7" Type="http://schemas.openxmlformats.org/officeDocument/2006/relationships/customXml" Target="../customXml/item967.xml"/><Relationship Id="rId1152" Type="http://schemas.openxmlformats.org/officeDocument/2006/relationships/customXml" Target="../customXml/item115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customXml" Target="../customXml/item827.xml"/><Relationship Id="rId1012" Type="http://schemas.openxmlformats.org/officeDocument/2006/relationships/customXml" Target="../customXml/item1012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880" Type="http://schemas.openxmlformats.org/officeDocument/2006/relationships/customXml" Target="../customXml/item880.xml"/><Relationship Id="rId1096" Type="http://schemas.openxmlformats.org/officeDocument/2006/relationships/customXml" Target="../customXml/item109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978" Type="http://schemas.openxmlformats.org/officeDocument/2006/relationships/customXml" Target="../customXml/item978.xml"/><Relationship Id="rId1163" Type="http://schemas.openxmlformats.org/officeDocument/2006/relationships/customXml" Target="../customXml/item1163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023" Type="http://schemas.openxmlformats.org/officeDocument/2006/relationships/customXml" Target="../customXml/item102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1230" Type="http://schemas.openxmlformats.org/officeDocument/2006/relationships/slide" Target="slides/slide20.xml"/><Relationship Id="rId337" Type="http://schemas.openxmlformats.org/officeDocument/2006/relationships/customXml" Target="../customXml/item337.xml"/><Relationship Id="rId891" Type="http://schemas.openxmlformats.org/officeDocument/2006/relationships/customXml" Target="../customXml/item891.xml"/><Relationship Id="rId905" Type="http://schemas.openxmlformats.org/officeDocument/2006/relationships/customXml" Target="../customXml/item905.xml"/><Relationship Id="rId989" Type="http://schemas.openxmlformats.org/officeDocument/2006/relationships/customXml" Target="../customXml/item989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849" Type="http://schemas.openxmlformats.org/officeDocument/2006/relationships/customXml" Target="../customXml/item849.xml"/><Relationship Id="rId1174" Type="http://schemas.openxmlformats.org/officeDocument/2006/relationships/customXml" Target="../customXml/item1174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1034" Type="http://schemas.openxmlformats.org/officeDocument/2006/relationships/customXml" Target="../customXml/item1034.xml"/><Relationship Id="rId1241" Type="http://schemas.openxmlformats.org/officeDocument/2006/relationships/slide" Target="slides/slide3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916" Type="http://schemas.openxmlformats.org/officeDocument/2006/relationships/customXml" Target="../customXml/item916.xml"/><Relationship Id="rId1101" Type="http://schemas.openxmlformats.org/officeDocument/2006/relationships/customXml" Target="../customXml/item1101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185" Type="http://schemas.openxmlformats.org/officeDocument/2006/relationships/customXml" Target="../customXml/item1185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1045" Type="http://schemas.openxmlformats.org/officeDocument/2006/relationships/customXml" Target="../customXml/item1045.xml"/><Relationship Id="rId1252" Type="http://schemas.openxmlformats.org/officeDocument/2006/relationships/slide" Target="slides/slide4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927" Type="http://schemas.openxmlformats.org/officeDocument/2006/relationships/customXml" Target="../customXml/item927.xml"/><Relationship Id="rId1112" Type="http://schemas.openxmlformats.org/officeDocument/2006/relationships/customXml" Target="../customXml/item1112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196" Type="http://schemas.openxmlformats.org/officeDocument/2006/relationships/customXml" Target="../customXml/item119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980" Type="http://schemas.openxmlformats.org/officeDocument/2006/relationships/customXml" Target="../customXml/item980.xml"/><Relationship Id="rId1056" Type="http://schemas.openxmlformats.org/officeDocument/2006/relationships/customXml" Target="../customXml/item1056.xml"/><Relationship Id="rId840" Type="http://schemas.openxmlformats.org/officeDocument/2006/relationships/customXml" Target="../customXml/item840.xml"/><Relationship Id="rId938" Type="http://schemas.openxmlformats.org/officeDocument/2006/relationships/customXml" Target="../customXml/item938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123" Type="http://schemas.openxmlformats.org/officeDocument/2006/relationships/customXml" Target="../customXml/item1123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991" Type="http://schemas.openxmlformats.org/officeDocument/2006/relationships/customXml" Target="../customXml/item991.xml"/><Relationship Id="rId1067" Type="http://schemas.openxmlformats.org/officeDocument/2006/relationships/customXml" Target="../customXml/item1067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851" Type="http://schemas.openxmlformats.org/officeDocument/2006/relationships/customXml" Target="../customXml/item851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949" Type="http://schemas.openxmlformats.org/officeDocument/2006/relationships/customXml" Target="../customXml/item949.xml"/><Relationship Id="rId1134" Type="http://schemas.openxmlformats.org/officeDocument/2006/relationships/customXml" Target="../customXml/item1134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1201" Type="http://schemas.openxmlformats.org/officeDocument/2006/relationships/customXml" Target="../customXml/item120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862" Type="http://schemas.openxmlformats.org/officeDocument/2006/relationships/customXml" Target="../customXml/item862.xml"/><Relationship Id="rId1078" Type="http://schemas.openxmlformats.org/officeDocument/2006/relationships/customXml" Target="../customXml/item1078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1145" Type="http://schemas.openxmlformats.org/officeDocument/2006/relationships/customXml" Target="../customXml/item1145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1005" Type="http://schemas.openxmlformats.org/officeDocument/2006/relationships/customXml" Target="../customXml/item1005.xml"/><Relationship Id="rId1212" Type="http://schemas.openxmlformats.org/officeDocument/2006/relationships/slide" Target="slides/slide2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873" Type="http://schemas.openxmlformats.org/officeDocument/2006/relationships/customXml" Target="../customXml/item873.xml"/><Relationship Id="rId1089" Type="http://schemas.openxmlformats.org/officeDocument/2006/relationships/customXml" Target="../customXml/item108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1156" Type="http://schemas.openxmlformats.org/officeDocument/2006/relationships/customXml" Target="../customXml/item1156.xml"/><Relationship Id="rId733" Type="http://schemas.openxmlformats.org/officeDocument/2006/relationships/customXml" Target="../customXml/item733.xml"/><Relationship Id="rId940" Type="http://schemas.openxmlformats.org/officeDocument/2006/relationships/customXml" Target="../customXml/item940.xml"/><Relationship Id="rId1016" Type="http://schemas.openxmlformats.org/officeDocument/2006/relationships/customXml" Target="../customXml/item1016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1223" Type="http://schemas.openxmlformats.org/officeDocument/2006/relationships/slide" Target="slides/slide13.xml"/><Relationship Id="rId232" Type="http://schemas.openxmlformats.org/officeDocument/2006/relationships/customXml" Target="../customXml/item232.xml"/><Relationship Id="rId884" Type="http://schemas.openxmlformats.org/officeDocument/2006/relationships/customXml" Target="../customXml/item884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951" Type="http://schemas.openxmlformats.org/officeDocument/2006/relationships/customXml" Target="../customXml/item951.xml"/><Relationship Id="rId1167" Type="http://schemas.openxmlformats.org/officeDocument/2006/relationships/customXml" Target="../customXml/item1167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1027" Type="http://schemas.openxmlformats.org/officeDocument/2006/relationships/customXml" Target="../customXml/item1027.xml"/><Relationship Id="rId1234" Type="http://schemas.openxmlformats.org/officeDocument/2006/relationships/slide" Target="slides/slide2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895" Type="http://schemas.openxmlformats.org/officeDocument/2006/relationships/customXml" Target="../customXml/item895.xml"/><Relationship Id="rId909" Type="http://schemas.openxmlformats.org/officeDocument/2006/relationships/customXml" Target="../customXml/item909.xml"/><Relationship Id="rId1080" Type="http://schemas.openxmlformats.org/officeDocument/2006/relationships/customXml" Target="../customXml/item1080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62" Type="http://schemas.openxmlformats.org/officeDocument/2006/relationships/customXml" Target="../customXml/item962.xml"/><Relationship Id="rId1178" Type="http://schemas.openxmlformats.org/officeDocument/2006/relationships/customXml" Target="../customXml/item1178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1038" Type="http://schemas.openxmlformats.org/officeDocument/2006/relationships/customXml" Target="../customXml/item1038.xml"/><Relationship Id="rId1245" Type="http://schemas.openxmlformats.org/officeDocument/2006/relationships/slide" Target="slides/slide35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1091" Type="http://schemas.openxmlformats.org/officeDocument/2006/relationships/customXml" Target="../customXml/item1091.xml"/><Relationship Id="rId1105" Type="http://schemas.openxmlformats.org/officeDocument/2006/relationships/customXml" Target="../customXml/item1105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189" Type="http://schemas.openxmlformats.org/officeDocument/2006/relationships/customXml" Target="../customXml/item1189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973" Type="http://schemas.openxmlformats.org/officeDocument/2006/relationships/customXml" Target="../customXml/item973.xml"/><Relationship Id="rId1049" Type="http://schemas.openxmlformats.org/officeDocument/2006/relationships/customXml" Target="../customXml/item1049.xml"/><Relationship Id="rId1256" Type="http://schemas.openxmlformats.org/officeDocument/2006/relationships/slide" Target="slides/slide46.xml"/><Relationship Id="rId833" Type="http://schemas.openxmlformats.org/officeDocument/2006/relationships/customXml" Target="../customXml/item833.xml"/><Relationship Id="rId1116" Type="http://schemas.openxmlformats.org/officeDocument/2006/relationships/customXml" Target="../customXml/item1116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900" Type="http://schemas.openxmlformats.org/officeDocument/2006/relationships/customXml" Target="../customXml/item900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984" Type="http://schemas.openxmlformats.org/officeDocument/2006/relationships/customXml" Target="../customXml/item984.xml"/><Relationship Id="rId637" Type="http://schemas.openxmlformats.org/officeDocument/2006/relationships/customXml" Target="../customXml/item637.xml"/><Relationship Id="rId844" Type="http://schemas.openxmlformats.org/officeDocument/2006/relationships/customXml" Target="../customXml/item844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911" Type="http://schemas.openxmlformats.org/officeDocument/2006/relationships/customXml" Target="../customXml/item911.xml"/><Relationship Id="rId1127" Type="http://schemas.openxmlformats.org/officeDocument/2006/relationships/customXml" Target="../customXml/item1127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995" Type="http://schemas.openxmlformats.org/officeDocument/2006/relationships/customXml" Target="../customXml/item995.xml"/><Relationship Id="rId1180" Type="http://schemas.openxmlformats.org/officeDocument/2006/relationships/customXml" Target="../customXml/item1180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855" Type="http://schemas.openxmlformats.org/officeDocument/2006/relationships/customXml" Target="../customXml/item855.xml"/><Relationship Id="rId1040" Type="http://schemas.openxmlformats.org/officeDocument/2006/relationships/customXml" Target="../customXml/item1040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922" Type="http://schemas.openxmlformats.org/officeDocument/2006/relationships/customXml" Target="../customXml/item922.xml"/><Relationship Id="rId1138" Type="http://schemas.openxmlformats.org/officeDocument/2006/relationships/customXml" Target="../customXml/item1138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1191" Type="http://schemas.openxmlformats.org/officeDocument/2006/relationships/customXml" Target="../customXml/item1191.xml"/><Relationship Id="rId1205" Type="http://schemas.openxmlformats.org/officeDocument/2006/relationships/customXml" Target="../customXml/item1205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866" Type="http://schemas.openxmlformats.org/officeDocument/2006/relationships/customXml" Target="../customXml/item866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051" Type="http://schemas.openxmlformats.org/officeDocument/2006/relationships/customXml" Target="../customXml/item1051.xml"/><Relationship Id="rId1149" Type="http://schemas.openxmlformats.org/officeDocument/2006/relationships/customXml" Target="../customXml/item114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933" Type="http://schemas.openxmlformats.org/officeDocument/2006/relationships/customXml" Target="../customXml/item933.xml"/><Relationship Id="rId1009" Type="http://schemas.openxmlformats.org/officeDocument/2006/relationships/customXml" Target="../customXml/item1009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1216" Type="http://schemas.openxmlformats.org/officeDocument/2006/relationships/slide" Target="slides/slide6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877" Type="http://schemas.openxmlformats.org/officeDocument/2006/relationships/customXml" Target="../customXml/item877.xml"/><Relationship Id="rId1062" Type="http://schemas.openxmlformats.org/officeDocument/2006/relationships/customXml" Target="../customXml/item1062.xml"/><Relationship Id="rId737" Type="http://schemas.openxmlformats.org/officeDocument/2006/relationships/customXml" Target="../customXml/item737.xml"/><Relationship Id="rId944" Type="http://schemas.openxmlformats.org/officeDocument/2006/relationships/customXml" Target="../customXml/item944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1227" Type="http://schemas.openxmlformats.org/officeDocument/2006/relationships/slide" Target="slides/slide17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88" Type="http://schemas.openxmlformats.org/officeDocument/2006/relationships/customXml" Target="../customXml/item888.xml"/><Relationship Id="rId1073" Type="http://schemas.openxmlformats.org/officeDocument/2006/relationships/customXml" Target="../customXml/item1073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955" Type="http://schemas.openxmlformats.org/officeDocument/2006/relationships/customXml" Target="../customXml/item955.xml"/><Relationship Id="rId1140" Type="http://schemas.openxmlformats.org/officeDocument/2006/relationships/customXml" Target="../customXml/item1140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1238" Type="http://schemas.openxmlformats.org/officeDocument/2006/relationships/slide" Target="slides/slide28.xml"/><Relationship Id="rId247" Type="http://schemas.openxmlformats.org/officeDocument/2006/relationships/customXml" Target="../customXml/item247.xml"/><Relationship Id="rId899" Type="http://schemas.openxmlformats.org/officeDocument/2006/relationships/customXml" Target="../customXml/item899.xml"/><Relationship Id="rId1000" Type="http://schemas.openxmlformats.org/officeDocument/2006/relationships/customXml" Target="../customXml/item1000.xml"/><Relationship Id="rId1084" Type="http://schemas.openxmlformats.org/officeDocument/2006/relationships/customXml" Target="../customXml/item1084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966" Type="http://schemas.openxmlformats.org/officeDocument/2006/relationships/customXml" Target="../customXml/item966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1151" Type="http://schemas.openxmlformats.org/officeDocument/2006/relationships/customXml" Target="../customXml/item1151.xml"/><Relationship Id="rId1249" Type="http://schemas.openxmlformats.org/officeDocument/2006/relationships/slide" Target="slides/slide3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customXml" Target="../customXml/item826.xml"/><Relationship Id="rId1011" Type="http://schemas.openxmlformats.org/officeDocument/2006/relationships/customXml" Target="../customXml/item1011.xml"/><Relationship Id="rId1109" Type="http://schemas.openxmlformats.org/officeDocument/2006/relationships/customXml" Target="../customXml/item1109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1095" Type="http://schemas.openxmlformats.org/officeDocument/2006/relationships/customXml" Target="../customXml/item1095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977" Type="http://schemas.openxmlformats.org/officeDocument/2006/relationships/customXml" Target="../customXml/item977.xml"/><Relationship Id="rId1162" Type="http://schemas.openxmlformats.org/officeDocument/2006/relationships/customXml" Target="../customXml/item1162.xml"/><Relationship Id="rId171" Type="http://schemas.openxmlformats.org/officeDocument/2006/relationships/customXml" Target="../customXml/item171.xml"/><Relationship Id="rId837" Type="http://schemas.openxmlformats.org/officeDocument/2006/relationships/customXml" Target="../customXml/item837.xml"/><Relationship Id="rId1022" Type="http://schemas.openxmlformats.org/officeDocument/2006/relationships/customXml" Target="../customXml/item1022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890" Type="http://schemas.openxmlformats.org/officeDocument/2006/relationships/customXml" Target="../customXml/item890.xml"/><Relationship Id="rId904" Type="http://schemas.openxmlformats.org/officeDocument/2006/relationships/customXml" Target="../customXml/item90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988" Type="http://schemas.openxmlformats.org/officeDocument/2006/relationships/customXml" Target="../customXml/item988.xml"/><Relationship Id="rId1173" Type="http://schemas.openxmlformats.org/officeDocument/2006/relationships/customXml" Target="../customXml/item117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848" Type="http://schemas.openxmlformats.org/officeDocument/2006/relationships/customXml" Target="../customXml/item848.xml"/><Relationship Id="rId1033" Type="http://schemas.openxmlformats.org/officeDocument/2006/relationships/customXml" Target="../customXml/item1033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915" Type="http://schemas.openxmlformats.org/officeDocument/2006/relationships/customXml" Target="../customXml/item915.xml"/><Relationship Id="rId1240" Type="http://schemas.openxmlformats.org/officeDocument/2006/relationships/slide" Target="slides/slide30.xml"/><Relationship Id="rId347" Type="http://schemas.openxmlformats.org/officeDocument/2006/relationships/customXml" Target="../customXml/item347.xml"/><Relationship Id="rId999" Type="http://schemas.openxmlformats.org/officeDocument/2006/relationships/customXml" Target="../customXml/item999.xml"/><Relationship Id="rId1100" Type="http://schemas.openxmlformats.org/officeDocument/2006/relationships/customXml" Target="../customXml/item1100.xml"/><Relationship Id="rId1184" Type="http://schemas.openxmlformats.org/officeDocument/2006/relationships/customXml" Target="../customXml/item1184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859" Type="http://schemas.openxmlformats.org/officeDocument/2006/relationships/customXml" Target="../customXml/item85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1044" Type="http://schemas.openxmlformats.org/officeDocument/2006/relationships/customXml" Target="../customXml/item1044.xml"/><Relationship Id="rId1251" Type="http://schemas.openxmlformats.org/officeDocument/2006/relationships/slide" Target="slides/slide4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926" Type="http://schemas.openxmlformats.org/officeDocument/2006/relationships/customXml" Target="../customXml/item926.xml"/><Relationship Id="rId1111" Type="http://schemas.openxmlformats.org/officeDocument/2006/relationships/customXml" Target="../customXml/item1111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1195" Type="http://schemas.openxmlformats.org/officeDocument/2006/relationships/customXml" Target="../customXml/item1195.xml"/><Relationship Id="rId1209" Type="http://schemas.openxmlformats.org/officeDocument/2006/relationships/customXml" Target="../customXml/item1209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Relationship Id="rId1055" Type="http://schemas.openxmlformats.org/officeDocument/2006/relationships/customXml" Target="../customXml/item1055.xml"/><Relationship Id="rId126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4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axId val="236823680"/>
        <c:axId val="236825216"/>
      </c:barChart>
      <c:catAx>
        <c:axId val="236823680"/>
        <c:scaling>
          <c:orientation val="minMax"/>
        </c:scaling>
        <c:axPos val="b"/>
        <c:majorTickMark val="none"/>
        <c:tickLblPos val="none"/>
        <c:spPr>
          <a:ln w="3175"/>
        </c:spPr>
        <c:crossAx val="236825216"/>
        <c:crosses val="autoZero"/>
        <c:auto val="1"/>
        <c:lblAlgn val="ctr"/>
        <c:lblOffset val="100"/>
      </c:catAx>
      <c:valAx>
        <c:axId val="23682521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tickLblPos val="none"/>
        <c:crossAx val="236823680"/>
        <c:crosses val="autoZero"/>
        <c:crossBetween val="between"/>
      </c:valAx>
    </c:plotArea>
    <c:plotVisOnly val="1"/>
    <c:dispBlanksAs val="gap"/>
  </c:chart>
  <c:spPr>
    <a:solidFill>
      <a:sysClr val="window" lastClr="FFFFFF"/>
    </a:solidFill>
  </c:spPr>
  <c:txPr>
    <a:bodyPr/>
    <a:lstStyle/>
    <a:p>
      <a:pPr>
        <a:defRPr sz="1800"/>
      </a:pPr>
      <a:endParaRPr lang="zh-TW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lrMapOvr bg1="lt1" tx1="dk1" bg2="lt2" tx2="dk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</c:ser>
        <c:marker val="1"/>
        <c:axId val="237495808"/>
        <c:axId val="237497344"/>
      </c:lineChart>
      <c:catAx>
        <c:axId val="237495808"/>
        <c:scaling>
          <c:orientation val="minMax"/>
        </c:scaling>
        <c:axPos val="b"/>
        <c:majorTickMark val="none"/>
        <c:tickLblPos val="none"/>
        <c:spPr>
          <a:ln w="3175"/>
        </c:spPr>
        <c:crossAx val="237497344"/>
        <c:crosses val="autoZero"/>
        <c:auto val="1"/>
        <c:lblAlgn val="ctr"/>
        <c:lblOffset val="100"/>
      </c:catAx>
      <c:valAx>
        <c:axId val="237497344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tickLblPos val="none"/>
        <c:crossAx val="237495808"/>
        <c:crosses val="autoZero"/>
        <c:crossBetween val="between"/>
        <c:majorUnit val="0.85000000000000064"/>
      </c:valAx>
    </c:plotArea>
    <c:plotVisOnly val="1"/>
    <c:dispBlanksAs val="gap"/>
  </c:chart>
  <c:spPr>
    <a:solidFill>
      <a:sysClr val="window" lastClr="FFFFFF"/>
    </a:solidFill>
  </c:spPr>
  <c:txPr>
    <a:bodyPr/>
    <a:lstStyle/>
    <a:p>
      <a:pPr>
        <a:defRPr sz="1800"/>
      </a:pPr>
      <a:endParaRPr lang="zh-TW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2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</c:ser>
        <c:firstSliceAng val="0"/>
      </c:pieChart>
    </c:plotArea>
    <c:plotVisOnly val="1"/>
    <c:dispBlanksAs val="zero"/>
  </c:chart>
  <c:spPr>
    <a:noFill/>
  </c:spPr>
  <c:txPr>
    <a:bodyPr/>
    <a:lstStyle/>
    <a:p>
      <a:pPr>
        <a:defRPr sz="1800"/>
      </a:pPr>
      <a:endParaRPr lang="zh-TW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axId val="240416640"/>
        <c:axId val="240418176"/>
      </c:barChart>
      <c:catAx>
        <c:axId val="240416640"/>
        <c:scaling>
          <c:orientation val="minMax"/>
        </c:scaling>
        <c:axPos val="b"/>
        <c:majorTickMark val="none"/>
        <c:tickLblPos val="none"/>
        <c:spPr>
          <a:ln w="3175"/>
        </c:spPr>
        <c:crossAx val="240418176"/>
        <c:crosses val="autoZero"/>
        <c:auto val="1"/>
        <c:lblAlgn val="ctr"/>
        <c:lblOffset val="100"/>
      </c:catAx>
      <c:valAx>
        <c:axId val="24041817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tickLblPos val="none"/>
        <c:crossAx val="240416640"/>
        <c:crosses val="autoZero"/>
        <c:crossBetween val="between"/>
      </c:valAx>
    </c:plotArea>
    <c:plotVisOnly val="1"/>
    <c:dispBlanksAs val="gap"/>
  </c:chart>
  <c:spPr>
    <a:solidFill>
      <a:sysClr val="window" lastClr="FFFFFF"/>
    </a:solidFill>
  </c:spPr>
  <c:txPr>
    <a:bodyPr/>
    <a:lstStyle/>
    <a:p>
      <a:pPr>
        <a:defRPr sz="1800"/>
      </a:pPr>
      <a:endParaRPr lang="zh-TW"/>
    </a:p>
  </c:txPr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7D1A8-B878-4672-94C3-ABB5D4DB660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CD1A7D3-A6D6-4199-A7AD-06AA31862974}">
      <dgm:prSet/>
      <dgm:spPr/>
      <dgm:t>
        <a:bodyPr/>
        <a:lstStyle/>
        <a:p>
          <a:pPr rtl="0"/>
          <a:r>
            <a:rPr lang="zh-TW" dirty="0" smtClean="0"/>
            <a:t>查詢即時股價</a:t>
          </a:r>
          <a:endParaRPr lang="zh-TW" dirty="0"/>
        </a:p>
      </dgm:t>
    </dgm:pt>
    <dgm:pt modelId="{93F8BE74-96BB-479E-9F0F-A726F53BEAA5}" type="parTrans" cxnId="{323FDCC8-6D33-4713-94A0-964F3356CC3B}">
      <dgm:prSet/>
      <dgm:spPr/>
      <dgm:t>
        <a:bodyPr/>
        <a:lstStyle/>
        <a:p>
          <a:endParaRPr lang="zh-TW" altLang="en-US"/>
        </a:p>
      </dgm:t>
    </dgm:pt>
    <dgm:pt modelId="{E92B746F-EA67-4B4D-AE70-D46B6A361261}" type="sibTrans" cxnId="{323FDCC8-6D33-4713-94A0-964F3356CC3B}">
      <dgm:prSet/>
      <dgm:spPr/>
      <dgm:t>
        <a:bodyPr/>
        <a:lstStyle/>
        <a:p>
          <a:endParaRPr lang="zh-TW" altLang="en-US"/>
        </a:p>
      </dgm:t>
    </dgm:pt>
    <dgm:pt modelId="{5754800B-5147-4780-ADC6-12B64C0816C3}">
      <dgm:prSet/>
      <dgm:spPr/>
      <dgm:t>
        <a:bodyPr/>
        <a:lstStyle/>
        <a:p>
          <a:pPr rtl="0"/>
          <a:r>
            <a:rPr lang="zh-TW" altLang="en-US" dirty="0" smtClean="0"/>
            <a:t>升級付費會員</a:t>
          </a:r>
          <a:endParaRPr lang="zh-TW" dirty="0"/>
        </a:p>
      </dgm:t>
    </dgm:pt>
    <dgm:pt modelId="{1DF40564-7476-4DB7-9B73-FE28A55777A5}" type="parTrans" cxnId="{3D97BE85-6C65-44DF-A289-4733E8FBB6BC}">
      <dgm:prSet/>
      <dgm:spPr/>
      <dgm:t>
        <a:bodyPr/>
        <a:lstStyle/>
        <a:p>
          <a:endParaRPr lang="zh-TW" altLang="en-US"/>
        </a:p>
      </dgm:t>
    </dgm:pt>
    <dgm:pt modelId="{9882896D-27AC-4B49-9328-E58574BE3DFE}" type="sibTrans" cxnId="{3D97BE85-6C65-44DF-A289-4733E8FBB6BC}">
      <dgm:prSet/>
      <dgm:spPr/>
      <dgm:t>
        <a:bodyPr/>
        <a:lstStyle/>
        <a:p>
          <a:endParaRPr lang="zh-TW" altLang="en-US"/>
        </a:p>
      </dgm:t>
    </dgm:pt>
    <dgm:pt modelId="{0C8598E1-0BFB-49FD-B91F-726B1F8B4144}">
      <dgm:prSet/>
      <dgm:spPr/>
      <dgm:t>
        <a:bodyPr/>
        <a:lstStyle/>
        <a:p>
          <a:pPr rtl="0"/>
          <a:r>
            <a:rPr lang="zh-TW" altLang="en-US" dirty="0" smtClean="0"/>
            <a:t>編輯追蹤清單</a:t>
          </a:r>
          <a:endParaRPr lang="zh-TW" dirty="0"/>
        </a:p>
      </dgm:t>
    </dgm:pt>
    <dgm:pt modelId="{5652D46A-B877-4ECB-916D-57ABEBB095A1}" type="parTrans" cxnId="{D5A20179-7735-4B18-A8BC-365A582850D3}">
      <dgm:prSet/>
      <dgm:spPr/>
      <dgm:t>
        <a:bodyPr/>
        <a:lstStyle/>
        <a:p>
          <a:endParaRPr lang="zh-TW" altLang="en-US"/>
        </a:p>
      </dgm:t>
    </dgm:pt>
    <dgm:pt modelId="{FB789CC3-074E-4465-9D7D-477D91EDB1A4}" type="sibTrans" cxnId="{D5A20179-7735-4B18-A8BC-365A582850D3}">
      <dgm:prSet/>
      <dgm:spPr/>
      <dgm:t>
        <a:bodyPr/>
        <a:lstStyle/>
        <a:p>
          <a:endParaRPr lang="zh-TW" altLang="en-US"/>
        </a:p>
      </dgm:t>
    </dgm:pt>
    <dgm:pt modelId="{DA7890D0-C573-4353-BC92-D8B327C36D01}">
      <dgm:prSet/>
      <dgm:spPr/>
      <dgm:t>
        <a:bodyPr/>
        <a:lstStyle/>
        <a:p>
          <a:pPr rtl="0"/>
          <a:r>
            <a:rPr lang="zh-TW" altLang="en-US" dirty="0" smtClean="0"/>
            <a:t>建立個人版面</a:t>
          </a:r>
          <a:endParaRPr lang="zh-TW" dirty="0"/>
        </a:p>
      </dgm:t>
    </dgm:pt>
    <dgm:pt modelId="{4262A5C9-57E9-446B-B895-55EE1631E3B1}" type="parTrans" cxnId="{A42256BF-BC26-4E49-8D96-DA4E6DEBEEC5}">
      <dgm:prSet/>
      <dgm:spPr/>
      <dgm:t>
        <a:bodyPr/>
        <a:lstStyle/>
        <a:p>
          <a:endParaRPr lang="zh-TW" altLang="en-US"/>
        </a:p>
      </dgm:t>
    </dgm:pt>
    <dgm:pt modelId="{8FDB7FEE-5616-4504-B4F2-EF99678E5694}" type="sibTrans" cxnId="{A42256BF-BC26-4E49-8D96-DA4E6DEBEEC5}">
      <dgm:prSet/>
      <dgm:spPr/>
      <dgm:t>
        <a:bodyPr/>
        <a:lstStyle/>
        <a:p>
          <a:endParaRPr lang="zh-TW" altLang="en-US"/>
        </a:p>
      </dgm:t>
    </dgm:pt>
    <dgm:pt modelId="{DA5B5F9C-2012-4FB8-BF76-03310742D4EB}" type="pres">
      <dgm:prSet presAssocID="{68F7D1A8-B878-4672-94C3-ABB5D4DB660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421BC56-D88E-41DB-9F0E-7EA164748554}" type="pres">
      <dgm:prSet presAssocID="{5CD1A7D3-A6D6-4199-A7AD-06AA31862974}" presName="composite" presStyleCnt="0"/>
      <dgm:spPr/>
    </dgm:pt>
    <dgm:pt modelId="{4F53370F-169B-45EF-B075-7FCF473E0ABE}" type="pres">
      <dgm:prSet presAssocID="{5CD1A7D3-A6D6-4199-A7AD-06AA31862974}" presName="imgShp" presStyleLbl="fgImgPlace1" presStyleIdx="0" presStyleCnt="4"/>
      <dgm:spPr/>
    </dgm:pt>
    <dgm:pt modelId="{6F48909B-5530-435D-B3BE-B99E9FE6763B}" type="pres">
      <dgm:prSet presAssocID="{5CD1A7D3-A6D6-4199-A7AD-06AA31862974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5EDBC0-C37D-42F2-8D2D-1AAE9FC0150E}" type="pres">
      <dgm:prSet presAssocID="{E92B746F-EA67-4B4D-AE70-D46B6A361261}" presName="spacing" presStyleCnt="0"/>
      <dgm:spPr/>
    </dgm:pt>
    <dgm:pt modelId="{8347A6FE-8449-42AA-B4D0-4EFAF5CDA96F}" type="pres">
      <dgm:prSet presAssocID="{0C8598E1-0BFB-49FD-B91F-726B1F8B4144}" presName="composite" presStyleCnt="0"/>
      <dgm:spPr/>
    </dgm:pt>
    <dgm:pt modelId="{3EBFA651-DCE6-45E7-A35C-2EF2C4C2A5BD}" type="pres">
      <dgm:prSet presAssocID="{0C8598E1-0BFB-49FD-B91F-726B1F8B4144}" presName="imgShp" presStyleLbl="fgImgPlace1" presStyleIdx="1" presStyleCnt="4"/>
      <dgm:spPr/>
    </dgm:pt>
    <dgm:pt modelId="{994D4482-5BA0-4900-866C-9008CE1102DD}" type="pres">
      <dgm:prSet presAssocID="{0C8598E1-0BFB-49FD-B91F-726B1F8B414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55D4D7-C902-4556-BD2B-1A23B0A12BD2}" type="pres">
      <dgm:prSet presAssocID="{FB789CC3-074E-4465-9D7D-477D91EDB1A4}" presName="spacing" presStyleCnt="0"/>
      <dgm:spPr/>
    </dgm:pt>
    <dgm:pt modelId="{C566E351-2322-44CD-865F-59E2E23E8318}" type="pres">
      <dgm:prSet presAssocID="{DA7890D0-C573-4353-BC92-D8B327C36D01}" presName="composite" presStyleCnt="0"/>
      <dgm:spPr/>
    </dgm:pt>
    <dgm:pt modelId="{AC12DD83-9389-4810-88ED-A9D31FF5D213}" type="pres">
      <dgm:prSet presAssocID="{DA7890D0-C573-4353-BC92-D8B327C36D01}" presName="imgShp" presStyleLbl="fgImgPlace1" presStyleIdx="2" presStyleCnt="4"/>
      <dgm:spPr/>
    </dgm:pt>
    <dgm:pt modelId="{C41DA904-2DB2-4E2B-AC30-529BE468C98C}" type="pres">
      <dgm:prSet presAssocID="{DA7890D0-C573-4353-BC92-D8B327C36D0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DE81B2-F5D2-4D21-9510-71F7B03D3C93}" type="pres">
      <dgm:prSet presAssocID="{8FDB7FEE-5616-4504-B4F2-EF99678E5694}" presName="spacing" presStyleCnt="0"/>
      <dgm:spPr/>
    </dgm:pt>
    <dgm:pt modelId="{90E4C750-553C-429D-84D7-8B64C2EA2401}" type="pres">
      <dgm:prSet presAssocID="{5754800B-5147-4780-ADC6-12B64C0816C3}" presName="composite" presStyleCnt="0"/>
      <dgm:spPr/>
    </dgm:pt>
    <dgm:pt modelId="{39374702-EAEA-49F3-8589-CA45FC4CE1C0}" type="pres">
      <dgm:prSet presAssocID="{5754800B-5147-4780-ADC6-12B64C0816C3}" presName="imgShp" presStyleLbl="fgImgPlace1" presStyleIdx="3" presStyleCnt="4"/>
      <dgm:spPr/>
    </dgm:pt>
    <dgm:pt modelId="{1815D18C-4860-44AE-AA8A-2B68DA52451F}" type="pres">
      <dgm:prSet presAssocID="{5754800B-5147-4780-ADC6-12B64C0816C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B532994-64A9-4A1D-B3B7-FCB41926BFE2}" type="presOf" srcId="{5CD1A7D3-A6D6-4199-A7AD-06AA31862974}" destId="{6F48909B-5530-435D-B3BE-B99E9FE6763B}" srcOrd="0" destOrd="0" presId="urn:microsoft.com/office/officeart/2005/8/layout/vList3#1"/>
    <dgm:cxn modelId="{FAC2E94B-C942-4EDC-A910-2356D9F1DCCA}" type="presOf" srcId="{5754800B-5147-4780-ADC6-12B64C0816C3}" destId="{1815D18C-4860-44AE-AA8A-2B68DA52451F}" srcOrd="0" destOrd="0" presId="urn:microsoft.com/office/officeart/2005/8/layout/vList3#1"/>
    <dgm:cxn modelId="{D5A20179-7735-4B18-A8BC-365A582850D3}" srcId="{68F7D1A8-B878-4672-94C3-ABB5D4DB6604}" destId="{0C8598E1-0BFB-49FD-B91F-726B1F8B4144}" srcOrd="1" destOrd="0" parTransId="{5652D46A-B877-4ECB-916D-57ABEBB095A1}" sibTransId="{FB789CC3-074E-4465-9D7D-477D91EDB1A4}"/>
    <dgm:cxn modelId="{DAF6800B-19AB-410A-A449-A1143571D460}" type="presOf" srcId="{0C8598E1-0BFB-49FD-B91F-726B1F8B4144}" destId="{994D4482-5BA0-4900-866C-9008CE1102DD}" srcOrd="0" destOrd="0" presId="urn:microsoft.com/office/officeart/2005/8/layout/vList3#1"/>
    <dgm:cxn modelId="{A42256BF-BC26-4E49-8D96-DA4E6DEBEEC5}" srcId="{68F7D1A8-B878-4672-94C3-ABB5D4DB6604}" destId="{DA7890D0-C573-4353-BC92-D8B327C36D01}" srcOrd="2" destOrd="0" parTransId="{4262A5C9-57E9-446B-B895-55EE1631E3B1}" sibTransId="{8FDB7FEE-5616-4504-B4F2-EF99678E5694}"/>
    <dgm:cxn modelId="{3D97BE85-6C65-44DF-A289-4733E8FBB6BC}" srcId="{68F7D1A8-B878-4672-94C3-ABB5D4DB6604}" destId="{5754800B-5147-4780-ADC6-12B64C0816C3}" srcOrd="3" destOrd="0" parTransId="{1DF40564-7476-4DB7-9B73-FE28A55777A5}" sibTransId="{9882896D-27AC-4B49-9328-E58574BE3DFE}"/>
    <dgm:cxn modelId="{323FDCC8-6D33-4713-94A0-964F3356CC3B}" srcId="{68F7D1A8-B878-4672-94C3-ABB5D4DB6604}" destId="{5CD1A7D3-A6D6-4199-A7AD-06AA31862974}" srcOrd="0" destOrd="0" parTransId="{93F8BE74-96BB-479E-9F0F-A726F53BEAA5}" sibTransId="{E92B746F-EA67-4B4D-AE70-D46B6A361261}"/>
    <dgm:cxn modelId="{883AE46C-794A-4110-B62A-836060726C71}" type="presOf" srcId="{DA7890D0-C573-4353-BC92-D8B327C36D01}" destId="{C41DA904-2DB2-4E2B-AC30-529BE468C98C}" srcOrd="0" destOrd="0" presId="urn:microsoft.com/office/officeart/2005/8/layout/vList3#1"/>
    <dgm:cxn modelId="{5D93226E-8B1A-4428-8320-B295284B83CF}" type="presOf" srcId="{68F7D1A8-B878-4672-94C3-ABB5D4DB6604}" destId="{DA5B5F9C-2012-4FB8-BF76-03310742D4EB}" srcOrd="0" destOrd="0" presId="urn:microsoft.com/office/officeart/2005/8/layout/vList3#1"/>
    <dgm:cxn modelId="{72CB903E-4BD9-438D-8154-185924082537}" type="presParOf" srcId="{DA5B5F9C-2012-4FB8-BF76-03310742D4EB}" destId="{1421BC56-D88E-41DB-9F0E-7EA164748554}" srcOrd="0" destOrd="0" presId="urn:microsoft.com/office/officeart/2005/8/layout/vList3#1"/>
    <dgm:cxn modelId="{46701BF2-29F9-43BA-A384-E617A3BDD559}" type="presParOf" srcId="{1421BC56-D88E-41DB-9F0E-7EA164748554}" destId="{4F53370F-169B-45EF-B075-7FCF473E0ABE}" srcOrd="0" destOrd="0" presId="urn:microsoft.com/office/officeart/2005/8/layout/vList3#1"/>
    <dgm:cxn modelId="{FDDBE3FE-488A-41FF-85BC-3BDDEA43F237}" type="presParOf" srcId="{1421BC56-D88E-41DB-9F0E-7EA164748554}" destId="{6F48909B-5530-435D-B3BE-B99E9FE6763B}" srcOrd="1" destOrd="0" presId="urn:microsoft.com/office/officeart/2005/8/layout/vList3#1"/>
    <dgm:cxn modelId="{E6EE6B79-21E2-4427-876B-66CBC1E5F95F}" type="presParOf" srcId="{DA5B5F9C-2012-4FB8-BF76-03310742D4EB}" destId="{C85EDBC0-C37D-42F2-8D2D-1AAE9FC0150E}" srcOrd="1" destOrd="0" presId="urn:microsoft.com/office/officeart/2005/8/layout/vList3#1"/>
    <dgm:cxn modelId="{4FEB67FB-6B46-46D2-965C-AF5A329AC5BC}" type="presParOf" srcId="{DA5B5F9C-2012-4FB8-BF76-03310742D4EB}" destId="{8347A6FE-8449-42AA-B4D0-4EFAF5CDA96F}" srcOrd="2" destOrd="0" presId="urn:microsoft.com/office/officeart/2005/8/layout/vList3#1"/>
    <dgm:cxn modelId="{79A8D880-3595-4B57-8208-09EF1BF14018}" type="presParOf" srcId="{8347A6FE-8449-42AA-B4D0-4EFAF5CDA96F}" destId="{3EBFA651-DCE6-45E7-A35C-2EF2C4C2A5BD}" srcOrd="0" destOrd="0" presId="urn:microsoft.com/office/officeart/2005/8/layout/vList3#1"/>
    <dgm:cxn modelId="{BD3B4837-71D5-41B8-B84E-AA8167D891AB}" type="presParOf" srcId="{8347A6FE-8449-42AA-B4D0-4EFAF5CDA96F}" destId="{994D4482-5BA0-4900-866C-9008CE1102DD}" srcOrd="1" destOrd="0" presId="urn:microsoft.com/office/officeart/2005/8/layout/vList3#1"/>
    <dgm:cxn modelId="{BA5E5C8F-8EB4-4070-93FD-C9DA0355136E}" type="presParOf" srcId="{DA5B5F9C-2012-4FB8-BF76-03310742D4EB}" destId="{BA55D4D7-C902-4556-BD2B-1A23B0A12BD2}" srcOrd="3" destOrd="0" presId="urn:microsoft.com/office/officeart/2005/8/layout/vList3#1"/>
    <dgm:cxn modelId="{A87E6943-6D4A-41E5-8223-5C0F6A7FA39D}" type="presParOf" srcId="{DA5B5F9C-2012-4FB8-BF76-03310742D4EB}" destId="{C566E351-2322-44CD-865F-59E2E23E8318}" srcOrd="4" destOrd="0" presId="urn:microsoft.com/office/officeart/2005/8/layout/vList3#1"/>
    <dgm:cxn modelId="{86A8774A-E7E9-497F-9D45-4C4537058438}" type="presParOf" srcId="{C566E351-2322-44CD-865F-59E2E23E8318}" destId="{AC12DD83-9389-4810-88ED-A9D31FF5D213}" srcOrd="0" destOrd="0" presId="urn:microsoft.com/office/officeart/2005/8/layout/vList3#1"/>
    <dgm:cxn modelId="{C1F84DE3-F427-403C-A769-AEE1A9E8D603}" type="presParOf" srcId="{C566E351-2322-44CD-865F-59E2E23E8318}" destId="{C41DA904-2DB2-4E2B-AC30-529BE468C98C}" srcOrd="1" destOrd="0" presId="urn:microsoft.com/office/officeart/2005/8/layout/vList3#1"/>
    <dgm:cxn modelId="{9F6F652E-6469-4F0E-BD7D-6B6F71A92C1D}" type="presParOf" srcId="{DA5B5F9C-2012-4FB8-BF76-03310742D4EB}" destId="{EADE81B2-F5D2-4D21-9510-71F7B03D3C93}" srcOrd="5" destOrd="0" presId="urn:microsoft.com/office/officeart/2005/8/layout/vList3#1"/>
    <dgm:cxn modelId="{93CCA7AC-6CE8-40CA-AE03-E7EC95BD9989}" type="presParOf" srcId="{DA5B5F9C-2012-4FB8-BF76-03310742D4EB}" destId="{90E4C750-553C-429D-84D7-8B64C2EA2401}" srcOrd="6" destOrd="0" presId="urn:microsoft.com/office/officeart/2005/8/layout/vList3#1"/>
    <dgm:cxn modelId="{95C4D765-0F67-454D-B0F0-A99914E121A5}" type="presParOf" srcId="{90E4C750-553C-429D-84D7-8B64C2EA2401}" destId="{39374702-EAEA-49F3-8589-CA45FC4CE1C0}" srcOrd="0" destOrd="0" presId="urn:microsoft.com/office/officeart/2005/8/layout/vList3#1"/>
    <dgm:cxn modelId="{355A3E22-C6AA-4F61-8611-FBF36F425563}" type="presParOf" srcId="{90E4C750-553C-429D-84D7-8B64C2EA2401}" destId="{1815D18C-4860-44AE-AA8A-2B68DA52451F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34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3CC564-EFF0-4B64-89F3-00685D1C29A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2DDF35B-F85A-49EA-A88D-61C2EA9DFB92}">
      <dgm:prSet custT="1"/>
      <dgm:spPr/>
      <dgm:t>
        <a:bodyPr/>
        <a:lstStyle/>
        <a:p>
          <a:pPr rtl="0"/>
          <a:r>
            <a:rPr lang="en-US" sz="1900" dirty="0" err="1" smtClean="0"/>
            <a:t>EasyStock</a:t>
          </a:r>
          <a:r>
            <a:rPr lang="zh-TW" sz="1900" dirty="0" smtClean="0"/>
            <a:t>給您最佳的投資決策體驗</a:t>
          </a:r>
          <a:endParaRPr lang="zh-TW" sz="1900" dirty="0"/>
        </a:p>
      </dgm:t>
    </dgm:pt>
    <dgm:pt modelId="{FB353BCF-7E02-4678-A14B-93D7C635D023}" type="parTrans" cxnId="{6DC79B46-F9C6-4275-BF92-F28CCB47CA47}">
      <dgm:prSet/>
      <dgm:spPr/>
      <dgm:t>
        <a:bodyPr/>
        <a:lstStyle/>
        <a:p>
          <a:endParaRPr lang="zh-TW" altLang="en-US"/>
        </a:p>
      </dgm:t>
    </dgm:pt>
    <dgm:pt modelId="{5DED7C74-51CE-4DD9-9AEF-F8A60FCAB41F}" type="sibTrans" cxnId="{6DC79B46-F9C6-4275-BF92-F28CCB47CA47}">
      <dgm:prSet/>
      <dgm:spPr/>
      <dgm:t>
        <a:bodyPr/>
        <a:lstStyle/>
        <a:p>
          <a:endParaRPr lang="zh-TW" altLang="en-US"/>
        </a:p>
      </dgm:t>
    </dgm:pt>
    <dgm:pt modelId="{0C27C9AF-29D2-4227-9454-57BFEB867732}" type="pres">
      <dgm:prSet presAssocID="{B73CC564-EFF0-4B64-89F3-00685D1C29A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658F7D-B3ED-4ACE-9FD4-F1BC0CE8CAE6}" type="pres">
      <dgm:prSet presAssocID="{32DDF35B-F85A-49EA-A88D-61C2EA9DFB92}" presName="horFlow" presStyleCnt="0"/>
      <dgm:spPr/>
    </dgm:pt>
    <dgm:pt modelId="{4DBB0855-5310-45B4-B84C-0954312A14E1}" type="pres">
      <dgm:prSet presAssocID="{32DDF35B-F85A-49EA-A88D-61C2EA9DFB92}" presName="bigChev" presStyleLbl="node1" presStyleIdx="0" presStyleCnt="1" custScaleX="486461" custScaleY="157791" custLinFactNeighborX="-53137" custLinFactNeighborY="91518"/>
      <dgm:spPr/>
      <dgm:t>
        <a:bodyPr/>
        <a:lstStyle/>
        <a:p>
          <a:endParaRPr lang="zh-TW" altLang="en-US"/>
        </a:p>
      </dgm:t>
    </dgm:pt>
  </dgm:ptLst>
  <dgm:cxnLst>
    <dgm:cxn modelId="{6DC79B46-F9C6-4275-BF92-F28CCB47CA47}" srcId="{B73CC564-EFF0-4B64-89F3-00685D1C29A5}" destId="{32DDF35B-F85A-49EA-A88D-61C2EA9DFB92}" srcOrd="0" destOrd="0" parTransId="{FB353BCF-7E02-4678-A14B-93D7C635D023}" sibTransId="{5DED7C74-51CE-4DD9-9AEF-F8A60FCAB41F}"/>
    <dgm:cxn modelId="{4D41790A-D853-48F3-85A5-EAB628B6771C}" type="presOf" srcId="{B73CC564-EFF0-4B64-89F3-00685D1C29A5}" destId="{0C27C9AF-29D2-4227-9454-57BFEB867732}" srcOrd="0" destOrd="0" presId="urn:microsoft.com/office/officeart/2005/8/layout/lProcess3"/>
    <dgm:cxn modelId="{20ED5463-24D1-44E6-91F1-0BBFB73D0A22}" type="presOf" srcId="{32DDF35B-F85A-49EA-A88D-61C2EA9DFB92}" destId="{4DBB0855-5310-45B4-B84C-0954312A14E1}" srcOrd="0" destOrd="0" presId="urn:microsoft.com/office/officeart/2005/8/layout/lProcess3"/>
    <dgm:cxn modelId="{BDC3D7A1-4843-473A-AD60-AB1F16B4176F}" type="presParOf" srcId="{0C27C9AF-29D2-4227-9454-57BFEB867732}" destId="{DC658F7D-B3ED-4ACE-9FD4-F1BC0CE8CAE6}" srcOrd="0" destOrd="0" presId="urn:microsoft.com/office/officeart/2005/8/layout/lProcess3"/>
    <dgm:cxn modelId="{C4880DB7-3054-49B8-9CCD-E2C1BDC3ACF5}" type="presParOf" srcId="{DC658F7D-B3ED-4ACE-9FD4-F1BC0CE8CAE6}" destId="{4DBB0855-5310-45B4-B84C-0954312A14E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C29FC36-D020-48F2-BCE4-CD36DD19B0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F01806-F0DA-4E7B-A23B-74F05CD7D290}">
      <dgm:prSet custT="1"/>
      <dgm:spPr/>
      <dgm:t>
        <a:bodyPr/>
        <a:lstStyle/>
        <a:p>
          <a:pPr algn="ctr" rtl="0"/>
          <a:r>
            <a:rPr lang="en-US" sz="1400" dirty="0" smtClean="0"/>
            <a:t>Facebook</a:t>
          </a:r>
          <a:r>
            <a:rPr lang="zh-TW" sz="1400" dirty="0" smtClean="0"/>
            <a:t> 快速</a:t>
          </a:r>
          <a:r>
            <a:rPr lang="zh-TW" altLang="en-US" sz="1400" dirty="0" smtClean="0"/>
            <a:t>登入</a:t>
          </a:r>
          <a:endParaRPr lang="zh-TW" sz="1400" dirty="0"/>
        </a:p>
      </dgm:t>
    </dgm:pt>
    <dgm:pt modelId="{DC8D5DC4-A48A-4969-A738-424301B892EA}" type="par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1210BE0-AE58-42EF-BDC6-20DFE9213574}" type="sib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73B2953-4458-4AC4-93D3-60F9F6AB9726}" type="pres">
      <dgm:prSet presAssocID="{BC29FC36-D020-48F2-BCE4-CD36DD19B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BF0845-2A07-4519-AF2E-0E4517C5FAFF}" type="pres">
      <dgm:prSet presAssocID="{27F01806-F0DA-4E7B-A23B-74F05CD7D2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D882B9C-6D9C-4CE5-870B-C249E609B7F1}" type="presOf" srcId="{BC29FC36-D020-48F2-BCE4-CD36DD19B020}" destId="{973B2953-4458-4AC4-93D3-60F9F6AB9726}" srcOrd="0" destOrd="0" presId="urn:microsoft.com/office/officeart/2005/8/layout/vList2"/>
    <dgm:cxn modelId="{E5D60F77-63CF-4D3B-A55B-5F811ED7CD21}" srcId="{BC29FC36-D020-48F2-BCE4-CD36DD19B020}" destId="{27F01806-F0DA-4E7B-A23B-74F05CD7D290}" srcOrd="0" destOrd="0" parTransId="{DC8D5DC4-A48A-4969-A738-424301B892EA}" sibTransId="{91210BE0-AE58-42EF-BDC6-20DFE9213574}"/>
    <dgm:cxn modelId="{D1B6973D-8CDE-4B4D-891B-05454D0A6BEA}" type="presOf" srcId="{27F01806-F0DA-4E7B-A23B-74F05CD7D290}" destId="{3CBF0845-2A07-4519-AF2E-0E4517C5FAFF}" srcOrd="0" destOrd="0" presId="urn:microsoft.com/office/officeart/2005/8/layout/vList2"/>
    <dgm:cxn modelId="{5E440C5D-46EF-45EB-B29F-3EB70053A815}" type="presParOf" srcId="{973B2953-4458-4AC4-93D3-60F9F6AB9726}" destId="{3CBF0845-2A07-4519-AF2E-0E4517C5FA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4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C29FC36-D020-48F2-BCE4-CD36DD19B0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F01806-F0DA-4E7B-A23B-74F05CD7D290}">
      <dgm:prSet custT="1"/>
      <dgm:spPr/>
      <dgm:t>
        <a:bodyPr/>
        <a:lstStyle/>
        <a:p>
          <a:pPr algn="ctr" rtl="0"/>
          <a:r>
            <a:rPr lang="zh-TW" altLang="en-US" sz="1400" dirty="0" smtClean="0"/>
            <a:t>登入</a:t>
          </a:r>
          <a:endParaRPr lang="zh-TW" sz="1400" dirty="0"/>
        </a:p>
      </dgm:t>
    </dgm:pt>
    <dgm:pt modelId="{DC8D5DC4-A48A-4969-A738-424301B892EA}" type="par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1210BE0-AE58-42EF-BDC6-20DFE9213574}" type="sib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73B2953-4458-4AC4-93D3-60F9F6AB9726}" type="pres">
      <dgm:prSet presAssocID="{BC29FC36-D020-48F2-BCE4-CD36DD19B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BF0845-2A07-4519-AF2E-0E4517C5FAFF}" type="pres">
      <dgm:prSet presAssocID="{27F01806-F0DA-4E7B-A23B-74F05CD7D290}" presName="parentText" presStyleLbl="node1" presStyleIdx="0" presStyleCnt="1" custLinFactNeighborX="-3772" custLinFactNeighborY="1159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E13449-B9F7-4E11-B978-A9A769DE8D28}" type="presOf" srcId="{27F01806-F0DA-4E7B-A23B-74F05CD7D290}" destId="{3CBF0845-2A07-4519-AF2E-0E4517C5FAFF}" srcOrd="0" destOrd="0" presId="urn:microsoft.com/office/officeart/2005/8/layout/vList2"/>
    <dgm:cxn modelId="{E5D60F77-63CF-4D3B-A55B-5F811ED7CD21}" srcId="{BC29FC36-D020-48F2-BCE4-CD36DD19B020}" destId="{27F01806-F0DA-4E7B-A23B-74F05CD7D290}" srcOrd="0" destOrd="0" parTransId="{DC8D5DC4-A48A-4969-A738-424301B892EA}" sibTransId="{91210BE0-AE58-42EF-BDC6-20DFE9213574}"/>
    <dgm:cxn modelId="{15757C20-38E8-4A35-A524-1754E1DC4342}" type="presOf" srcId="{BC29FC36-D020-48F2-BCE4-CD36DD19B020}" destId="{973B2953-4458-4AC4-93D3-60F9F6AB9726}" srcOrd="0" destOrd="0" presId="urn:microsoft.com/office/officeart/2005/8/layout/vList2"/>
    <dgm:cxn modelId="{7203D5CE-12E9-4294-8F54-32C2C9B41BF9}" type="presParOf" srcId="{973B2953-4458-4AC4-93D3-60F9F6AB9726}" destId="{3CBF0845-2A07-4519-AF2E-0E4517C5FA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5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F7D1A8-B878-4672-94C3-ABB5D4DB6604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CD1A7D3-A6D6-4199-A7AD-06AA31862974}">
      <dgm:prSet/>
      <dgm:spPr/>
      <dgm:t>
        <a:bodyPr/>
        <a:lstStyle/>
        <a:p>
          <a:pPr rtl="0"/>
          <a:r>
            <a:rPr lang="zh-TW" dirty="0" smtClean="0"/>
            <a:t>查詢即時股價</a:t>
          </a:r>
          <a:endParaRPr lang="zh-TW" dirty="0"/>
        </a:p>
      </dgm:t>
    </dgm:pt>
    <dgm:pt modelId="{93F8BE74-96BB-479E-9F0F-A726F53BEAA5}" type="parTrans" cxnId="{323FDCC8-6D33-4713-94A0-964F3356CC3B}">
      <dgm:prSet/>
      <dgm:spPr/>
      <dgm:t>
        <a:bodyPr/>
        <a:lstStyle/>
        <a:p>
          <a:endParaRPr lang="zh-TW" altLang="en-US"/>
        </a:p>
      </dgm:t>
    </dgm:pt>
    <dgm:pt modelId="{E92B746F-EA67-4B4D-AE70-D46B6A361261}" type="sibTrans" cxnId="{323FDCC8-6D33-4713-94A0-964F3356CC3B}">
      <dgm:prSet/>
      <dgm:spPr/>
      <dgm:t>
        <a:bodyPr/>
        <a:lstStyle/>
        <a:p>
          <a:endParaRPr lang="zh-TW" altLang="en-US"/>
        </a:p>
      </dgm:t>
    </dgm:pt>
    <dgm:pt modelId="{5754800B-5147-4780-ADC6-12B64C0816C3}">
      <dgm:prSet/>
      <dgm:spPr/>
      <dgm:t>
        <a:bodyPr/>
        <a:lstStyle/>
        <a:p>
          <a:pPr rtl="0"/>
          <a:r>
            <a:rPr lang="zh-TW" altLang="en-US" dirty="0" smtClean="0"/>
            <a:t>升級付費會員</a:t>
          </a:r>
          <a:endParaRPr lang="zh-TW" dirty="0"/>
        </a:p>
      </dgm:t>
    </dgm:pt>
    <dgm:pt modelId="{1DF40564-7476-4DB7-9B73-FE28A55777A5}" type="parTrans" cxnId="{3D97BE85-6C65-44DF-A289-4733E8FBB6BC}">
      <dgm:prSet/>
      <dgm:spPr/>
      <dgm:t>
        <a:bodyPr/>
        <a:lstStyle/>
        <a:p>
          <a:endParaRPr lang="zh-TW" altLang="en-US"/>
        </a:p>
      </dgm:t>
    </dgm:pt>
    <dgm:pt modelId="{9882896D-27AC-4B49-9328-E58574BE3DFE}" type="sibTrans" cxnId="{3D97BE85-6C65-44DF-A289-4733E8FBB6BC}">
      <dgm:prSet/>
      <dgm:spPr/>
      <dgm:t>
        <a:bodyPr/>
        <a:lstStyle/>
        <a:p>
          <a:endParaRPr lang="zh-TW" altLang="en-US"/>
        </a:p>
      </dgm:t>
    </dgm:pt>
    <dgm:pt modelId="{0C8598E1-0BFB-49FD-B91F-726B1F8B4144}">
      <dgm:prSet/>
      <dgm:spPr/>
      <dgm:t>
        <a:bodyPr/>
        <a:lstStyle/>
        <a:p>
          <a:pPr rtl="0"/>
          <a:r>
            <a:rPr lang="zh-TW" altLang="en-US" dirty="0" smtClean="0"/>
            <a:t>編輯追蹤清單</a:t>
          </a:r>
          <a:endParaRPr lang="zh-TW" dirty="0"/>
        </a:p>
      </dgm:t>
    </dgm:pt>
    <dgm:pt modelId="{5652D46A-B877-4ECB-916D-57ABEBB095A1}" type="parTrans" cxnId="{D5A20179-7735-4B18-A8BC-365A582850D3}">
      <dgm:prSet/>
      <dgm:spPr/>
      <dgm:t>
        <a:bodyPr/>
        <a:lstStyle/>
        <a:p>
          <a:endParaRPr lang="zh-TW" altLang="en-US"/>
        </a:p>
      </dgm:t>
    </dgm:pt>
    <dgm:pt modelId="{FB789CC3-074E-4465-9D7D-477D91EDB1A4}" type="sibTrans" cxnId="{D5A20179-7735-4B18-A8BC-365A582850D3}">
      <dgm:prSet/>
      <dgm:spPr/>
      <dgm:t>
        <a:bodyPr/>
        <a:lstStyle/>
        <a:p>
          <a:endParaRPr lang="zh-TW" altLang="en-US"/>
        </a:p>
      </dgm:t>
    </dgm:pt>
    <dgm:pt modelId="{DA7890D0-C573-4353-BC92-D8B327C36D01}">
      <dgm:prSet/>
      <dgm:spPr/>
      <dgm:t>
        <a:bodyPr/>
        <a:lstStyle/>
        <a:p>
          <a:pPr rtl="0"/>
          <a:r>
            <a:rPr lang="zh-TW" altLang="en-US" dirty="0" smtClean="0"/>
            <a:t>建立個人版面</a:t>
          </a:r>
          <a:endParaRPr lang="zh-TW" dirty="0"/>
        </a:p>
      </dgm:t>
    </dgm:pt>
    <dgm:pt modelId="{4262A5C9-57E9-446B-B895-55EE1631E3B1}" type="parTrans" cxnId="{A42256BF-BC26-4E49-8D96-DA4E6DEBEEC5}">
      <dgm:prSet/>
      <dgm:spPr/>
      <dgm:t>
        <a:bodyPr/>
        <a:lstStyle/>
        <a:p>
          <a:endParaRPr lang="zh-TW" altLang="en-US"/>
        </a:p>
      </dgm:t>
    </dgm:pt>
    <dgm:pt modelId="{8FDB7FEE-5616-4504-B4F2-EF99678E5694}" type="sibTrans" cxnId="{A42256BF-BC26-4E49-8D96-DA4E6DEBEEC5}">
      <dgm:prSet/>
      <dgm:spPr/>
      <dgm:t>
        <a:bodyPr/>
        <a:lstStyle/>
        <a:p>
          <a:endParaRPr lang="zh-TW" altLang="en-US"/>
        </a:p>
      </dgm:t>
    </dgm:pt>
    <dgm:pt modelId="{DA5B5F9C-2012-4FB8-BF76-03310742D4EB}" type="pres">
      <dgm:prSet presAssocID="{68F7D1A8-B878-4672-94C3-ABB5D4DB660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421BC56-D88E-41DB-9F0E-7EA164748554}" type="pres">
      <dgm:prSet presAssocID="{5CD1A7D3-A6D6-4199-A7AD-06AA31862974}" presName="composite" presStyleCnt="0"/>
      <dgm:spPr/>
    </dgm:pt>
    <dgm:pt modelId="{4F53370F-169B-45EF-B075-7FCF473E0ABE}" type="pres">
      <dgm:prSet presAssocID="{5CD1A7D3-A6D6-4199-A7AD-06AA31862974}" presName="imgShp" presStyleLbl="fgImgPlace1" presStyleIdx="0" presStyleCnt="4"/>
      <dgm:spPr/>
    </dgm:pt>
    <dgm:pt modelId="{6F48909B-5530-435D-B3BE-B99E9FE6763B}" type="pres">
      <dgm:prSet presAssocID="{5CD1A7D3-A6D6-4199-A7AD-06AA31862974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5EDBC0-C37D-42F2-8D2D-1AAE9FC0150E}" type="pres">
      <dgm:prSet presAssocID="{E92B746F-EA67-4B4D-AE70-D46B6A361261}" presName="spacing" presStyleCnt="0"/>
      <dgm:spPr/>
    </dgm:pt>
    <dgm:pt modelId="{8347A6FE-8449-42AA-B4D0-4EFAF5CDA96F}" type="pres">
      <dgm:prSet presAssocID="{0C8598E1-0BFB-49FD-B91F-726B1F8B4144}" presName="composite" presStyleCnt="0"/>
      <dgm:spPr/>
    </dgm:pt>
    <dgm:pt modelId="{3EBFA651-DCE6-45E7-A35C-2EF2C4C2A5BD}" type="pres">
      <dgm:prSet presAssocID="{0C8598E1-0BFB-49FD-B91F-726B1F8B4144}" presName="imgShp" presStyleLbl="fgImgPlace1" presStyleIdx="1" presStyleCnt="4"/>
      <dgm:spPr/>
    </dgm:pt>
    <dgm:pt modelId="{994D4482-5BA0-4900-866C-9008CE1102DD}" type="pres">
      <dgm:prSet presAssocID="{0C8598E1-0BFB-49FD-B91F-726B1F8B414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55D4D7-C902-4556-BD2B-1A23B0A12BD2}" type="pres">
      <dgm:prSet presAssocID="{FB789CC3-074E-4465-9D7D-477D91EDB1A4}" presName="spacing" presStyleCnt="0"/>
      <dgm:spPr/>
    </dgm:pt>
    <dgm:pt modelId="{C566E351-2322-44CD-865F-59E2E23E8318}" type="pres">
      <dgm:prSet presAssocID="{DA7890D0-C573-4353-BC92-D8B327C36D01}" presName="composite" presStyleCnt="0"/>
      <dgm:spPr/>
    </dgm:pt>
    <dgm:pt modelId="{AC12DD83-9389-4810-88ED-A9D31FF5D213}" type="pres">
      <dgm:prSet presAssocID="{DA7890D0-C573-4353-BC92-D8B327C36D01}" presName="imgShp" presStyleLbl="fgImgPlace1" presStyleIdx="2" presStyleCnt="4"/>
      <dgm:spPr/>
    </dgm:pt>
    <dgm:pt modelId="{C41DA904-2DB2-4E2B-AC30-529BE468C98C}" type="pres">
      <dgm:prSet presAssocID="{DA7890D0-C573-4353-BC92-D8B327C36D0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DE81B2-F5D2-4D21-9510-71F7B03D3C93}" type="pres">
      <dgm:prSet presAssocID="{8FDB7FEE-5616-4504-B4F2-EF99678E5694}" presName="spacing" presStyleCnt="0"/>
      <dgm:spPr/>
    </dgm:pt>
    <dgm:pt modelId="{90E4C750-553C-429D-84D7-8B64C2EA2401}" type="pres">
      <dgm:prSet presAssocID="{5754800B-5147-4780-ADC6-12B64C0816C3}" presName="composite" presStyleCnt="0"/>
      <dgm:spPr/>
    </dgm:pt>
    <dgm:pt modelId="{39374702-EAEA-49F3-8589-CA45FC4CE1C0}" type="pres">
      <dgm:prSet presAssocID="{5754800B-5147-4780-ADC6-12B64C0816C3}" presName="imgShp" presStyleLbl="fgImgPlace1" presStyleIdx="3" presStyleCnt="4"/>
      <dgm:spPr/>
    </dgm:pt>
    <dgm:pt modelId="{1815D18C-4860-44AE-AA8A-2B68DA52451F}" type="pres">
      <dgm:prSet presAssocID="{5754800B-5147-4780-ADC6-12B64C0816C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A220EBC-A13F-4196-A9A8-BBD306EC4CA9}" type="presOf" srcId="{68F7D1A8-B878-4672-94C3-ABB5D4DB6604}" destId="{DA5B5F9C-2012-4FB8-BF76-03310742D4EB}" srcOrd="0" destOrd="0" presId="urn:microsoft.com/office/officeart/2005/8/layout/vList3#4"/>
    <dgm:cxn modelId="{650899F0-8DA1-4657-80AC-413BE33928C8}" type="presOf" srcId="{5754800B-5147-4780-ADC6-12B64C0816C3}" destId="{1815D18C-4860-44AE-AA8A-2B68DA52451F}" srcOrd="0" destOrd="0" presId="urn:microsoft.com/office/officeart/2005/8/layout/vList3#4"/>
    <dgm:cxn modelId="{EFD7DA36-DD8E-4FB7-A194-75B7D7CBD421}" type="presOf" srcId="{5CD1A7D3-A6D6-4199-A7AD-06AA31862974}" destId="{6F48909B-5530-435D-B3BE-B99E9FE6763B}" srcOrd="0" destOrd="0" presId="urn:microsoft.com/office/officeart/2005/8/layout/vList3#4"/>
    <dgm:cxn modelId="{D5A20179-7735-4B18-A8BC-365A582850D3}" srcId="{68F7D1A8-B878-4672-94C3-ABB5D4DB6604}" destId="{0C8598E1-0BFB-49FD-B91F-726B1F8B4144}" srcOrd="1" destOrd="0" parTransId="{5652D46A-B877-4ECB-916D-57ABEBB095A1}" sibTransId="{FB789CC3-074E-4465-9D7D-477D91EDB1A4}"/>
    <dgm:cxn modelId="{A905957B-E62C-4E5F-A279-6AA8FEA2853E}" type="presOf" srcId="{0C8598E1-0BFB-49FD-B91F-726B1F8B4144}" destId="{994D4482-5BA0-4900-866C-9008CE1102DD}" srcOrd="0" destOrd="0" presId="urn:microsoft.com/office/officeart/2005/8/layout/vList3#4"/>
    <dgm:cxn modelId="{B9A8BA32-0646-4FE8-9B8E-BA73B7A0349C}" type="presOf" srcId="{DA7890D0-C573-4353-BC92-D8B327C36D01}" destId="{C41DA904-2DB2-4E2B-AC30-529BE468C98C}" srcOrd="0" destOrd="0" presId="urn:microsoft.com/office/officeart/2005/8/layout/vList3#4"/>
    <dgm:cxn modelId="{A42256BF-BC26-4E49-8D96-DA4E6DEBEEC5}" srcId="{68F7D1A8-B878-4672-94C3-ABB5D4DB6604}" destId="{DA7890D0-C573-4353-BC92-D8B327C36D01}" srcOrd="2" destOrd="0" parTransId="{4262A5C9-57E9-446B-B895-55EE1631E3B1}" sibTransId="{8FDB7FEE-5616-4504-B4F2-EF99678E5694}"/>
    <dgm:cxn modelId="{3D97BE85-6C65-44DF-A289-4733E8FBB6BC}" srcId="{68F7D1A8-B878-4672-94C3-ABB5D4DB6604}" destId="{5754800B-5147-4780-ADC6-12B64C0816C3}" srcOrd="3" destOrd="0" parTransId="{1DF40564-7476-4DB7-9B73-FE28A55777A5}" sibTransId="{9882896D-27AC-4B49-9328-E58574BE3DFE}"/>
    <dgm:cxn modelId="{323FDCC8-6D33-4713-94A0-964F3356CC3B}" srcId="{68F7D1A8-B878-4672-94C3-ABB5D4DB6604}" destId="{5CD1A7D3-A6D6-4199-A7AD-06AA31862974}" srcOrd="0" destOrd="0" parTransId="{93F8BE74-96BB-479E-9F0F-A726F53BEAA5}" sibTransId="{E92B746F-EA67-4B4D-AE70-D46B6A361261}"/>
    <dgm:cxn modelId="{9F1846D0-2E5E-489A-8020-0AA20A401CB2}" type="presParOf" srcId="{DA5B5F9C-2012-4FB8-BF76-03310742D4EB}" destId="{1421BC56-D88E-41DB-9F0E-7EA164748554}" srcOrd="0" destOrd="0" presId="urn:microsoft.com/office/officeart/2005/8/layout/vList3#4"/>
    <dgm:cxn modelId="{29B1E1A0-D8BE-4575-8AD1-061EFCABA37F}" type="presParOf" srcId="{1421BC56-D88E-41DB-9F0E-7EA164748554}" destId="{4F53370F-169B-45EF-B075-7FCF473E0ABE}" srcOrd="0" destOrd="0" presId="urn:microsoft.com/office/officeart/2005/8/layout/vList3#4"/>
    <dgm:cxn modelId="{2158B1F8-231B-44EA-8668-C9CDB4CFA3F4}" type="presParOf" srcId="{1421BC56-D88E-41DB-9F0E-7EA164748554}" destId="{6F48909B-5530-435D-B3BE-B99E9FE6763B}" srcOrd="1" destOrd="0" presId="urn:microsoft.com/office/officeart/2005/8/layout/vList3#4"/>
    <dgm:cxn modelId="{A4BEADFB-3E17-4AEF-9479-AFA5F80A2F34}" type="presParOf" srcId="{DA5B5F9C-2012-4FB8-BF76-03310742D4EB}" destId="{C85EDBC0-C37D-42F2-8D2D-1AAE9FC0150E}" srcOrd="1" destOrd="0" presId="urn:microsoft.com/office/officeart/2005/8/layout/vList3#4"/>
    <dgm:cxn modelId="{F5F01F79-798D-411C-8C63-90A6A69EA71C}" type="presParOf" srcId="{DA5B5F9C-2012-4FB8-BF76-03310742D4EB}" destId="{8347A6FE-8449-42AA-B4D0-4EFAF5CDA96F}" srcOrd="2" destOrd="0" presId="urn:microsoft.com/office/officeart/2005/8/layout/vList3#4"/>
    <dgm:cxn modelId="{F3E33041-4BAA-49D1-9564-5DC5A6DE115C}" type="presParOf" srcId="{8347A6FE-8449-42AA-B4D0-4EFAF5CDA96F}" destId="{3EBFA651-DCE6-45E7-A35C-2EF2C4C2A5BD}" srcOrd="0" destOrd="0" presId="urn:microsoft.com/office/officeart/2005/8/layout/vList3#4"/>
    <dgm:cxn modelId="{486B874D-55EC-4695-941F-7A010EADC114}" type="presParOf" srcId="{8347A6FE-8449-42AA-B4D0-4EFAF5CDA96F}" destId="{994D4482-5BA0-4900-866C-9008CE1102DD}" srcOrd="1" destOrd="0" presId="urn:microsoft.com/office/officeart/2005/8/layout/vList3#4"/>
    <dgm:cxn modelId="{1785E5ED-6662-49AC-8D04-1444EA894E65}" type="presParOf" srcId="{DA5B5F9C-2012-4FB8-BF76-03310742D4EB}" destId="{BA55D4D7-C902-4556-BD2B-1A23B0A12BD2}" srcOrd="3" destOrd="0" presId="urn:microsoft.com/office/officeart/2005/8/layout/vList3#4"/>
    <dgm:cxn modelId="{7B140B9D-BCC3-483A-B1D2-ABB51C3E76D4}" type="presParOf" srcId="{DA5B5F9C-2012-4FB8-BF76-03310742D4EB}" destId="{C566E351-2322-44CD-865F-59E2E23E8318}" srcOrd="4" destOrd="0" presId="urn:microsoft.com/office/officeart/2005/8/layout/vList3#4"/>
    <dgm:cxn modelId="{E362207A-73AC-48CC-886C-27BC38D9CD46}" type="presParOf" srcId="{C566E351-2322-44CD-865F-59E2E23E8318}" destId="{AC12DD83-9389-4810-88ED-A9D31FF5D213}" srcOrd="0" destOrd="0" presId="urn:microsoft.com/office/officeart/2005/8/layout/vList3#4"/>
    <dgm:cxn modelId="{4159370E-2E57-4A99-9EEA-A5DAF305A750}" type="presParOf" srcId="{C566E351-2322-44CD-865F-59E2E23E8318}" destId="{C41DA904-2DB2-4E2B-AC30-529BE468C98C}" srcOrd="1" destOrd="0" presId="urn:microsoft.com/office/officeart/2005/8/layout/vList3#4"/>
    <dgm:cxn modelId="{B0255B70-AA04-4485-9C48-B4680EAFA905}" type="presParOf" srcId="{DA5B5F9C-2012-4FB8-BF76-03310742D4EB}" destId="{EADE81B2-F5D2-4D21-9510-71F7B03D3C93}" srcOrd="5" destOrd="0" presId="urn:microsoft.com/office/officeart/2005/8/layout/vList3#4"/>
    <dgm:cxn modelId="{385D3DD2-7D57-43CC-96E5-13DE1093246E}" type="presParOf" srcId="{DA5B5F9C-2012-4FB8-BF76-03310742D4EB}" destId="{90E4C750-553C-429D-84D7-8B64C2EA2401}" srcOrd="6" destOrd="0" presId="urn:microsoft.com/office/officeart/2005/8/layout/vList3#4"/>
    <dgm:cxn modelId="{49C57A6B-77DC-47F9-9134-87B04DC7B747}" type="presParOf" srcId="{90E4C750-553C-429D-84D7-8B64C2EA2401}" destId="{39374702-EAEA-49F3-8589-CA45FC4CE1C0}" srcOrd="0" destOrd="0" presId="urn:microsoft.com/office/officeart/2005/8/layout/vList3#4"/>
    <dgm:cxn modelId="{A64BFF5D-3881-4455-8DFD-7BCFE4969499}" type="presParOf" srcId="{90E4C750-553C-429D-84D7-8B64C2EA2401}" destId="{1815D18C-4860-44AE-AA8A-2B68DA52451F}" srcOrd="1" destOrd="0" presId="urn:microsoft.com/office/officeart/2005/8/layout/vList3#4"/>
  </dgm:cxnLst>
  <dgm:bg/>
  <dgm:whole/>
  <dgm:extLst>
    <a:ext uri="http://schemas.microsoft.com/office/drawing/2008/diagram">
      <dsp:dataModelExt xmlns:dsp="http://schemas.microsoft.com/office/drawing/2008/diagram" xmlns="" relId="rId3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3CC564-EFF0-4B64-89F3-00685D1C29A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2DDF35B-F85A-49EA-A88D-61C2EA9DFB92}">
      <dgm:prSet custT="1"/>
      <dgm:spPr/>
      <dgm:t>
        <a:bodyPr/>
        <a:lstStyle/>
        <a:p>
          <a:pPr rtl="0"/>
          <a:r>
            <a:rPr lang="en-US" sz="1900" dirty="0" err="1" smtClean="0"/>
            <a:t>EasyStock</a:t>
          </a:r>
          <a:r>
            <a:rPr lang="zh-TW" sz="1900" dirty="0" smtClean="0"/>
            <a:t>給您最佳的投資決策體驗</a:t>
          </a:r>
          <a:endParaRPr lang="zh-TW" sz="1900" dirty="0"/>
        </a:p>
      </dgm:t>
    </dgm:pt>
    <dgm:pt modelId="{FB353BCF-7E02-4678-A14B-93D7C635D023}" type="parTrans" cxnId="{6DC79B46-F9C6-4275-BF92-F28CCB47CA47}">
      <dgm:prSet/>
      <dgm:spPr/>
      <dgm:t>
        <a:bodyPr/>
        <a:lstStyle/>
        <a:p>
          <a:endParaRPr lang="zh-TW" altLang="en-US"/>
        </a:p>
      </dgm:t>
    </dgm:pt>
    <dgm:pt modelId="{5DED7C74-51CE-4DD9-9AEF-F8A60FCAB41F}" type="sibTrans" cxnId="{6DC79B46-F9C6-4275-BF92-F28CCB47CA47}">
      <dgm:prSet/>
      <dgm:spPr/>
      <dgm:t>
        <a:bodyPr/>
        <a:lstStyle/>
        <a:p>
          <a:endParaRPr lang="zh-TW" altLang="en-US"/>
        </a:p>
      </dgm:t>
    </dgm:pt>
    <dgm:pt modelId="{0C27C9AF-29D2-4227-9454-57BFEB867732}" type="pres">
      <dgm:prSet presAssocID="{B73CC564-EFF0-4B64-89F3-00685D1C29A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658F7D-B3ED-4ACE-9FD4-F1BC0CE8CAE6}" type="pres">
      <dgm:prSet presAssocID="{32DDF35B-F85A-49EA-A88D-61C2EA9DFB92}" presName="horFlow" presStyleCnt="0"/>
      <dgm:spPr/>
    </dgm:pt>
    <dgm:pt modelId="{4DBB0855-5310-45B4-B84C-0954312A14E1}" type="pres">
      <dgm:prSet presAssocID="{32DDF35B-F85A-49EA-A88D-61C2EA9DFB92}" presName="bigChev" presStyleLbl="node1" presStyleIdx="0" presStyleCnt="1" custScaleX="486461" custScaleY="157791" custLinFactNeighborX="-53137" custLinFactNeighborY="91518"/>
      <dgm:spPr/>
      <dgm:t>
        <a:bodyPr/>
        <a:lstStyle/>
        <a:p>
          <a:endParaRPr lang="zh-TW" altLang="en-US"/>
        </a:p>
      </dgm:t>
    </dgm:pt>
  </dgm:ptLst>
  <dgm:cxnLst>
    <dgm:cxn modelId="{6DC79B46-F9C6-4275-BF92-F28CCB47CA47}" srcId="{B73CC564-EFF0-4B64-89F3-00685D1C29A5}" destId="{32DDF35B-F85A-49EA-A88D-61C2EA9DFB92}" srcOrd="0" destOrd="0" parTransId="{FB353BCF-7E02-4678-A14B-93D7C635D023}" sibTransId="{5DED7C74-51CE-4DD9-9AEF-F8A60FCAB41F}"/>
    <dgm:cxn modelId="{26514906-C621-4CD8-9C68-BE87A0FEC218}" type="presOf" srcId="{32DDF35B-F85A-49EA-A88D-61C2EA9DFB92}" destId="{4DBB0855-5310-45B4-B84C-0954312A14E1}" srcOrd="0" destOrd="0" presId="urn:microsoft.com/office/officeart/2005/8/layout/lProcess3"/>
    <dgm:cxn modelId="{97E23FAA-4DD4-4F4A-8419-E38DA52B5324}" type="presOf" srcId="{B73CC564-EFF0-4B64-89F3-00685D1C29A5}" destId="{0C27C9AF-29D2-4227-9454-57BFEB867732}" srcOrd="0" destOrd="0" presId="urn:microsoft.com/office/officeart/2005/8/layout/lProcess3"/>
    <dgm:cxn modelId="{475F2794-F377-4BCB-B7F0-7A4A113187F5}" type="presParOf" srcId="{0C27C9AF-29D2-4227-9454-57BFEB867732}" destId="{DC658F7D-B3ED-4ACE-9FD4-F1BC0CE8CAE6}" srcOrd="0" destOrd="0" presId="urn:microsoft.com/office/officeart/2005/8/layout/lProcess3"/>
    <dgm:cxn modelId="{E0A370CC-386E-44BE-9A41-8FA87810E29B}" type="presParOf" srcId="{DC658F7D-B3ED-4ACE-9FD4-F1BC0CE8CAE6}" destId="{4DBB0855-5310-45B4-B84C-0954312A14E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4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C29FC36-D020-48F2-BCE4-CD36DD19B0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F01806-F0DA-4E7B-A23B-74F05CD7D290}">
      <dgm:prSet custT="1"/>
      <dgm:spPr/>
      <dgm:t>
        <a:bodyPr/>
        <a:lstStyle/>
        <a:p>
          <a:pPr algn="ctr" rtl="0"/>
          <a:r>
            <a:rPr lang="en-US" sz="1400" dirty="0" smtClean="0"/>
            <a:t>Facebook</a:t>
          </a:r>
          <a:r>
            <a:rPr lang="zh-TW" sz="1400" dirty="0" smtClean="0"/>
            <a:t> 快速</a:t>
          </a:r>
          <a:r>
            <a:rPr lang="zh-TW" altLang="en-US" sz="1400" dirty="0" smtClean="0"/>
            <a:t>登入</a:t>
          </a:r>
          <a:endParaRPr lang="zh-TW" sz="1400" dirty="0"/>
        </a:p>
      </dgm:t>
    </dgm:pt>
    <dgm:pt modelId="{DC8D5DC4-A48A-4969-A738-424301B892EA}" type="par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1210BE0-AE58-42EF-BDC6-20DFE9213574}" type="sib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73B2953-4458-4AC4-93D3-60F9F6AB9726}" type="pres">
      <dgm:prSet presAssocID="{BC29FC36-D020-48F2-BCE4-CD36DD19B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BF0845-2A07-4519-AF2E-0E4517C5FAFF}" type="pres">
      <dgm:prSet presAssocID="{27F01806-F0DA-4E7B-A23B-74F05CD7D2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84EB426-57D3-4C80-B590-C54B0D90A30A}" type="presOf" srcId="{27F01806-F0DA-4E7B-A23B-74F05CD7D290}" destId="{3CBF0845-2A07-4519-AF2E-0E4517C5FAFF}" srcOrd="0" destOrd="0" presId="urn:microsoft.com/office/officeart/2005/8/layout/vList2"/>
    <dgm:cxn modelId="{E5D60F77-63CF-4D3B-A55B-5F811ED7CD21}" srcId="{BC29FC36-D020-48F2-BCE4-CD36DD19B020}" destId="{27F01806-F0DA-4E7B-A23B-74F05CD7D290}" srcOrd="0" destOrd="0" parTransId="{DC8D5DC4-A48A-4969-A738-424301B892EA}" sibTransId="{91210BE0-AE58-42EF-BDC6-20DFE9213574}"/>
    <dgm:cxn modelId="{4C6649CA-F672-4458-9229-1671EAB48C32}" type="presOf" srcId="{BC29FC36-D020-48F2-BCE4-CD36DD19B020}" destId="{973B2953-4458-4AC4-93D3-60F9F6AB9726}" srcOrd="0" destOrd="0" presId="urn:microsoft.com/office/officeart/2005/8/layout/vList2"/>
    <dgm:cxn modelId="{7EBE91E5-0EB3-460D-96F3-552588FE90DB}" type="presParOf" srcId="{973B2953-4458-4AC4-93D3-60F9F6AB9726}" destId="{3CBF0845-2A07-4519-AF2E-0E4517C5FA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4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C29FC36-D020-48F2-BCE4-CD36DD19B0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F01806-F0DA-4E7B-A23B-74F05CD7D290}">
      <dgm:prSet custT="1"/>
      <dgm:spPr/>
      <dgm:t>
        <a:bodyPr/>
        <a:lstStyle/>
        <a:p>
          <a:pPr algn="ctr" rtl="0"/>
          <a:r>
            <a:rPr lang="zh-TW" altLang="en-US" sz="1400" dirty="0" smtClean="0"/>
            <a:t>登入</a:t>
          </a:r>
          <a:endParaRPr lang="zh-TW" sz="1400" dirty="0"/>
        </a:p>
      </dgm:t>
    </dgm:pt>
    <dgm:pt modelId="{DC8D5DC4-A48A-4969-A738-424301B892EA}" type="par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1210BE0-AE58-42EF-BDC6-20DFE9213574}" type="sib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73B2953-4458-4AC4-93D3-60F9F6AB9726}" type="pres">
      <dgm:prSet presAssocID="{BC29FC36-D020-48F2-BCE4-CD36DD19B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BF0845-2A07-4519-AF2E-0E4517C5FAFF}" type="pres">
      <dgm:prSet presAssocID="{27F01806-F0DA-4E7B-A23B-74F05CD7D290}" presName="parentText" presStyleLbl="node1" presStyleIdx="0" presStyleCnt="1" custLinFactNeighborX="-3772" custLinFactNeighborY="1159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A0D503E-A469-4F71-960E-D5527ACF5811}" type="presOf" srcId="{BC29FC36-D020-48F2-BCE4-CD36DD19B020}" destId="{973B2953-4458-4AC4-93D3-60F9F6AB9726}" srcOrd="0" destOrd="0" presId="urn:microsoft.com/office/officeart/2005/8/layout/vList2"/>
    <dgm:cxn modelId="{E5D60F77-63CF-4D3B-A55B-5F811ED7CD21}" srcId="{BC29FC36-D020-48F2-BCE4-CD36DD19B020}" destId="{27F01806-F0DA-4E7B-A23B-74F05CD7D290}" srcOrd="0" destOrd="0" parTransId="{DC8D5DC4-A48A-4969-A738-424301B892EA}" sibTransId="{91210BE0-AE58-42EF-BDC6-20DFE9213574}"/>
    <dgm:cxn modelId="{E72F6631-7AC3-40CF-B9B4-CAAB407A9DAC}" type="presOf" srcId="{27F01806-F0DA-4E7B-A23B-74F05CD7D290}" destId="{3CBF0845-2A07-4519-AF2E-0E4517C5FAFF}" srcOrd="0" destOrd="0" presId="urn:microsoft.com/office/officeart/2005/8/layout/vList2"/>
    <dgm:cxn modelId="{1365ECC0-B44D-4792-8D16-9255921D6932}" type="presParOf" srcId="{973B2953-4458-4AC4-93D3-60F9F6AB9726}" destId="{3CBF0845-2A07-4519-AF2E-0E4517C5FA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5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C294298-24E3-40E2-8D6C-B13F670D6E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97999AD-72EB-45F1-AE00-9767A65B996F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 rtl="0"/>
          <a:r>
            <a:rPr lang="zh-TW" dirty="0" smtClean="0"/>
            <a:t>新增</a:t>
          </a:r>
          <a:endParaRPr lang="zh-TW" dirty="0"/>
        </a:p>
      </dgm:t>
    </dgm:pt>
    <dgm:pt modelId="{B6FF4762-D0D9-4833-985D-94F4B67164AC}" type="parTrans" cxnId="{31EDD041-89CC-45D1-A5D2-44874EF55B6F}">
      <dgm:prSet/>
      <dgm:spPr/>
      <dgm:t>
        <a:bodyPr/>
        <a:lstStyle/>
        <a:p>
          <a:endParaRPr lang="zh-TW" altLang="en-US"/>
        </a:p>
      </dgm:t>
    </dgm:pt>
    <dgm:pt modelId="{CEAE0F0B-11DA-4A5C-B86B-301B2185840A}" type="sibTrans" cxnId="{31EDD041-89CC-45D1-A5D2-44874EF55B6F}">
      <dgm:prSet/>
      <dgm:spPr/>
      <dgm:t>
        <a:bodyPr/>
        <a:lstStyle/>
        <a:p>
          <a:endParaRPr lang="zh-TW" altLang="en-US"/>
        </a:p>
      </dgm:t>
    </dgm:pt>
    <dgm:pt modelId="{AD04914E-7E48-4579-B9BE-3A83C7FE8732}" type="pres">
      <dgm:prSet presAssocID="{AC294298-24E3-40E2-8D6C-B13F670D6E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2AC27F5-F02A-4DB8-BA2E-D6D101672760}" type="pres">
      <dgm:prSet presAssocID="{797999AD-72EB-45F1-AE00-9767A65B996F}" presName="parentText" presStyleLbl="node1" presStyleIdx="0" presStyleCnt="1" custLinFactX="65508" custLinFactY="-200000" custLinFactNeighborX="100000" custLinFactNeighborY="-21473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CF1D7AD-D23E-486E-B8DF-3CF218C21ABA}" type="presOf" srcId="{797999AD-72EB-45F1-AE00-9767A65B996F}" destId="{22AC27F5-F02A-4DB8-BA2E-D6D101672760}" srcOrd="0" destOrd="0" presId="urn:microsoft.com/office/officeart/2005/8/layout/vList2"/>
    <dgm:cxn modelId="{02084169-C66A-4E51-A2D6-6B8B30A59C79}" type="presOf" srcId="{AC294298-24E3-40E2-8D6C-B13F670D6E3E}" destId="{AD04914E-7E48-4579-B9BE-3A83C7FE8732}" srcOrd="0" destOrd="0" presId="urn:microsoft.com/office/officeart/2005/8/layout/vList2"/>
    <dgm:cxn modelId="{31EDD041-89CC-45D1-A5D2-44874EF55B6F}" srcId="{AC294298-24E3-40E2-8D6C-B13F670D6E3E}" destId="{797999AD-72EB-45F1-AE00-9767A65B996F}" srcOrd="0" destOrd="0" parTransId="{B6FF4762-D0D9-4833-985D-94F4B67164AC}" sibTransId="{CEAE0F0B-11DA-4A5C-B86B-301B2185840A}"/>
    <dgm:cxn modelId="{55B515C4-4EA5-4C88-ACD2-626D9BA2920C}" type="presParOf" srcId="{AD04914E-7E48-4579-B9BE-3A83C7FE8732}" destId="{22AC27F5-F02A-4DB8-BA2E-D6D1016727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C294298-24E3-40E2-8D6C-B13F670D6E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97999AD-72EB-45F1-AE00-9767A65B996F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 rtl="0"/>
          <a:r>
            <a:rPr lang="zh-TW" dirty="0" smtClean="0"/>
            <a:t>新增</a:t>
          </a:r>
          <a:endParaRPr lang="zh-TW" dirty="0"/>
        </a:p>
      </dgm:t>
    </dgm:pt>
    <dgm:pt modelId="{B6FF4762-D0D9-4833-985D-94F4B67164AC}" type="parTrans" cxnId="{31EDD041-89CC-45D1-A5D2-44874EF55B6F}">
      <dgm:prSet/>
      <dgm:spPr/>
      <dgm:t>
        <a:bodyPr/>
        <a:lstStyle/>
        <a:p>
          <a:endParaRPr lang="zh-TW" altLang="en-US"/>
        </a:p>
      </dgm:t>
    </dgm:pt>
    <dgm:pt modelId="{CEAE0F0B-11DA-4A5C-B86B-301B2185840A}" type="sibTrans" cxnId="{31EDD041-89CC-45D1-A5D2-44874EF55B6F}">
      <dgm:prSet/>
      <dgm:spPr/>
      <dgm:t>
        <a:bodyPr/>
        <a:lstStyle/>
        <a:p>
          <a:endParaRPr lang="zh-TW" altLang="en-US"/>
        </a:p>
      </dgm:t>
    </dgm:pt>
    <dgm:pt modelId="{AD04914E-7E48-4579-B9BE-3A83C7FE8732}" type="pres">
      <dgm:prSet presAssocID="{AC294298-24E3-40E2-8D6C-B13F670D6E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2AC27F5-F02A-4DB8-BA2E-D6D101672760}" type="pres">
      <dgm:prSet presAssocID="{797999AD-72EB-45F1-AE00-9767A65B996F}" presName="parentText" presStyleLbl="node1" presStyleIdx="0" presStyleCnt="1" custLinFactX="65508" custLinFactY="-200000" custLinFactNeighborX="100000" custLinFactNeighborY="-21473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E36A797-8680-425A-9D19-2E24FDEC0DBB}" type="presOf" srcId="{AC294298-24E3-40E2-8D6C-B13F670D6E3E}" destId="{AD04914E-7E48-4579-B9BE-3A83C7FE8732}" srcOrd="0" destOrd="0" presId="urn:microsoft.com/office/officeart/2005/8/layout/vList2"/>
    <dgm:cxn modelId="{31EDD041-89CC-45D1-A5D2-44874EF55B6F}" srcId="{AC294298-24E3-40E2-8D6C-B13F670D6E3E}" destId="{797999AD-72EB-45F1-AE00-9767A65B996F}" srcOrd="0" destOrd="0" parTransId="{B6FF4762-D0D9-4833-985D-94F4B67164AC}" sibTransId="{CEAE0F0B-11DA-4A5C-B86B-301B2185840A}"/>
    <dgm:cxn modelId="{77C8FE0B-E0B8-43A6-8A76-ECACAAB38662}" type="presOf" srcId="{797999AD-72EB-45F1-AE00-9767A65B996F}" destId="{22AC27F5-F02A-4DB8-BA2E-D6D101672760}" srcOrd="0" destOrd="0" presId="urn:microsoft.com/office/officeart/2005/8/layout/vList2"/>
    <dgm:cxn modelId="{12F75DA2-B9A2-4FE7-9124-D5149F163FCB}" type="presParOf" srcId="{AD04914E-7E48-4579-B9BE-3A83C7FE8732}" destId="{22AC27F5-F02A-4DB8-BA2E-D6D1016727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C294298-24E3-40E2-8D6C-B13F670D6E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04914E-7E48-4579-B9BE-3A83C7FE8732}" type="pres">
      <dgm:prSet presAssocID="{AC294298-24E3-40E2-8D6C-B13F670D6E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541BCFC-44D1-43D3-B397-DA1727C5FF36}" type="presOf" srcId="{AC294298-24E3-40E2-8D6C-B13F670D6E3E}" destId="{AD04914E-7E48-4579-B9BE-3A83C7FE87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CC564-EFF0-4B64-89F3-00685D1C29A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2DDF35B-F85A-49EA-A88D-61C2EA9DFB92}">
      <dgm:prSet custT="1"/>
      <dgm:spPr/>
      <dgm:t>
        <a:bodyPr/>
        <a:lstStyle/>
        <a:p>
          <a:pPr rtl="0"/>
          <a:r>
            <a:rPr lang="en-US" sz="1900" dirty="0" err="1" smtClean="0"/>
            <a:t>EasyStock</a:t>
          </a:r>
          <a:r>
            <a:rPr lang="zh-TW" sz="1900" dirty="0" smtClean="0"/>
            <a:t>給您最佳的投資決策體驗</a:t>
          </a:r>
          <a:endParaRPr lang="zh-TW" sz="1900" dirty="0"/>
        </a:p>
      </dgm:t>
    </dgm:pt>
    <dgm:pt modelId="{FB353BCF-7E02-4678-A14B-93D7C635D023}" type="parTrans" cxnId="{6DC79B46-F9C6-4275-BF92-F28CCB47CA47}">
      <dgm:prSet/>
      <dgm:spPr/>
      <dgm:t>
        <a:bodyPr/>
        <a:lstStyle/>
        <a:p>
          <a:endParaRPr lang="zh-TW" altLang="en-US"/>
        </a:p>
      </dgm:t>
    </dgm:pt>
    <dgm:pt modelId="{5DED7C74-51CE-4DD9-9AEF-F8A60FCAB41F}" type="sibTrans" cxnId="{6DC79B46-F9C6-4275-BF92-F28CCB47CA47}">
      <dgm:prSet/>
      <dgm:spPr/>
      <dgm:t>
        <a:bodyPr/>
        <a:lstStyle/>
        <a:p>
          <a:endParaRPr lang="zh-TW" altLang="en-US"/>
        </a:p>
      </dgm:t>
    </dgm:pt>
    <dgm:pt modelId="{0C27C9AF-29D2-4227-9454-57BFEB867732}" type="pres">
      <dgm:prSet presAssocID="{B73CC564-EFF0-4B64-89F3-00685D1C29A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658F7D-B3ED-4ACE-9FD4-F1BC0CE8CAE6}" type="pres">
      <dgm:prSet presAssocID="{32DDF35B-F85A-49EA-A88D-61C2EA9DFB92}" presName="horFlow" presStyleCnt="0"/>
      <dgm:spPr/>
    </dgm:pt>
    <dgm:pt modelId="{4DBB0855-5310-45B4-B84C-0954312A14E1}" type="pres">
      <dgm:prSet presAssocID="{32DDF35B-F85A-49EA-A88D-61C2EA9DFB92}" presName="bigChev" presStyleLbl="node1" presStyleIdx="0" presStyleCnt="1" custScaleX="486461" custScaleY="157791" custLinFactNeighborX="-53137" custLinFactNeighborY="91518"/>
      <dgm:spPr/>
      <dgm:t>
        <a:bodyPr/>
        <a:lstStyle/>
        <a:p>
          <a:endParaRPr lang="zh-TW" altLang="en-US"/>
        </a:p>
      </dgm:t>
    </dgm:pt>
  </dgm:ptLst>
  <dgm:cxnLst>
    <dgm:cxn modelId="{6DC79B46-F9C6-4275-BF92-F28CCB47CA47}" srcId="{B73CC564-EFF0-4B64-89F3-00685D1C29A5}" destId="{32DDF35B-F85A-49EA-A88D-61C2EA9DFB92}" srcOrd="0" destOrd="0" parTransId="{FB353BCF-7E02-4678-A14B-93D7C635D023}" sibTransId="{5DED7C74-51CE-4DD9-9AEF-F8A60FCAB41F}"/>
    <dgm:cxn modelId="{174DBDFC-5E54-40D6-ABCF-B2D9086EF892}" type="presOf" srcId="{B73CC564-EFF0-4B64-89F3-00685D1C29A5}" destId="{0C27C9AF-29D2-4227-9454-57BFEB867732}" srcOrd="0" destOrd="0" presId="urn:microsoft.com/office/officeart/2005/8/layout/lProcess3"/>
    <dgm:cxn modelId="{39821E40-00BF-4CC4-A0F5-A29DADBD9A4F}" type="presOf" srcId="{32DDF35B-F85A-49EA-A88D-61C2EA9DFB92}" destId="{4DBB0855-5310-45B4-B84C-0954312A14E1}" srcOrd="0" destOrd="0" presId="urn:microsoft.com/office/officeart/2005/8/layout/lProcess3"/>
    <dgm:cxn modelId="{53842F5B-53C9-4A1F-AF26-A7B58F729DFB}" type="presParOf" srcId="{0C27C9AF-29D2-4227-9454-57BFEB867732}" destId="{DC658F7D-B3ED-4ACE-9FD4-F1BC0CE8CAE6}" srcOrd="0" destOrd="0" presId="urn:microsoft.com/office/officeart/2005/8/layout/lProcess3"/>
    <dgm:cxn modelId="{F0CE4ED0-4328-4920-96C7-88DFEAFCEAE0}" type="presParOf" srcId="{DC658F7D-B3ED-4ACE-9FD4-F1BC0CE8CAE6}" destId="{4DBB0855-5310-45B4-B84C-0954312A14E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4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C294298-24E3-40E2-8D6C-B13F670D6E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04914E-7E48-4579-B9BE-3A83C7FE8732}" type="pres">
      <dgm:prSet presAssocID="{AC294298-24E3-40E2-8D6C-B13F670D6E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F4B5B40-6487-4BF3-AF80-E07FDDDC6C2E}" type="presOf" srcId="{AC294298-24E3-40E2-8D6C-B13F670D6E3E}" destId="{AD04914E-7E48-4579-B9BE-3A83C7FE87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C294298-24E3-40E2-8D6C-B13F670D6E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04914E-7E48-4579-B9BE-3A83C7FE8732}" type="pres">
      <dgm:prSet presAssocID="{AC294298-24E3-40E2-8D6C-B13F670D6E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E93057-2039-4585-9212-77928146C8A8}" type="presOf" srcId="{AC294298-24E3-40E2-8D6C-B13F670D6E3E}" destId="{AD04914E-7E48-4579-B9BE-3A83C7FE87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C294298-24E3-40E2-8D6C-B13F670D6E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04914E-7E48-4579-B9BE-3A83C7FE8732}" type="pres">
      <dgm:prSet presAssocID="{AC294298-24E3-40E2-8D6C-B13F670D6E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57ED8B0-D766-4466-A39F-68CB7A283915}" type="presOf" srcId="{AC294298-24E3-40E2-8D6C-B13F670D6E3E}" destId="{AD04914E-7E48-4579-B9BE-3A83C7FE87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C294298-24E3-40E2-8D6C-B13F670D6E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04914E-7E48-4579-B9BE-3A83C7FE8732}" type="pres">
      <dgm:prSet presAssocID="{AC294298-24E3-40E2-8D6C-B13F670D6E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44F4D05-6D90-437D-87FD-0054060901B5}" type="presOf" srcId="{AC294298-24E3-40E2-8D6C-B13F670D6E3E}" destId="{AD04914E-7E48-4579-B9BE-3A83C7FE87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29FC36-D020-48F2-BCE4-CD36DD19B0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F01806-F0DA-4E7B-A23B-74F05CD7D290}">
      <dgm:prSet custT="1"/>
      <dgm:spPr/>
      <dgm:t>
        <a:bodyPr/>
        <a:lstStyle/>
        <a:p>
          <a:pPr algn="ctr" rtl="0"/>
          <a:r>
            <a:rPr lang="en-US" sz="1400" dirty="0" smtClean="0"/>
            <a:t>Facebook</a:t>
          </a:r>
          <a:r>
            <a:rPr lang="zh-TW" sz="1400" dirty="0" smtClean="0"/>
            <a:t> 快速</a:t>
          </a:r>
          <a:r>
            <a:rPr lang="zh-TW" altLang="en-US" sz="1400" dirty="0" smtClean="0"/>
            <a:t>註冊</a:t>
          </a:r>
          <a:endParaRPr lang="zh-TW" sz="1400" dirty="0"/>
        </a:p>
      </dgm:t>
    </dgm:pt>
    <dgm:pt modelId="{DC8D5DC4-A48A-4969-A738-424301B892EA}" type="par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1210BE0-AE58-42EF-BDC6-20DFE9213574}" type="sib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73B2953-4458-4AC4-93D3-60F9F6AB9726}" type="pres">
      <dgm:prSet presAssocID="{BC29FC36-D020-48F2-BCE4-CD36DD19B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BF0845-2A07-4519-AF2E-0E4517C5FAFF}" type="pres">
      <dgm:prSet presAssocID="{27F01806-F0DA-4E7B-A23B-74F05CD7D2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6E11B26-EFA8-4A1B-A63C-463CA024D0A6}" type="presOf" srcId="{27F01806-F0DA-4E7B-A23B-74F05CD7D290}" destId="{3CBF0845-2A07-4519-AF2E-0E4517C5FAFF}" srcOrd="0" destOrd="0" presId="urn:microsoft.com/office/officeart/2005/8/layout/vList2"/>
    <dgm:cxn modelId="{E5D60F77-63CF-4D3B-A55B-5F811ED7CD21}" srcId="{BC29FC36-D020-48F2-BCE4-CD36DD19B020}" destId="{27F01806-F0DA-4E7B-A23B-74F05CD7D290}" srcOrd="0" destOrd="0" parTransId="{DC8D5DC4-A48A-4969-A738-424301B892EA}" sibTransId="{91210BE0-AE58-42EF-BDC6-20DFE9213574}"/>
    <dgm:cxn modelId="{5B47519A-A410-414E-9655-616A88EE5AF8}" type="presOf" srcId="{BC29FC36-D020-48F2-BCE4-CD36DD19B020}" destId="{973B2953-4458-4AC4-93D3-60F9F6AB9726}" srcOrd="0" destOrd="0" presId="urn:microsoft.com/office/officeart/2005/8/layout/vList2"/>
    <dgm:cxn modelId="{910AB337-5BF5-440A-BAD8-0F822C11AC42}" type="presParOf" srcId="{973B2953-4458-4AC4-93D3-60F9F6AB9726}" destId="{3CBF0845-2A07-4519-AF2E-0E4517C5FA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4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29FC36-D020-48F2-BCE4-CD36DD19B0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F01806-F0DA-4E7B-A23B-74F05CD7D290}">
      <dgm:prSet custT="1"/>
      <dgm:spPr/>
      <dgm:t>
        <a:bodyPr/>
        <a:lstStyle/>
        <a:p>
          <a:pPr algn="ctr" rtl="0"/>
          <a:r>
            <a:rPr lang="zh-TW" altLang="en-US" sz="1400" dirty="0" smtClean="0"/>
            <a:t>建立帳號</a:t>
          </a:r>
          <a:endParaRPr lang="zh-TW" sz="1400" dirty="0"/>
        </a:p>
      </dgm:t>
    </dgm:pt>
    <dgm:pt modelId="{DC8D5DC4-A48A-4969-A738-424301B892EA}" type="par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1210BE0-AE58-42EF-BDC6-20DFE9213574}" type="sib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73B2953-4458-4AC4-93D3-60F9F6AB9726}" type="pres">
      <dgm:prSet presAssocID="{BC29FC36-D020-48F2-BCE4-CD36DD19B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BF0845-2A07-4519-AF2E-0E4517C5FAFF}" type="pres">
      <dgm:prSet presAssocID="{27F01806-F0DA-4E7B-A23B-74F05CD7D290}" presName="parentText" presStyleLbl="node1" presStyleIdx="0" presStyleCnt="1" custLinFactNeighborX="-3772" custLinFactNeighborY="1159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5D60F77-63CF-4D3B-A55B-5F811ED7CD21}" srcId="{BC29FC36-D020-48F2-BCE4-CD36DD19B020}" destId="{27F01806-F0DA-4E7B-A23B-74F05CD7D290}" srcOrd="0" destOrd="0" parTransId="{DC8D5DC4-A48A-4969-A738-424301B892EA}" sibTransId="{91210BE0-AE58-42EF-BDC6-20DFE9213574}"/>
    <dgm:cxn modelId="{EB4C02B7-8E59-4EB4-87BB-2CC3C290C93A}" type="presOf" srcId="{27F01806-F0DA-4E7B-A23B-74F05CD7D290}" destId="{3CBF0845-2A07-4519-AF2E-0E4517C5FAFF}" srcOrd="0" destOrd="0" presId="urn:microsoft.com/office/officeart/2005/8/layout/vList2"/>
    <dgm:cxn modelId="{29D57CF7-7013-4A72-B977-1A63511CA0FE}" type="presOf" srcId="{BC29FC36-D020-48F2-BCE4-CD36DD19B020}" destId="{973B2953-4458-4AC4-93D3-60F9F6AB9726}" srcOrd="0" destOrd="0" presId="urn:microsoft.com/office/officeart/2005/8/layout/vList2"/>
    <dgm:cxn modelId="{DD59F531-2493-425D-85F1-E5FF2C052B1A}" type="presParOf" srcId="{973B2953-4458-4AC4-93D3-60F9F6AB9726}" destId="{3CBF0845-2A07-4519-AF2E-0E4517C5FA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5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F7D1A8-B878-4672-94C3-ABB5D4DB6604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CD1A7D3-A6D6-4199-A7AD-06AA31862974}">
      <dgm:prSet/>
      <dgm:spPr/>
      <dgm:t>
        <a:bodyPr/>
        <a:lstStyle/>
        <a:p>
          <a:pPr rtl="0"/>
          <a:r>
            <a:rPr lang="zh-TW" dirty="0" smtClean="0"/>
            <a:t>查詢即時股價</a:t>
          </a:r>
          <a:endParaRPr lang="zh-TW" dirty="0"/>
        </a:p>
      </dgm:t>
    </dgm:pt>
    <dgm:pt modelId="{93F8BE74-96BB-479E-9F0F-A726F53BEAA5}" type="parTrans" cxnId="{323FDCC8-6D33-4713-94A0-964F3356CC3B}">
      <dgm:prSet/>
      <dgm:spPr/>
      <dgm:t>
        <a:bodyPr/>
        <a:lstStyle/>
        <a:p>
          <a:endParaRPr lang="zh-TW" altLang="en-US"/>
        </a:p>
      </dgm:t>
    </dgm:pt>
    <dgm:pt modelId="{E92B746F-EA67-4B4D-AE70-D46B6A361261}" type="sibTrans" cxnId="{323FDCC8-6D33-4713-94A0-964F3356CC3B}">
      <dgm:prSet/>
      <dgm:spPr/>
      <dgm:t>
        <a:bodyPr/>
        <a:lstStyle/>
        <a:p>
          <a:endParaRPr lang="zh-TW" altLang="en-US"/>
        </a:p>
      </dgm:t>
    </dgm:pt>
    <dgm:pt modelId="{5754800B-5147-4780-ADC6-12B64C0816C3}">
      <dgm:prSet/>
      <dgm:spPr/>
      <dgm:t>
        <a:bodyPr/>
        <a:lstStyle/>
        <a:p>
          <a:pPr rtl="0"/>
          <a:r>
            <a:rPr lang="zh-TW" altLang="en-US" dirty="0" smtClean="0"/>
            <a:t>升級付費會員</a:t>
          </a:r>
          <a:endParaRPr lang="zh-TW" dirty="0"/>
        </a:p>
      </dgm:t>
    </dgm:pt>
    <dgm:pt modelId="{1DF40564-7476-4DB7-9B73-FE28A55777A5}" type="parTrans" cxnId="{3D97BE85-6C65-44DF-A289-4733E8FBB6BC}">
      <dgm:prSet/>
      <dgm:spPr/>
      <dgm:t>
        <a:bodyPr/>
        <a:lstStyle/>
        <a:p>
          <a:endParaRPr lang="zh-TW" altLang="en-US"/>
        </a:p>
      </dgm:t>
    </dgm:pt>
    <dgm:pt modelId="{9882896D-27AC-4B49-9328-E58574BE3DFE}" type="sibTrans" cxnId="{3D97BE85-6C65-44DF-A289-4733E8FBB6BC}">
      <dgm:prSet/>
      <dgm:spPr/>
      <dgm:t>
        <a:bodyPr/>
        <a:lstStyle/>
        <a:p>
          <a:endParaRPr lang="zh-TW" altLang="en-US"/>
        </a:p>
      </dgm:t>
    </dgm:pt>
    <dgm:pt modelId="{0C8598E1-0BFB-49FD-B91F-726B1F8B4144}">
      <dgm:prSet/>
      <dgm:spPr/>
      <dgm:t>
        <a:bodyPr/>
        <a:lstStyle/>
        <a:p>
          <a:pPr rtl="0"/>
          <a:r>
            <a:rPr lang="zh-TW" altLang="en-US" dirty="0" smtClean="0"/>
            <a:t>編輯追蹤清單</a:t>
          </a:r>
          <a:endParaRPr lang="zh-TW" dirty="0"/>
        </a:p>
      </dgm:t>
    </dgm:pt>
    <dgm:pt modelId="{5652D46A-B877-4ECB-916D-57ABEBB095A1}" type="parTrans" cxnId="{D5A20179-7735-4B18-A8BC-365A582850D3}">
      <dgm:prSet/>
      <dgm:spPr/>
      <dgm:t>
        <a:bodyPr/>
        <a:lstStyle/>
        <a:p>
          <a:endParaRPr lang="zh-TW" altLang="en-US"/>
        </a:p>
      </dgm:t>
    </dgm:pt>
    <dgm:pt modelId="{FB789CC3-074E-4465-9D7D-477D91EDB1A4}" type="sibTrans" cxnId="{D5A20179-7735-4B18-A8BC-365A582850D3}">
      <dgm:prSet/>
      <dgm:spPr/>
      <dgm:t>
        <a:bodyPr/>
        <a:lstStyle/>
        <a:p>
          <a:endParaRPr lang="zh-TW" altLang="en-US"/>
        </a:p>
      </dgm:t>
    </dgm:pt>
    <dgm:pt modelId="{DA7890D0-C573-4353-BC92-D8B327C36D01}">
      <dgm:prSet/>
      <dgm:spPr/>
      <dgm:t>
        <a:bodyPr/>
        <a:lstStyle/>
        <a:p>
          <a:pPr rtl="0"/>
          <a:r>
            <a:rPr lang="zh-TW" altLang="en-US" dirty="0" smtClean="0"/>
            <a:t>建立個人版面</a:t>
          </a:r>
          <a:endParaRPr lang="zh-TW" dirty="0"/>
        </a:p>
      </dgm:t>
    </dgm:pt>
    <dgm:pt modelId="{4262A5C9-57E9-446B-B895-55EE1631E3B1}" type="parTrans" cxnId="{A42256BF-BC26-4E49-8D96-DA4E6DEBEEC5}">
      <dgm:prSet/>
      <dgm:spPr/>
      <dgm:t>
        <a:bodyPr/>
        <a:lstStyle/>
        <a:p>
          <a:endParaRPr lang="zh-TW" altLang="en-US"/>
        </a:p>
      </dgm:t>
    </dgm:pt>
    <dgm:pt modelId="{8FDB7FEE-5616-4504-B4F2-EF99678E5694}" type="sibTrans" cxnId="{A42256BF-BC26-4E49-8D96-DA4E6DEBEEC5}">
      <dgm:prSet/>
      <dgm:spPr/>
      <dgm:t>
        <a:bodyPr/>
        <a:lstStyle/>
        <a:p>
          <a:endParaRPr lang="zh-TW" altLang="en-US"/>
        </a:p>
      </dgm:t>
    </dgm:pt>
    <dgm:pt modelId="{DA5B5F9C-2012-4FB8-BF76-03310742D4EB}" type="pres">
      <dgm:prSet presAssocID="{68F7D1A8-B878-4672-94C3-ABB5D4DB660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421BC56-D88E-41DB-9F0E-7EA164748554}" type="pres">
      <dgm:prSet presAssocID="{5CD1A7D3-A6D6-4199-A7AD-06AA31862974}" presName="composite" presStyleCnt="0"/>
      <dgm:spPr/>
    </dgm:pt>
    <dgm:pt modelId="{4F53370F-169B-45EF-B075-7FCF473E0ABE}" type="pres">
      <dgm:prSet presAssocID="{5CD1A7D3-A6D6-4199-A7AD-06AA31862974}" presName="imgShp" presStyleLbl="fgImgPlace1" presStyleIdx="0" presStyleCnt="4"/>
      <dgm:spPr/>
    </dgm:pt>
    <dgm:pt modelId="{6F48909B-5530-435D-B3BE-B99E9FE6763B}" type="pres">
      <dgm:prSet presAssocID="{5CD1A7D3-A6D6-4199-A7AD-06AA31862974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5EDBC0-C37D-42F2-8D2D-1AAE9FC0150E}" type="pres">
      <dgm:prSet presAssocID="{E92B746F-EA67-4B4D-AE70-D46B6A361261}" presName="spacing" presStyleCnt="0"/>
      <dgm:spPr/>
    </dgm:pt>
    <dgm:pt modelId="{8347A6FE-8449-42AA-B4D0-4EFAF5CDA96F}" type="pres">
      <dgm:prSet presAssocID="{0C8598E1-0BFB-49FD-B91F-726B1F8B4144}" presName="composite" presStyleCnt="0"/>
      <dgm:spPr/>
    </dgm:pt>
    <dgm:pt modelId="{3EBFA651-DCE6-45E7-A35C-2EF2C4C2A5BD}" type="pres">
      <dgm:prSet presAssocID="{0C8598E1-0BFB-49FD-B91F-726B1F8B4144}" presName="imgShp" presStyleLbl="fgImgPlace1" presStyleIdx="1" presStyleCnt="4"/>
      <dgm:spPr/>
    </dgm:pt>
    <dgm:pt modelId="{994D4482-5BA0-4900-866C-9008CE1102DD}" type="pres">
      <dgm:prSet presAssocID="{0C8598E1-0BFB-49FD-B91F-726B1F8B414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55D4D7-C902-4556-BD2B-1A23B0A12BD2}" type="pres">
      <dgm:prSet presAssocID="{FB789CC3-074E-4465-9D7D-477D91EDB1A4}" presName="spacing" presStyleCnt="0"/>
      <dgm:spPr/>
    </dgm:pt>
    <dgm:pt modelId="{C566E351-2322-44CD-865F-59E2E23E8318}" type="pres">
      <dgm:prSet presAssocID="{DA7890D0-C573-4353-BC92-D8B327C36D01}" presName="composite" presStyleCnt="0"/>
      <dgm:spPr/>
    </dgm:pt>
    <dgm:pt modelId="{AC12DD83-9389-4810-88ED-A9D31FF5D213}" type="pres">
      <dgm:prSet presAssocID="{DA7890D0-C573-4353-BC92-D8B327C36D01}" presName="imgShp" presStyleLbl="fgImgPlace1" presStyleIdx="2" presStyleCnt="4"/>
      <dgm:spPr/>
    </dgm:pt>
    <dgm:pt modelId="{C41DA904-2DB2-4E2B-AC30-529BE468C98C}" type="pres">
      <dgm:prSet presAssocID="{DA7890D0-C573-4353-BC92-D8B327C36D0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DE81B2-F5D2-4D21-9510-71F7B03D3C93}" type="pres">
      <dgm:prSet presAssocID="{8FDB7FEE-5616-4504-B4F2-EF99678E5694}" presName="spacing" presStyleCnt="0"/>
      <dgm:spPr/>
    </dgm:pt>
    <dgm:pt modelId="{90E4C750-553C-429D-84D7-8B64C2EA2401}" type="pres">
      <dgm:prSet presAssocID="{5754800B-5147-4780-ADC6-12B64C0816C3}" presName="composite" presStyleCnt="0"/>
      <dgm:spPr/>
    </dgm:pt>
    <dgm:pt modelId="{39374702-EAEA-49F3-8589-CA45FC4CE1C0}" type="pres">
      <dgm:prSet presAssocID="{5754800B-5147-4780-ADC6-12B64C0816C3}" presName="imgShp" presStyleLbl="fgImgPlace1" presStyleIdx="3" presStyleCnt="4"/>
      <dgm:spPr/>
    </dgm:pt>
    <dgm:pt modelId="{1815D18C-4860-44AE-AA8A-2B68DA52451F}" type="pres">
      <dgm:prSet presAssocID="{5754800B-5147-4780-ADC6-12B64C0816C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003D5DB-091C-40E4-97C1-AB2A3E4819D2}" type="presOf" srcId="{0C8598E1-0BFB-49FD-B91F-726B1F8B4144}" destId="{994D4482-5BA0-4900-866C-9008CE1102DD}" srcOrd="0" destOrd="0" presId="urn:microsoft.com/office/officeart/2005/8/layout/vList3#2"/>
    <dgm:cxn modelId="{8C3FC59F-4A61-4C38-82B6-C9DE6A80105D}" type="presOf" srcId="{68F7D1A8-B878-4672-94C3-ABB5D4DB6604}" destId="{DA5B5F9C-2012-4FB8-BF76-03310742D4EB}" srcOrd="0" destOrd="0" presId="urn:microsoft.com/office/officeart/2005/8/layout/vList3#2"/>
    <dgm:cxn modelId="{5220589A-A42E-411C-BF46-9EFC69C44106}" type="presOf" srcId="{5CD1A7D3-A6D6-4199-A7AD-06AA31862974}" destId="{6F48909B-5530-435D-B3BE-B99E9FE6763B}" srcOrd="0" destOrd="0" presId="urn:microsoft.com/office/officeart/2005/8/layout/vList3#2"/>
    <dgm:cxn modelId="{D5A20179-7735-4B18-A8BC-365A582850D3}" srcId="{68F7D1A8-B878-4672-94C3-ABB5D4DB6604}" destId="{0C8598E1-0BFB-49FD-B91F-726B1F8B4144}" srcOrd="1" destOrd="0" parTransId="{5652D46A-B877-4ECB-916D-57ABEBB095A1}" sibTransId="{FB789CC3-074E-4465-9D7D-477D91EDB1A4}"/>
    <dgm:cxn modelId="{A42256BF-BC26-4E49-8D96-DA4E6DEBEEC5}" srcId="{68F7D1A8-B878-4672-94C3-ABB5D4DB6604}" destId="{DA7890D0-C573-4353-BC92-D8B327C36D01}" srcOrd="2" destOrd="0" parTransId="{4262A5C9-57E9-446B-B895-55EE1631E3B1}" sibTransId="{8FDB7FEE-5616-4504-B4F2-EF99678E5694}"/>
    <dgm:cxn modelId="{3D97BE85-6C65-44DF-A289-4733E8FBB6BC}" srcId="{68F7D1A8-B878-4672-94C3-ABB5D4DB6604}" destId="{5754800B-5147-4780-ADC6-12B64C0816C3}" srcOrd="3" destOrd="0" parTransId="{1DF40564-7476-4DB7-9B73-FE28A55777A5}" sibTransId="{9882896D-27AC-4B49-9328-E58574BE3DFE}"/>
    <dgm:cxn modelId="{323FDCC8-6D33-4713-94A0-964F3356CC3B}" srcId="{68F7D1A8-B878-4672-94C3-ABB5D4DB6604}" destId="{5CD1A7D3-A6D6-4199-A7AD-06AA31862974}" srcOrd="0" destOrd="0" parTransId="{93F8BE74-96BB-479E-9F0F-A726F53BEAA5}" sibTransId="{E92B746F-EA67-4B4D-AE70-D46B6A361261}"/>
    <dgm:cxn modelId="{63055D36-1D59-4777-B9B5-2DD32AAE95BA}" type="presOf" srcId="{5754800B-5147-4780-ADC6-12B64C0816C3}" destId="{1815D18C-4860-44AE-AA8A-2B68DA52451F}" srcOrd="0" destOrd="0" presId="urn:microsoft.com/office/officeart/2005/8/layout/vList3#2"/>
    <dgm:cxn modelId="{81223F36-2852-4441-8F4A-F192C28D1768}" type="presOf" srcId="{DA7890D0-C573-4353-BC92-D8B327C36D01}" destId="{C41DA904-2DB2-4E2B-AC30-529BE468C98C}" srcOrd="0" destOrd="0" presId="urn:microsoft.com/office/officeart/2005/8/layout/vList3#2"/>
    <dgm:cxn modelId="{54DA3802-9B67-44E8-9CF1-4BC617371C5B}" type="presParOf" srcId="{DA5B5F9C-2012-4FB8-BF76-03310742D4EB}" destId="{1421BC56-D88E-41DB-9F0E-7EA164748554}" srcOrd="0" destOrd="0" presId="urn:microsoft.com/office/officeart/2005/8/layout/vList3#2"/>
    <dgm:cxn modelId="{A641E56E-A274-4859-8A0D-BBDA8D72F5A6}" type="presParOf" srcId="{1421BC56-D88E-41DB-9F0E-7EA164748554}" destId="{4F53370F-169B-45EF-B075-7FCF473E0ABE}" srcOrd="0" destOrd="0" presId="urn:microsoft.com/office/officeart/2005/8/layout/vList3#2"/>
    <dgm:cxn modelId="{68CC94B6-3C71-49BD-A95B-8A24BE99C58A}" type="presParOf" srcId="{1421BC56-D88E-41DB-9F0E-7EA164748554}" destId="{6F48909B-5530-435D-B3BE-B99E9FE6763B}" srcOrd="1" destOrd="0" presId="urn:microsoft.com/office/officeart/2005/8/layout/vList3#2"/>
    <dgm:cxn modelId="{BFD59162-2FE0-41F5-828A-FFE66DDE6142}" type="presParOf" srcId="{DA5B5F9C-2012-4FB8-BF76-03310742D4EB}" destId="{C85EDBC0-C37D-42F2-8D2D-1AAE9FC0150E}" srcOrd="1" destOrd="0" presId="urn:microsoft.com/office/officeart/2005/8/layout/vList3#2"/>
    <dgm:cxn modelId="{2C45BE3C-7789-4A94-B932-EBCC1ACD6D2A}" type="presParOf" srcId="{DA5B5F9C-2012-4FB8-BF76-03310742D4EB}" destId="{8347A6FE-8449-42AA-B4D0-4EFAF5CDA96F}" srcOrd="2" destOrd="0" presId="urn:microsoft.com/office/officeart/2005/8/layout/vList3#2"/>
    <dgm:cxn modelId="{CEE828C1-B6F6-4652-A71C-25003DB94297}" type="presParOf" srcId="{8347A6FE-8449-42AA-B4D0-4EFAF5CDA96F}" destId="{3EBFA651-DCE6-45E7-A35C-2EF2C4C2A5BD}" srcOrd="0" destOrd="0" presId="urn:microsoft.com/office/officeart/2005/8/layout/vList3#2"/>
    <dgm:cxn modelId="{547026F7-28AC-4705-A32E-84A0CE0606C7}" type="presParOf" srcId="{8347A6FE-8449-42AA-B4D0-4EFAF5CDA96F}" destId="{994D4482-5BA0-4900-866C-9008CE1102DD}" srcOrd="1" destOrd="0" presId="urn:microsoft.com/office/officeart/2005/8/layout/vList3#2"/>
    <dgm:cxn modelId="{E547FD9A-1666-4CB6-85F2-B3A25C87B9F4}" type="presParOf" srcId="{DA5B5F9C-2012-4FB8-BF76-03310742D4EB}" destId="{BA55D4D7-C902-4556-BD2B-1A23B0A12BD2}" srcOrd="3" destOrd="0" presId="urn:microsoft.com/office/officeart/2005/8/layout/vList3#2"/>
    <dgm:cxn modelId="{85E64BA1-44C0-4FE6-A022-83B6BD60E6BD}" type="presParOf" srcId="{DA5B5F9C-2012-4FB8-BF76-03310742D4EB}" destId="{C566E351-2322-44CD-865F-59E2E23E8318}" srcOrd="4" destOrd="0" presId="urn:microsoft.com/office/officeart/2005/8/layout/vList3#2"/>
    <dgm:cxn modelId="{C9D8E667-2FBA-46F6-BD19-9975C2C09FC1}" type="presParOf" srcId="{C566E351-2322-44CD-865F-59E2E23E8318}" destId="{AC12DD83-9389-4810-88ED-A9D31FF5D213}" srcOrd="0" destOrd="0" presId="urn:microsoft.com/office/officeart/2005/8/layout/vList3#2"/>
    <dgm:cxn modelId="{074F8BC6-369F-4A94-9DAB-EF354397E948}" type="presParOf" srcId="{C566E351-2322-44CD-865F-59E2E23E8318}" destId="{C41DA904-2DB2-4E2B-AC30-529BE468C98C}" srcOrd="1" destOrd="0" presId="urn:microsoft.com/office/officeart/2005/8/layout/vList3#2"/>
    <dgm:cxn modelId="{6A15042B-0C47-4A38-BB24-C344278796DA}" type="presParOf" srcId="{DA5B5F9C-2012-4FB8-BF76-03310742D4EB}" destId="{EADE81B2-F5D2-4D21-9510-71F7B03D3C93}" srcOrd="5" destOrd="0" presId="urn:microsoft.com/office/officeart/2005/8/layout/vList3#2"/>
    <dgm:cxn modelId="{86ADB103-9229-4A06-9B80-872BD9811A58}" type="presParOf" srcId="{DA5B5F9C-2012-4FB8-BF76-03310742D4EB}" destId="{90E4C750-553C-429D-84D7-8B64C2EA2401}" srcOrd="6" destOrd="0" presId="urn:microsoft.com/office/officeart/2005/8/layout/vList3#2"/>
    <dgm:cxn modelId="{38DD979D-C87D-43A6-B665-29BC6AC0F4B5}" type="presParOf" srcId="{90E4C750-553C-429D-84D7-8B64C2EA2401}" destId="{39374702-EAEA-49F3-8589-CA45FC4CE1C0}" srcOrd="0" destOrd="0" presId="urn:microsoft.com/office/officeart/2005/8/layout/vList3#2"/>
    <dgm:cxn modelId="{C74CDF3A-D498-4EF2-B5CD-94A94D977996}" type="presParOf" srcId="{90E4C750-553C-429D-84D7-8B64C2EA2401}" destId="{1815D18C-4860-44AE-AA8A-2B68DA52451F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3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3CC564-EFF0-4B64-89F3-00685D1C29A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2DDF35B-F85A-49EA-A88D-61C2EA9DFB92}">
      <dgm:prSet custT="1"/>
      <dgm:spPr/>
      <dgm:t>
        <a:bodyPr/>
        <a:lstStyle/>
        <a:p>
          <a:pPr rtl="0"/>
          <a:r>
            <a:rPr lang="en-US" sz="1900" dirty="0" err="1" smtClean="0"/>
            <a:t>EasyStock</a:t>
          </a:r>
          <a:r>
            <a:rPr lang="zh-TW" sz="1900" dirty="0" smtClean="0"/>
            <a:t>給您最佳的投資決策體驗</a:t>
          </a:r>
          <a:endParaRPr lang="zh-TW" sz="1900" dirty="0"/>
        </a:p>
      </dgm:t>
    </dgm:pt>
    <dgm:pt modelId="{FB353BCF-7E02-4678-A14B-93D7C635D023}" type="parTrans" cxnId="{6DC79B46-F9C6-4275-BF92-F28CCB47CA47}">
      <dgm:prSet/>
      <dgm:spPr/>
      <dgm:t>
        <a:bodyPr/>
        <a:lstStyle/>
        <a:p>
          <a:endParaRPr lang="zh-TW" altLang="en-US"/>
        </a:p>
      </dgm:t>
    </dgm:pt>
    <dgm:pt modelId="{5DED7C74-51CE-4DD9-9AEF-F8A60FCAB41F}" type="sibTrans" cxnId="{6DC79B46-F9C6-4275-BF92-F28CCB47CA47}">
      <dgm:prSet/>
      <dgm:spPr/>
      <dgm:t>
        <a:bodyPr/>
        <a:lstStyle/>
        <a:p>
          <a:endParaRPr lang="zh-TW" altLang="en-US"/>
        </a:p>
      </dgm:t>
    </dgm:pt>
    <dgm:pt modelId="{0C27C9AF-29D2-4227-9454-57BFEB867732}" type="pres">
      <dgm:prSet presAssocID="{B73CC564-EFF0-4B64-89F3-00685D1C29A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658F7D-B3ED-4ACE-9FD4-F1BC0CE8CAE6}" type="pres">
      <dgm:prSet presAssocID="{32DDF35B-F85A-49EA-A88D-61C2EA9DFB92}" presName="horFlow" presStyleCnt="0"/>
      <dgm:spPr/>
    </dgm:pt>
    <dgm:pt modelId="{4DBB0855-5310-45B4-B84C-0954312A14E1}" type="pres">
      <dgm:prSet presAssocID="{32DDF35B-F85A-49EA-A88D-61C2EA9DFB92}" presName="bigChev" presStyleLbl="node1" presStyleIdx="0" presStyleCnt="1" custScaleX="486461" custScaleY="157791" custLinFactNeighborX="-53137" custLinFactNeighborY="91518"/>
      <dgm:spPr/>
      <dgm:t>
        <a:bodyPr/>
        <a:lstStyle/>
        <a:p>
          <a:endParaRPr lang="zh-TW" altLang="en-US"/>
        </a:p>
      </dgm:t>
    </dgm:pt>
  </dgm:ptLst>
  <dgm:cxnLst>
    <dgm:cxn modelId="{6DC79B46-F9C6-4275-BF92-F28CCB47CA47}" srcId="{B73CC564-EFF0-4B64-89F3-00685D1C29A5}" destId="{32DDF35B-F85A-49EA-A88D-61C2EA9DFB92}" srcOrd="0" destOrd="0" parTransId="{FB353BCF-7E02-4678-A14B-93D7C635D023}" sibTransId="{5DED7C74-51CE-4DD9-9AEF-F8A60FCAB41F}"/>
    <dgm:cxn modelId="{A2A95B85-CF16-49C5-AD44-0C554CFED16E}" type="presOf" srcId="{32DDF35B-F85A-49EA-A88D-61C2EA9DFB92}" destId="{4DBB0855-5310-45B4-B84C-0954312A14E1}" srcOrd="0" destOrd="0" presId="urn:microsoft.com/office/officeart/2005/8/layout/lProcess3"/>
    <dgm:cxn modelId="{E3E4FEA1-D6F6-4249-BD2F-73BC193DB268}" type="presOf" srcId="{B73CC564-EFF0-4B64-89F3-00685D1C29A5}" destId="{0C27C9AF-29D2-4227-9454-57BFEB867732}" srcOrd="0" destOrd="0" presId="urn:microsoft.com/office/officeart/2005/8/layout/lProcess3"/>
    <dgm:cxn modelId="{9F8B6E38-F010-4919-94D1-6A4FCCBEE268}" type="presParOf" srcId="{0C27C9AF-29D2-4227-9454-57BFEB867732}" destId="{DC658F7D-B3ED-4ACE-9FD4-F1BC0CE8CAE6}" srcOrd="0" destOrd="0" presId="urn:microsoft.com/office/officeart/2005/8/layout/lProcess3"/>
    <dgm:cxn modelId="{17665322-EF2C-4609-B528-29AE54F8CF58}" type="presParOf" srcId="{DC658F7D-B3ED-4ACE-9FD4-F1BC0CE8CAE6}" destId="{4DBB0855-5310-45B4-B84C-0954312A14E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4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29FC36-D020-48F2-BCE4-CD36DD19B0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F01806-F0DA-4E7B-A23B-74F05CD7D290}">
      <dgm:prSet custT="1"/>
      <dgm:spPr/>
      <dgm:t>
        <a:bodyPr/>
        <a:lstStyle/>
        <a:p>
          <a:pPr algn="ctr" rtl="0"/>
          <a:r>
            <a:rPr lang="en-US" sz="1400" dirty="0" smtClean="0"/>
            <a:t>Facebook</a:t>
          </a:r>
          <a:r>
            <a:rPr lang="zh-TW" sz="1400" dirty="0" smtClean="0"/>
            <a:t> 快速</a:t>
          </a:r>
          <a:r>
            <a:rPr lang="zh-TW" altLang="en-US" sz="1400" dirty="0" smtClean="0"/>
            <a:t>註冊</a:t>
          </a:r>
          <a:endParaRPr lang="zh-TW" sz="1400" dirty="0"/>
        </a:p>
      </dgm:t>
    </dgm:pt>
    <dgm:pt modelId="{DC8D5DC4-A48A-4969-A738-424301B892EA}" type="par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1210BE0-AE58-42EF-BDC6-20DFE9213574}" type="sib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73B2953-4458-4AC4-93D3-60F9F6AB9726}" type="pres">
      <dgm:prSet presAssocID="{BC29FC36-D020-48F2-BCE4-CD36DD19B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BF0845-2A07-4519-AF2E-0E4517C5FAFF}" type="pres">
      <dgm:prSet presAssocID="{27F01806-F0DA-4E7B-A23B-74F05CD7D2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0CD28DC-1F04-4756-801A-FEEF456C74AB}" type="presOf" srcId="{27F01806-F0DA-4E7B-A23B-74F05CD7D290}" destId="{3CBF0845-2A07-4519-AF2E-0E4517C5FAFF}" srcOrd="0" destOrd="0" presId="urn:microsoft.com/office/officeart/2005/8/layout/vList2"/>
    <dgm:cxn modelId="{E5D60F77-63CF-4D3B-A55B-5F811ED7CD21}" srcId="{BC29FC36-D020-48F2-BCE4-CD36DD19B020}" destId="{27F01806-F0DA-4E7B-A23B-74F05CD7D290}" srcOrd="0" destOrd="0" parTransId="{DC8D5DC4-A48A-4969-A738-424301B892EA}" sibTransId="{91210BE0-AE58-42EF-BDC6-20DFE9213574}"/>
    <dgm:cxn modelId="{55EEE964-25A8-4273-AFE4-4D66597F8B34}" type="presOf" srcId="{BC29FC36-D020-48F2-BCE4-CD36DD19B020}" destId="{973B2953-4458-4AC4-93D3-60F9F6AB9726}" srcOrd="0" destOrd="0" presId="urn:microsoft.com/office/officeart/2005/8/layout/vList2"/>
    <dgm:cxn modelId="{59308412-8EEE-4F6B-B1C3-CC430B680DAF}" type="presParOf" srcId="{973B2953-4458-4AC4-93D3-60F9F6AB9726}" destId="{3CBF0845-2A07-4519-AF2E-0E4517C5FA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4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9FC36-D020-48F2-BCE4-CD36DD19B0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F01806-F0DA-4E7B-A23B-74F05CD7D290}">
      <dgm:prSet custT="1"/>
      <dgm:spPr/>
      <dgm:t>
        <a:bodyPr/>
        <a:lstStyle/>
        <a:p>
          <a:pPr algn="ctr" rtl="0"/>
          <a:r>
            <a:rPr lang="zh-TW" altLang="en-US" sz="1400" dirty="0" smtClean="0"/>
            <a:t>建立帳號</a:t>
          </a:r>
          <a:endParaRPr lang="zh-TW" sz="1400" dirty="0"/>
        </a:p>
      </dgm:t>
    </dgm:pt>
    <dgm:pt modelId="{DC8D5DC4-A48A-4969-A738-424301B892EA}" type="par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1210BE0-AE58-42EF-BDC6-20DFE9213574}" type="sibTrans" cxnId="{E5D60F77-63CF-4D3B-A55B-5F811ED7CD21}">
      <dgm:prSet/>
      <dgm:spPr/>
      <dgm:t>
        <a:bodyPr/>
        <a:lstStyle/>
        <a:p>
          <a:endParaRPr lang="zh-TW" altLang="en-US"/>
        </a:p>
      </dgm:t>
    </dgm:pt>
    <dgm:pt modelId="{973B2953-4458-4AC4-93D3-60F9F6AB9726}" type="pres">
      <dgm:prSet presAssocID="{BC29FC36-D020-48F2-BCE4-CD36DD19B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BF0845-2A07-4519-AF2E-0E4517C5FAFF}" type="pres">
      <dgm:prSet presAssocID="{27F01806-F0DA-4E7B-A23B-74F05CD7D290}" presName="parentText" presStyleLbl="node1" presStyleIdx="0" presStyleCnt="1" custLinFactNeighborX="-3772" custLinFactNeighborY="1159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DE7B710-9C79-475D-AD5B-6F7F7ED65533}" type="presOf" srcId="{27F01806-F0DA-4E7B-A23B-74F05CD7D290}" destId="{3CBF0845-2A07-4519-AF2E-0E4517C5FAFF}" srcOrd="0" destOrd="0" presId="urn:microsoft.com/office/officeart/2005/8/layout/vList2"/>
    <dgm:cxn modelId="{E5D60F77-63CF-4D3B-A55B-5F811ED7CD21}" srcId="{BC29FC36-D020-48F2-BCE4-CD36DD19B020}" destId="{27F01806-F0DA-4E7B-A23B-74F05CD7D290}" srcOrd="0" destOrd="0" parTransId="{DC8D5DC4-A48A-4969-A738-424301B892EA}" sibTransId="{91210BE0-AE58-42EF-BDC6-20DFE9213574}"/>
    <dgm:cxn modelId="{BA872F11-08B4-4A72-9B0A-62152295FB26}" type="presOf" srcId="{BC29FC36-D020-48F2-BCE4-CD36DD19B020}" destId="{973B2953-4458-4AC4-93D3-60F9F6AB9726}" srcOrd="0" destOrd="0" presId="urn:microsoft.com/office/officeart/2005/8/layout/vList2"/>
    <dgm:cxn modelId="{DA6FA4A4-A1C9-4DFF-96B3-8CF2407DB739}" type="presParOf" srcId="{973B2953-4458-4AC4-93D3-60F9F6AB9726}" destId="{3CBF0845-2A07-4519-AF2E-0E4517C5FA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5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F7D1A8-B878-4672-94C3-ABB5D4DB6604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CD1A7D3-A6D6-4199-A7AD-06AA31862974}">
      <dgm:prSet/>
      <dgm:spPr/>
      <dgm:t>
        <a:bodyPr/>
        <a:lstStyle/>
        <a:p>
          <a:pPr rtl="0"/>
          <a:r>
            <a:rPr lang="zh-TW" dirty="0" smtClean="0"/>
            <a:t>查詢即時股價</a:t>
          </a:r>
          <a:endParaRPr lang="zh-TW" dirty="0"/>
        </a:p>
      </dgm:t>
    </dgm:pt>
    <dgm:pt modelId="{93F8BE74-96BB-479E-9F0F-A726F53BEAA5}" type="parTrans" cxnId="{323FDCC8-6D33-4713-94A0-964F3356CC3B}">
      <dgm:prSet/>
      <dgm:spPr/>
      <dgm:t>
        <a:bodyPr/>
        <a:lstStyle/>
        <a:p>
          <a:endParaRPr lang="zh-TW" altLang="en-US"/>
        </a:p>
      </dgm:t>
    </dgm:pt>
    <dgm:pt modelId="{E92B746F-EA67-4B4D-AE70-D46B6A361261}" type="sibTrans" cxnId="{323FDCC8-6D33-4713-94A0-964F3356CC3B}">
      <dgm:prSet/>
      <dgm:spPr/>
      <dgm:t>
        <a:bodyPr/>
        <a:lstStyle/>
        <a:p>
          <a:endParaRPr lang="zh-TW" altLang="en-US"/>
        </a:p>
      </dgm:t>
    </dgm:pt>
    <dgm:pt modelId="{5754800B-5147-4780-ADC6-12B64C0816C3}">
      <dgm:prSet/>
      <dgm:spPr/>
      <dgm:t>
        <a:bodyPr/>
        <a:lstStyle/>
        <a:p>
          <a:pPr rtl="0"/>
          <a:r>
            <a:rPr lang="zh-TW" altLang="en-US" dirty="0" smtClean="0"/>
            <a:t>升級付費會員</a:t>
          </a:r>
          <a:endParaRPr lang="zh-TW" dirty="0"/>
        </a:p>
      </dgm:t>
    </dgm:pt>
    <dgm:pt modelId="{1DF40564-7476-4DB7-9B73-FE28A55777A5}" type="parTrans" cxnId="{3D97BE85-6C65-44DF-A289-4733E8FBB6BC}">
      <dgm:prSet/>
      <dgm:spPr/>
      <dgm:t>
        <a:bodyPr/>
        <a:lstStyle/>
        <a:p>
          <a:endParaRPr lang="zh-TW" altLang="en-US"/>
        </a:p>
      </dgm:t>
    </dgm:pt>
    <dgm:pt modelId="{9882896D-27AC-4B49-9328-E58574BE3DFE}" type="sibTrans" cxnId="{3D97BE85-6C65-44DF-A289-4733E8FBB6BC}">
      <dgm:prSet/>
      <dgm:spPr/>
      <dgm:t>
        <a:bodyPr/>
        <a:lstStyle/>
        <a:p>
          <a:endParaRPr lang="zh-TW" altLang="en-US"/>
        </a:p>
      </dgm:t>
    </dgm:pt>
    <dgm:pt modelId="{0C8598E1-0BFB-49FD-B91F-726B1F8B4144}">
      <dgm:prSet/>
      <dgm:spPr/>
      <dgm:t>
        <a:bodyPr/>
        <a:lstStyle/>
        <a:p>
          <a:pPr rtl="0"/>
          <a:r>
            <a:rPr lang="zh-TW" altLang="en-US" dirty="0" smtClean="0"/>
            <a:t>編輯追蹤清單</a:t>
          </a:r>
          <a:endParaRPr lang="zh-TW" dirty="0"/>
        </a:p>
      </dgm:t>
    </dgm:pt>
    <dgm:pt modelId="{5652D46A-B877-4ECB-916D-57ABEBB095A1}" type="parTrans" cxnId="{D5A20179-7735-4B18-A8BC-365A582850D3}">
      <dgm:prSet/>
      <dgm:spPr/>
      <dgm:t>
        <a:bodyPr/>
        <a:lstStyle/>
        <a:p>
          <a:endParaRPr lang="zh-TW" altLang="en-US"/>
        </a:p>
      </dgm:t>
    </dgm:pt>
    <dgm:pt modelId="{FB789CC3-074E-4465-9D7D-477D91EDB1A4}" type="sibTrans" cxnId="{D5A20179-7735-4B18-A8BC-365A582850D3}">
      <dgm:prSet/>
      <dgm:spPr/>
      <dgm:t>
        <a:bodyPr/>
        <a:lstStyle/>
        <a:p>
          <a:endParaRPr lang="zh-TW" altLang="en-US"/>
        </a:p>
      </dgm:t>
    </dgm:pt>
    <dgm:pt modelId="{DA7890D0-C573-4353-BC92-D8B327C36D01}">
      <dgm:prSet/>
      <dgm:spPr/>
      <dgm:t>
        <a:bodyPr/>
        <a:lstStyle/>
        <a:p>
          <a:pPr rtl="0"/>
          <a:r>
            <a:rPr lang="zh-TW" altLang="en-US" dirty="0" smtClean="0"/>
            <a:t>建立個人版面</a:t>
          </a:r>
          <a:endParaRPr lang="zh-TW" dirty="0"/>
        </a:p>
      </dgm:t>
    </dgm:pt>
    <dgm:pt modelId="{4262A5C9-57E9-446B-B895-55EE1631E3B1}" type="parTrans" cxnId="{A42256BF-BC26-4E49-8D96-DA4E6DEBEEC5}">
      <dgm:prSet/>
      <dgm:spPr/>
      <dgm:t>
        <a:bodyPr/>
        <a:lstStyle/>
        <a:p>
          <a:endParaRPr lang="zh-TW" altLang="en-US"/>
        </a:p>
      </dgm:t>
    </dgm:pt>
    <dgm:pt modelId="{8FDB7FEE-5616-4504-B4F2-EF99678E5694}" type="sibTrans" cxnId="{A42256BF-BC26-4E49-8D96-DA4E6DEBEEC5}">
      <dgm:prSet/>
      <dgm:spPr/>
      <dgm:t>
        <a:bodyPr/>
        <a:lstStyle/>
        <a:p>
          <a:endParaRPr lang="zh-TW" altLang="en-US"/>
        </a:p>
      </dgm:t>
    </dgm:pt>
    <dgm:pt modelId="{DA5B5F9C-2012-4FB8-BF76-03310742D4EB}" type="pres">
      <dgm:prSet presAssocID="{68F7D1A8-B878-4672-94C3-ABB5D4DB660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421BC56-D88E-41DB-9F0E-7EA164748554}" type="pres">
      <dgm:prSet presAssocID="{5CD1A7D3-A6D6-4199-A7AD-06AA31862974}" presName="composite" presStyleCnt="0"/>
      <dgm:spPr/>
    </dgm:pt>
    <dgm:pt modelId="{4F53370F-169B-45EF-B075-7FCF473E0ABE}" type="pres">
      <dgm:prSet presAssocID="{5CD1A7D3-A6D6-4199-A7AD-06AA31862974}" presName="imgShp" presStyleLbl="fgImgPlace1" presStyleIdx="0" presStyleCnt="4"/>
      <dgm:spPr/>
    </dgm:pt>
    <dgm:pt modelId="{6F48909B-5530-435D-B3BE-B99E9FE6763B}" type="pres">
      <dgm:prSet presAssocID="{5CD1A7D3-A6D6-4199-A7AD-06AA31862974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5EDBC0-C37D-42F2-8D2D-1AAE9FC0150E}" type="pres">
      <dgm:prSet presAssocID="{E92B746F-EA67-4B4D-AE70-D46B6A361261}" presName="spacing" presStyleCnt="0"/>
      <dgm:spPr/>
    </dgm:pt>
    <dgm:pt modelId="{8347A6FE-8449-42AA-B4D0-4EFAF5CDA96F}" type="pres">
      <dgm:prSet presAssocID="{0C8598E1-0BFB-49FD-B91F-726B1F8B4144}" presName="composite" presStyleCnt="0"/>
      <dgm:spPr/>
    </dgm:pt>
    <dgm:pt modelId="{3EBFA651-DCE6-45E7-A35C-2EF2C4C2A5BD}" type="pres">
      <dgm:prSet presAssocID="{0C8598E1-0BFB-49FD-B91F-726B1F8B4144}" presName="imgShp" presStyleLbl="fgImgPlace1" presStyleIdx="1" presStyleCnt="4"/>
      <dgm:spPr/>
    </dgm:pt>
    <dgm:pt modelId="{994D4482-5BA0-4900-866C-9008CE1102DD}" type="pres">
      <dgm:prSet presAssocID="{0C8598E1-0BFB-49FD-B91F-726B1F8B414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55D4D7-C902-4556-BD2B-1A23B0A12BD2}" type="pres">
      <dgm:prSet presAssocID="{FB789CC3-074E-4465-9D7D-477D91EDB1A4}" presName="spacing" presStyleCnt="0"/>
      <dgm:spPr/>
    </dgm:pt>
    <dgm:pt modelId="{C566E351-2322-44CD-865F-59E2E23E8318}" type="pres">
      <dgm:prSet presAssocID="{DA7890D0-C573-4353-BC92-D8B327C36D01}" presName="composite" presStyleCnt="0"/>
      <dgm:spPr/>
    </dgm:pt>
    <dgm:pt modelId="{AC12DD83-9389-4810-88ED-A9D31FF5D213}" type="pres">
      <dgm:prSet presAssocID="{DA7890D0-C573-4353-BC92-D8B327C36D01}" presName="imgShp" presStyleLbl="fgImgPlace1" presStyleIdx="2" presStyleCnt="4"/>
      <dgm:spPr/>
    </dgm:pt>
    <dgm:pt modelId="{C41DA904-2DB2-4E2B-AC30-529BE468C98C}" type="pres">
      <dgm:prSet presAssocID="{DA7890D0-C573-4353-BC92-D8B327C36D0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DE81B2-F5D2-4D21-9510-71F7B03D3C93}" type="pres">
      <dgm:prSet presAssocID="{8FDB7FEE-5616-4504-B4F2-EF99678E5694}" presName="spacing" presStyleCnt="0"/>
      <dgm:spPr/>
    </dgm:pt>
    <dgm:pt modelId="{90E4C750-553C-429D-84D7-8B64C2EA2401}" type="pres">
      <dgm:prSet presAssocID="{5754800B-5147-4780-ADC6-12B64C0816C3}" presName="composite" presStyleCnt="0"/>
      <dgm:spPr/>
    </dgm:pt>
    <dgm:pt modelId="{39374702-EAEA-49F3-8589-CA45FC4CE1C0}" type="pres">
      <dgm:prSet presAssocID="{5754800B-5147-4780-ADC6-12B64C0816C3}" presName="imgShp" presStyleLbl="fgImgPlace1" presStyleIdx="3" presStyleCnt="4"/>
      <dgm:spPr/>
    </dgm:pt>
    <dgm:pt modelId="{1815D18C-4860-44AE-AA8A-2B68DA52451F}" type="pres">
      <dgm:prSet presAssocID="{5754800B-5147-4780-ADC6-12B64C0816C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8F9B090-224A-4620-8896-6BFDF6973894}" type="presOf" srcId="{5CD1A7D3-A6D6-4199-A7AD-06AA31862974}" destId="{6F48909B-5530-435D-B3BE-B99E9FE6763B}" srcOrd="0" destOrd="0" presId="urn:microsoft.com/office/officeart/2005/8/layout/vList3#3"/>
    <dgm:cxn modelId="{6BAC963B-4DC9-4E06-8138-477777EA415F}" type="presOf" srcId="{DA7890D0-C573-4353-BC92-D8B327C36D01}" destId="{C41DA904-2DB2-4E2B-AC30-529BE468C98C}" srcOrd="0" destOrd="0" presId="urn:microsoft.com/office/officeart/2005/8/layout/vList3#3"/>
    <dgm:cxn modelId="{3D97BE85-6C65-44DF-A289-4733E8FBB6BC}" srcId="{68F7D1A8-B878-4672-94C3-ABB5D4DB6604}" destId="{5754800B-5147-4780-ADC6-12B64C0816C3}" srcOrd="3" destOrd="0" parTransId="{1DF40564-7476-4DB7-9B73-FE28A55777A5}" sibTransId="{9882896D-27AC-4B49-9328-E58574BE3DFE}"/>
    <dgm:cxn modelId="{A42256BF-BC26-4E49-8D96-DA4E6DEBEEC5}" srcId="{68F7D1A8-B878-4672-94C3-ABB5D4DB6604}" destId="{DA7890D0-C573-4353-BC92-D8B327C36D01}" srcOrd="2" destOrd="0" parTransId="{4262A5C9-57E9-446B-B895-55EE1631E3B1}" sibTransId="{8FDB7FEE-5616-4504-B4F2-EF99678E5694}"/>
    <dgm:cxn modelId="{2552FAD5-E50D-4AE5-B1F7-AC369E21DC8C}" type="presOf" srcId="{0C8598E1-0BFB-49FD-B91F-726B1F8B4144}" destId="{994D4482-5BA0-4900-866C-9008CE1102DD}" srcOrd="0" destOrd="0" presId="urn:microsoft.com/office/officeart/2005/8/layout/vList3#3"/>
    <dgm:cxn modelId="{24456168-D223-40D0-84C5-9646D15E8793}" type="presOf" srcId="{5754800B-5147-4780-ADC6-12B64C0816C3}" destId="{1815D18C-4860-44AE-AA8A-2B68DA52451F}" srcOrd="0" destOrd="0" presId="urn:microsoft.com/office/officeart/2005/8/layout/vList3#3"/>
    <dgm:cxn modelId="{1A8B0040-584C-422B-A051-5D7649A8B742}" type="presOf" srcId="{68F7D1A8-B878-4672-94C3-ABB5D4DB6604}" destId="{DA5B5F9C-2012-4FB8-BF76-03310742D4EB}" srcOrd="0" destOrd="0" presId="urn:microsoft.com/office/officeart/2005/8/layout/vList3#3"/>
    <dgm:cxn modelId="{323FDCC8-6D33-4713-94A0-964F3356CC3B}" srcId="{68F7D1A8-B878-4672-94C3-ABB5D4DB6604}" destId="{5CD1A7D3-A6D6-4199-A7AD-06AA31862974}" srcOrd="0" destOrd="0" parTransId="{93F8BE74-96BB-479E-9F0F-A726F53BEAA5}" sibTransId="{E92B746F-EA67-4B4D-AE70-D46B6A361261}"/>
    <dgm:cxn modelId="{D5A20179-7735-4B18-A8BC-365A582850D3}" srcId="{68F7D1A8-B878-4672-94C3-ABB5D4DB6604}" destId="{0C8598E1-0BFB-49FD-B91F-726B1F8B4144}" srcOrd="1" destOrd="0" parTransId="{5652D46A-B877-4ECB-916D-57ABEBB095A1}" sibTransId="{FB789CC3-074E-4465-9D7D-477D91EDB1A4}"/>
    <dgm:cxn modelId="{88E29E7D-7FC6-4A8E-A223-668C03B804A2}" type="presParOf" srcId="{DA5B5F9C-2012-4FB8-BF76-03310742D4EB}" destId="{1421BC56-D88E-41DB-9F0E-7EA164748554}" srcOrd="0" destOrd="0" presId="urn:microsoft.com/office/officeart/2005/8/layout/vList3#3"/>
    <dgm:cxn modelId="{0905A20B-783B-4746-B9E9-88508EB79127}" type="presParOf" srcId="{1421BC56-D88E-41DB-9F0E-7EA164748554}" destId="{4F53370F-169B-45EF-B075-7FCF473E0ABE}" srcOrd="0" destOrd="0" presId="urn:microsoft.com/office/officeart/2005/8/layout/vList3#3"/>
    <dgm:cxn modelId="{8DCD4F2F-846B-4212-A49A-8ABAE724BA9F}" type="presParOf" srcId="{1421BC56-D88E-41DB-9F0E-7EA164748554}" destId="{6F48909B-5530-435D-B3BE-B99E9FE6763B}" srcOrd="1" destOrd="0" presId="urn:microsoft.com/office/officeart/2005/8/layout/vList3#3"/>
    <dgm:cxn modelId="{4B3F2C7A-46F3-4C54-8143-EAA217772007}" type="presParOf" srcId="{DA5B5F9C-2012-4FB8-BF76-03310742D4EB}" destId="{C85EDBC0-C37D-42F2-8D2D-1AAE9FC0150E}" srcOrd="1" destOrd="0" presId="urn:microsoft.com/office/officeart/2005/8/layout/vList3#3"/>
    <dgm:cxn modelId="{3EAAC129-E363-4451-80E6-7BE4439F16BC}" type="presParOf" srcId="{DA5B5F9C-2012-4FB8-BF76-03310742D4EB}" destId="{8347A6FE-8449-42AA-B4D0-4EFAF5CDA96F}" srcOrd="2" destOrd="0" presId="urn:microsoft.com/office/officeart/2005/8/layout/vList3#3"/>
    <dgm:cxn modelId="{98549D56-C0C4-48EB-8F3B-A65E977B6B4F}" type="presParOf" srcId="{8347A6FE-8449-42AA-B4D0-4EFAF5CDA96F}" destId="{3EBFA651-DCE6-45E7-A35C-2EF2C4C2A5BD}" srcOrd="0" destOrd="0" presId="urn:microsoft.com/office/officeart/2005/8/layout/vList3#3"/>
    <dgm:cxn modelId="{10395149-0DC1-4008-AC6D-55295B0292E4}" type="presParOf" srcId="{8347A6FE-8449-42AA-B4D0-4EFAF5CDA96F}" destId="{994D4482-5BA0-4900-866C-9008CE1102DD}" srcOrd="1" destOrd="0" presId="urn:microsoft.com/office/officeart/2005/8/layout/vList3#3"/>
    <dgm:cxn modelId="{4B019BB0-FDE4-47DE-B426-41E66D6CC4DA}" type="presParOf" srcId="{DA5B5F9C-2012-4FB8-BF76-03310742D4EB}" destId="{BA55D4D7-C902-4556-BD2B-1A23B0A12BD2}" srcOrd="3" destOrd="0" presId="urn:microsoft.com/office/officeart/2005/8/layout/vList3#3"/>
    <dgm:cxn modelId="{AFD8E786-9034-459A-A006-9D5314079AB0}" type="presParOf" srcId="{DA5B5F9C-2012-4FB8-BF76-03310742D4EB}" destId="{C566E351-2322-44CD-865F-59E2E23E8318}" srcOrd="4" destOrd="0" presId="urn:microsoft.com/office/officeart/2005/8/layout/vList3#3"/>
    <dgm:cxn modelId="{8CC4F207-88C1-47DF-A75E-94A9CDB76AF4}" type="presParOf" srcId="{C566E351-2322-44CD-865F-59E2E23E8318}" destId="{AC12DD83-9389-4810-88ED-A9D31FF5D213}" srcOrd="0" destOrd="0" presId="urn:microsoft.com/office/officeart/2005/8/layout/vList3#3"/>
    <dgm:cxn modelId="{74D8981C-7005-4C17-9DC3-CDB4284EE5B5}" type="presParOf" srcId="{C566E351-2322-44CD-865F-59E2E23E8318}" destId="{C41DA904-2DB2-4E2B-AC30-529BE468C98C}" srcOrd="1" destOrd="0" presId="urn:microsoft.com/office/officeart/2005/8/layout/vList3#3"/>
    <dgm:cxn modelId="{D043AE23-9191-478C-9DDE-CA306569AF9B}" type="presParOf" srcId="{DA5B5F9C-2012-4FB8-BF76-03310742D4EB}" destId="{EADE81B2-F5D2-4D21-9510-71F7B03D3C93}" srcOrd="5" destOrd="0" presId="urn:microsoft.com/office/officeart/2005/8/layout/vList3#3"/>
    <dgm:cxn modelId="{34AA2765-4531-4372-B88F-90CCA27DC28F}" type="presParOf" srcId="{DA5B5F9C-2012-4FB8-BF76-03310742D4EB}" destId="{90E4C750-553C-429D-84D7-8B64C2EA2401}" srcOrd="6" destOrd="0" presId="urn:microsoft.com/office/officeart/2005/8/layout/vList3#3"/>
    <dgm:cxn modelId="{7C55FE09-C581-4BB9-BA65-FC90096A2ED0}" type="presParOf" srcId="{90E4C750-553C-429D-84D7-8B64C2EA2401}" destId="{39374702-EAEA-49F3-8589-CA45FC4CE1C0}" srcOrd="0" destOrd="0" presId="urn:microsoft.com/office/officeart/2005/8/layout/vList3#3"/>
    <dgm:cxn modelId="{33AD48C9-1ACD-4EF9-A3D8-23A0801F8A14}" type="presParOf" srcId="{90E4C750-553C-429D-84D7-8B64C2EA2401}" destId="{1815D18C-4860-44AE-AA8A-2B68DA52451F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xmlns="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48909B-5530-435D-B3BE-B99E9FE6763B}">
      <dsp:nvSpPr>
        <dsp:cNvPr id="0" name=""/>
        <dsp:cNvSpPr/>
      </dsp:nvSpPr>
      <dsp:spPr>
        <a:xfrm rot="10800000">
          <a:off x="612600" y="811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900" kern="1200" dirty="0" smtClean="0"/>
            <a:t>查詢即時股價</a:t>
          </a:r>
          <a:endParaRPr lang="zh-TW" sz="1900" kern="1200" dirty="0"/>
        </a:p>
      </dsp:txBody>
      <dsp:txXfrm rot="10800000">
        <a:off x="612600" y="811"/>
        <a:ext cx="1952174" cy="483549"/>
      </dsp:txXfrm>
    </dsp:sp>
    <dsp:sp modelId="{4F53370F-169B-45EF-B075-7FCF473E0ABE}">
      <dsp:nvSpPr>
        <dsp:cNvPr id="0" name=""/>
        <dsp:cNvSpPr/>
      </dsp:nvSpPr>
      <dsp:spPr>
        <a:xfrm>
          <a:off x="370825" y="811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D4482-5BA0-4900-866C-9008CE1102DD}">
      <dsp:nvSpPr>
        <dsp:cNvPr id="0" name=""/>
        <dsp:cNvSpPr/>
      </dsp:nvSpPr>
      <dsp:spPr>
        <a:xfrm rot="10800000">
          <a:off x="612600" y="628704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編輯追蹤清單</a:t>
          </a:r>
          <a:endParaRPr lang="zh-TW" sz="1900" kern="1200" dirty="0"/>
        </a:p>
      </dsp:txBody>
      <dsp:txXfrm rot="10800000">
        <a:off x="612600" y="628704"/>
        <a:ext cx="1952174" cy="483549"/>
      </dsp:txXfrm>
    </dsp:sp>
    <dsp:sp modelId="{3EBFA651-DCE6-45E7-A35C-2EF2C4C2A5BD}">
      <dsp:nvSpPr>
        <dsp:cNvPr id="0" name=""/>
        <dsp:cNvSpPr/>
      </dsp:nvSpPr>
      <dsp:spPr>
        <a:xfrm>
          <a:off x="370825" y="628704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DA904-2DB2-4E2B-AC30-529BE468C98C}">
      <dsp:nvSpPr>
        <dsp:cNvPr id="0" name=""/>
        <dsp:cNvSpPr/>
      </dsp:nvSpPr>
      <dsp:spPr>
        <a:xfrm rot="10800000">
          <a:off x="612600" y="1256597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建立個人版面</a:t>
          </a:r>
          <a:endParaRPr lang="zh-TW" sz="1900" kern="1200" dirty="0"/>
        </a:p>
      </dsp:txBody>
      <dsp:txXfrm rot="10800000">
        <a:off x="612600" y="1256597"/>
        <a:ext cx="1952174" cy="483549"/>
      </dsp:txXfrm>
    </dsp:sp>
    <dsp:sp modelId="{AC12DD83-9389-4810-88ED-A9D31FF5D213}">
      <dsp:nvSpPr>
        <dsp:cNvPr id="0" name=""/>
        <dsp:cNvSpPr/>
      </dsp:nvSpPr>
      <dsp:spPr>
        <a:xfrm>
          <a:off x="370825" y="1256597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5D18C-4860-44AE-AA8A-2B68DA52451F}">
      <dsp:nvSpPr>
        <dsp:cNvPr id="0" name=""/>
        <dsp:cNvSpPr/>
      </dsp:nvSpPr>
      <dsp:spPr>
        <a:xfrm rot="10800000">
          <a:off x="612600" y="1884490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升級付費會員</a:t>
          </a:r>
          <a:endParaRPr lang="zh-TW" sz="1900" kern="1200" dirty="0"/>
        </a:p>
      </dsp:txBody>
      <dsp:txXfrm rot="10800000">
        <a:off x="612600" y="1884490"/>
        <a:ext cx="1952174" cy="483549"/>
      </dsp:txXfrm>
    </dsp:sp>
    <dsp:sp modelId="{39374702-EAEA-49F3-8589-CA45FC4CE1C0}">
      <dsp:nvSpPr>
        <dsp:cNvPr id="0" name=""/>
        <dsp:cNvSpPr/>
      </dsp:nvSpPr>
      <dsp:spPr>
        <a:xfrm>
          <a:off x="370825" y="1884490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BB0855-5310-45B4-B84C-0954312A14E1}">
      <dsp:nvSpPr>
        <dsp:cNvPr id="0" name=""/>
        <dsp:cNvSpPr/>
      </dsp:nvSpPr>
      <dsp:spPr>
        <a:xfrm>
          <a:off x="0" y="1316"/>
          <a:ext cx="4275437" cy="554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EasyStock</a:t>
          </a:r>
          <a:r>
            <a:rPr lang="zh-TW" sz="1900" kern="1200" dirty="0" smtClean="0"/>
            <a:t>給您最佳的投資決策體驗</a:t>
          </a:r>
          <a:endParaRPr lang="zh-TW" sz="1900" kern="1200" dirty="0"/>
        </a:p>
      </dsp:txBody>
      <dsp:txXfrm>
        <a:off x="0" y="1316"/>
        <a:ext cx="4275437" cy="554721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BF0845-2A07-4519-AF2E-0E4517C5FAFF}">
      <dsp:nvSpPr>
        <dsp:cNvPr id="0" name=""/>
        <dsp:cNvSpPr/>
      </dsp:nvSpPr>
      <dsp:spPr>
        <a:xfrm>
          <a:off x="0" y="62"/>
          <a:ext cx="1954432" cy="340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Facebook</a:t>
          </a:r>
          <a:r>
            <a:rPr lang="zh-TW" sz="1400" kern="1200" dirty="0" smtClean="0"/>
            <a:t> 快速</a:t>
          </a:r>
          <a:r>
            <a:rPr lang="zh-TW" altLang="en-US" sz="1400" kern="1200" dirty="0" smtClean="0"/>
            <a:t>登入</a:t>
          </a:r>
          <a:endParaRPr lang="zh-TW" sz="1400" kern="1200" dirty="0"/>
        </a:p>
      </dsp:txBody>
      <dsp:txXfrm>
        <a:off x="0" y="62"/>
        <a:ext cx="1954432" cy="340716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BF0845-2A07-4519-AF2E-0E4517C5FAFF}">
      <dsp:nvSpPr>
        <dsp:cNvPr id="0" name=""/>
        <dsp:cNvSpPr/>
      </dsp:nvSpPr>
      <dsp:spPr>
        <a:xfrm>
          <a:off x="0" y="125"/>
          <a:ext cx="1954432" cy="340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登入</a:t>
          </a:r>
          <a:endParaRPr lang="zh-TW" sz="1400" kern="1200" dirty="0"/>
        </a:p>
      </dsp:txBody>
      <dsp:txXfrm>
        <a:off x="0" y="125"/>
        <a:ext cx="1954432" cy="340716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48909B-5530-435D-B3BE-B99E9FE6763B}">
      <dsp:nvSpPr>
        <dsp:cNvPr id="0" name=""/>
        <dsp:cNvSpPr/>
      </dsp:nvSpPr>
      <dsp:spPr>
        <a:xfrm rot="10800000">
          <a:off x="612600" y="811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900" kern="1200" dirty="0" smtClean="0"/>
            <a:t>查詢即時股價</a:t>
          </a:r>
          <a:endParaRPr lang="zh-TW" sz="1900" kern="1200" dirty="0"/>
        </a:p>
      </dsp:txBody>
      <dsp:txXfrm rot="10800000">
        <a:off x="612600" y="811"/>
        <a:ext cx="1952174" cy="483549"/>
      </dsp:txXfrm>
    </dsp:sp>
    <dsp:sp modelId="{4F53370F-169B-45EF-B075-7FCF473E0ABE}">
      <dsp:nvSpPr>
        <dsp:cNvPr id="0" name=""/>
        <dsp:cNvSpPr/>
      </dsp:nvSpPr>
      <dsp:spPr>
        <a:xfrm>
          <a:off x="370825" y="811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D4482-5BA0-4900-866C-9008CE1102DD}">
      <dsp:nvSpPr>
        <dsp:cNvPr id="0" name=""/>
        <dsp:cNvSpPr/>
      </dsp:nvSpPr>
      <dsp:spPr>
        <a:xfrm rot="10800000">
          <a:off x="612600" y="628704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編輯追蹤清單</a:t>
          </a:r>
          <a:endParaRPr lang="zh-TW" sz="1900" kern="1200" dirty="0"/>
        </a:p>
      </dsp:txBody>
      <dsp:txXfrm rot="10800000">
        <a:off x="612600" y="628704"/>
        <a:ext cx="1952174" cy="483549"/>
      </dsp:txXfrm>
    </dsp:sp>
    <dsp:sp modelId="{3EBFA651-DCE6-45E7-A35C-2EF2C4C2A5BD}">
      <dsp:nvSpPr>
        <dsp:cNvPr id="0" name=""/>
        <dsp:cNvSpPr/>
      </dsp:nvSpPr>
      <dsp:spPr>
        <a:xfrm>
          <a:off x="370825" y="628704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DA904-2DB2-4E2B-AC30-529BE468C98C}">
      <dsp:nvSpPr>
        <dsp:cNvPr id="0" name=""/>
        <dsp:cNvSpPr/>
      </dsp:nvSpPr>
      <dsp:spPr>
        <a:xfrm rot="10800000">
          <a:off x="612600" y="1256597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建立個人版面</a:t>
          </a:r>
          <a:endParaRPr lang="zh-TW" sz="1900" kern="1200" dirty="0"/>
        </a:p>
      </dsp:txBody>
      <dsp:txXfrm rot="10800000">
        <a:off x="612600" y="1256597"/>
        <a:ext cx="1952174" cy="483549"/>
      </dsp:txXfrm>
    </dsp:sp>
    <dsp:sp modelId="{AC12DD83-9389-4810-88ED-A9D31FF5D213}">
      <dsp:nvSpPr>
        <dsp:cNvPr id="0" name=""/>
        <dsp:cNvSpPr/>
      </dsp:nvSpPr>
      <dsp:spPr>
        <a:xfrm>
          <a:off x="370825" y="1256597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5D18C-4860-44AE-AA8A-2B68DA52451F}">
      <dsp:nvSpPr>
        <dsp:cNvPr id="0" name=""/>
        <dsp:cNvSpPr/>
      </dsp:nvSpPr>
      <dsp:spPr>
        <a:xfrm rot="10800000">
          <a:off x="612600" y="1884490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升級付費會員</a:t>
          </a:r>
          <a:endParaRPr lang="zh-TW" sz="1900" kern="1200" dirty="0"/>
        </a:p>
      </dsp:txBody>
      <dsp:txXfrm rot="10800000">
        <a:off x="612600" y="1884490"/>
        <a:ext cx="1952174" cy="483549"/>
      </dsp:txXfrm>
    </dsp:sp>
    <dsp:sp modelId="{39374702-EAEA-49F3-8589-CA45FC4CE1C0}">
      <dsp:nvSpPr>
        <dsp:cNvPr id="0" name=""/>
        <dsp:cNvSpPr/>
      </dsp:nvSpPr>
      <dsp:spPr>
        <a:xfrm>
          <a:off x="370825" y="1884490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BB0855-5310-45B4-B84C-0954312A14E1}">
      <dsp:nvSpPr>
        <dsp:cNvPr id="0" name=""/>
        <dsp:cNvSpPr/>
      </dsp:nvSpPr>
      <dsp:spPr>
        <a:xfrm>
          <a:off x="0" y="1316"/>
          <a:ext cx="4275437" cy="554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EasyStock</a:t>
          </a:r>
          <a:r>
            <a:rPr lang="zh-TW" sz="1900" kern="1200" dirty="0" smtClean="0"/>
            <a:t>給您最佳的投資決策體驗</a:t>
          </a:r>
          <a:endParaRPr lang="zh-TW" sz="1900" kern="1200" dirty="0"/>
        </a:p>
      </dsp:txBody>
      <dsp:txXfrm>
        <a:off x="0" y="1316"/>
        <a:ext cx="4275437" cy="554721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BF0845-2A07-4519-AF2E-0E4517C5FAFF}">
      <dsp:nvSpPr>
        <dsp:cNvPr id="0" name=""/>
        <dsp:cNvSpPr/>
      </dsp:nvSpPr>
      <dsp:spPr>
        <a:xfrm>
          <a:off x="0" y="62"/>
          <a:ext cx="1954432" cy="340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Facebook</a:t>
          </a:r>
          <a:r>
            <a:rPr lang="zh-TW" sz="1400" kern="1200" dirty="0" smtClean="0"/>
            <a:t> 快速</a:t>
          </a:r>
          <a:r>
            <a:rPr lang="zh-TW" altLang="en-US" sz="1400" kern="1200" dirty="0" smtClean="0"/>
            <a:t>登入</a:t>
          </a:r>
          <a:endParaRPr lang="zh-TW" sz="1400" kern="1200" dirty="0"/>
        </a:p>
      </dsp:txBody>
      <dsp:txXfrm>
        <a:off x="0" y="62"/>
        <a:ext cx="1954432" cy="340716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BF0845-2A07-4519-AF2E-0E4517C5FAFF}">
      <dsp:nvSpPr>
        <dsp:cNvPr id="0" name=""/>
        <dsp:cNvSpPr/>
      </dsp:nvSpPr>
      <dsp:spPr>
        <a:xfrm>
          <a:off x="0" y="125"/>
          <a:ext cx="1954432" cy="340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登入</a:t>
          </a:r>
          <a:endParaRPr lang="zh-TW" sz="1400" kern="1200" dirty="0"/>
        </a:p>
      </dsp:txBody>
      <dsp:txXfrm>
        <a:off x="0" y="125"/>
        <a:ext cx="1954432" cy="340716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AC27F5-F02A-4DB8-BA2E-D6D101672760}">
      <dsp:nvSpPr>
        <dsp:cNvPr id="0" name=""/>
        <dsp:cNvSpPr/>
      </dsp:nvSpPr>
      <dsp:spPr>
        <a:xfrm>
          <a:off x="0" y="0"/>
          <a:ext cx="599402" cy="32701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300" kern="1200" dirty="0" smtClean="0"/>
            <a:t>新增</a:t>
          </a:r>
          <a:endParaRPr lang="zh-TW" sz="1300" kern="1200" dirty="0"/>
        </a:p>
      </dsp:txBody>
      <dsp:txXfrm>
        <a:off x="0" y="0"/>
        <a:ext cx="599402" cy="327015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AC27F5-F02A-4DB8-BA2E-D6D101672760}">
      <dsp:nvSpPr>
        <dsp:cNvPr id="0" name=""/>
        <dsp:cNvSpPr/>
      </dsp:nvSpPr>
      <dsp:spPr>
        <a:xfrm>
          <a:off x="0" y="0"/>
          <a:ext cx="599402" cy="32701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300" kern="1200" dirty="0" smtClean="0"/>
            <a:t>新增</a:t>
          </a:r>
          <a:endParaRPr lang="zh-TW" sz="1300" kern="1200" dirty="0"/>
        </a:p>
      </dsp:txBody>
      <dsp:txXfrm>
        <a:off x="0" y="0"/>
        <a:ext cx="599402" cy="327015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BB0855-5310-45B4-B84C-0954312A14E1}">
      <dsp:nvSpPr>
        <dsp:cNvPr id="0" name=""/>
        <dsp:cNvSpPr/>
      </dsp:nvSpPr>
      <dsp:spPr>
        <a:xfrm>
          <a:off x="0" y="1316"/>
          <a:ext cx="4275437" cy="554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EasyStock</a:t>
          </a:r>
          <a:r>
            <a:rPr lang="zh-TW" sz="1900" kern="1200" dirty="0" smtClean="0"/>
            <a:t>給您最佳的投資決策體驗</a:t>
          </a:r>
          <a:endParaRPr lang="zh-TW" sz="1900" kern="1200" dirty="0"/>
        </a:p>
      </dsp:txBody>
      <dsp:txXfrm>
        <a:off x="0" y="1316"/>
        <a:ext cx="4275437" cy="554721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BF0845-2A07-4519-AF2E-0E4517C5FAFF}">
      <dsp:nvSpPr>
        <dsp:cNvPr id="0" name=""/>
        <dsp:cNvSpPr/>
      </dsp:nvSpPr>
      <dsp:spPr>
        <a:xfrm>
          <a:off x="0" y="62"/>
          <a:ext cx="1954432" cy="340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Facebook</a:t>
          </a:r>
          <a:r>
            <a:rPr lang="zh-TW" sz="1400" kern="1200" dirty="0" smtClean="0"/>
            <a:t> 快速</a:t>
          </a:r>
          <a:r>
            <a:rPr lang="zh-TW" altLang="en-US" sz="1400" kern="1200" dirty="0" smtClean="0"/>
            <a:t>註冊</a:t>
          </a:r>
          <a:endParaRPr lang="zh-TW" sz="1400" kern="1200" dirty="0"/>
        </a:p>
      </dsp:txBody>
      <dsp:txXfrm>
        <a:off x="0" y="62"/>
        <a:ext cx="1954432" cy="34071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BF0845-2A07-4519-AF2E-0E4517C5FAFF}">
      <dsp:nvSpPr>
        <dsp:cNvPr id="0" name=""/>
        <dsp:cNvSpPr/>
      </dsp:nvSpPr>
      <dsp:spPr>
        <a:xfrm>
          <a:off x="0" y="125"/>
          <a:ext cx="1954432" cy="340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建立帳號</a:t>
          </a:r>
          <a:endParaRPr lang="zh-TW" sz="1400" kern="1200" dirty="0"/>
        </a:p>
      </dsp:txBody>
      <dsp:txXfrm>
        <a:off x="0" y="125"/>
        <a:ext cx="1954432" cy="34071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48909B-5530-435D-B3BE-B99E9FE6763B}">
      <dsp:nvSpPr>
        <dsp:cNvPr id="0" name=""/>
        <dsp:cNvSpPr/>
      </dsp:nvSpPr>
      <dsp:spPr>
        <a:xfrm rot="10800000">
          <a:off x="612600" y="811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900" kern="1200" dirty="0" smtClean="0"/>
            <a:t>查詢即時股價</a:t>
          </a:r>
          <a:endParaRPr lang="zh-TW" sz="1900" kern="1200" dirty="0"/>
        </a:p>
      </dsp:txBody>
      <dsp:txXfrm rot="10800000">
        <a:off x="612600" y="811"/>
        <a:ext cx="1952174" cy="483549"/>
      </dsp:txXfrm>
    </dsp:sp>
    <dsp:sp modelId="{4F53370F-169B-45EF-B075-7FCF473E0ABE}">
      <dsp:nvSpPr>
        <dsp:cNvPr id="0" name=""/>
        <dsp:cNvSpPr/>
      </dsp:nvSpPr>
      <dsp:spPr>
        <a:xfrm>
          <a:off x="370825" y="811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D4482-5BA0-4900-866C-9008CE1102DD}">
      <dsp:nvSpPr>
        <dsp:cNvPr id="0" name=""/>
        <dsp:cNvSpPr/>
      </dsp:nvSpPr>
      <dsp:spPr>
        <a:xfrm rot="10800000">
          <a:off x="612600" y="628704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編輯追蹤清單</a:t>
          </a:r>
          <a:endParaRPr lang="zh-TW" sz="1900" kern="1200" dirty="0"/>
        </a:p>
      </dsp:txBody>
      <dsp:txXfrm rot="10800000">
        <a:off x="612600" y="628704"/>
        <a:ext cx="1952174" cy="483549"/>
      </dsp:txXfrm>
    </dsp:sp>
    <dsp:sp modelId="{3EBFA651-DCE6-45E7-A35C-2EF2C4C2A5BD}">
      <dsp:nvSpPr>
        <dsp:cNvPr id="0" name=""/>
        <dsp:cNvSpPr/>
      </dsp:nvSpPr>
      <dsp:spPr>
        <a:xfrm>
          <a:off x="370825" y="628704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DA904-2DB2-4E2B-AC30-529BE468C98C}">
      <dsp:nvSpPr>
        <dsp:cNvPr id="0" name=""/>
        <dsp:cNvSpPr/>
      </dsp:nvSpPr>
      <dsp:spPr>
        <a:xfrm rot="10800000">
          <a:off x="612600" y="1256597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建立個人版面</a:t>
          </a:r>
          <a:endParaRPr lang="zh-TW" sz="1900" kern="1200" dirty="0"/>
        </a:p>
      </dsp:txBody>
      <dsp:txXfrm rot="10800000">
        <a:off x="612600" y="1256597"/>
        <a:ext cx="1952174" cy="483549"/>
      </dsp:txXfrm>
    </dsp:sp>
    <dsp:sp modelId="{AC12DD83-9389-4810-88ED-A9D31FF5D213}">
      <dsp:nvSpPr>
        <dsp:cNvPr id="0" name=""/>
        <dsp:cNvSpPr/>
      </dsp:nvSpPr>
      <dsp:spPr>
        <a:xfrm>
          <a:off x="370825" y="1256597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5D18C-4860-44AE-AA8A-2B68DA52451F}">
      <dsp:nvSpPr>
        <dsp:cNvPr id="0" name=""/>
        <dsp:cNvSpPr/>
      </dsp:nvSpPr>
      <dsp:spPr>
        <a:xfrm rot="10800000">
          <a:off x="612600" y="1884490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升級付費會員</a:t>
          </a:r>
          <a:endParaRPr lang="zh-TW" sz="1900" kern="1200" dirty="0"/>
        </a:p>
      </dsp:txBody>
      <dsp:txXfrm rot="10800000">
        <a:off x="612600" y="1884490"/>
        <a:ext cx="1952174" cy="483549"/>
      </dsp:txXfrm>
    </dsp:sp>
    <dsp:sp modelId="{39374702-EAEA-49F3-8589-CA45FC4CE1C0}">
      <dsp:nvSpPr>
        <dsp:cNvPr id="0" name=""/>
        <dsp:cNvSpPr/>
      </dsp:nvSpPr>
      <dsp:spPr>
        <a:xfrm>
          <a:off x="370825" y="1884490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BB0855-5310-45B4-B84C-0954312A14E1}">
      <dsp:nvSpPr>
        <dsp:cNvPr id="0" name=""/>
        <dsp:cNvSpPr/>
      </dsp:nvSpPr>
      <dsp:spPr>
        <a:xfrm>
          <a:off x="0" y="1316"/>
          <a:ext cx="4275437" cy="554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EasyStock</a:t>
          </a:r>
          <a:r>
            <a:rPr lang="zh-TW" sz="1900" kern="1200" dirty="0" smtClean="0"/>
            <a:t>給您最佳的投資決策體驗</a:t>
          </a:r>
          <a:endParaRPr lang="zh-TW" sz="1900" kern="1200" dirty="0"/>
        </a:p>
      </dsp:txBody>
      <dsp:txXfrm>
        <a:off x="0" y="1316"/>
        <a:ext cx="4275437" cy="55472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BF0845-2A07-4519-AF2E-0E4517C5FAFF}">
      <dsp:nvSpPr>
        <dsp:cNvPr id="0" name=""/>
        <dsp:cNvSpPr/>
      </dsp:nvSpPr>
      <dsp:spPr>
        <a:xfrm>
          <a:off x="0" y="62"/>
          <a:ext cx="1954432" cy="340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Facebook</a:t>
          </a:r>
          <a:r>
            <a:rPr lang="zh-TW" sz="1400" kern="1200" dirty="0" smtClean="0"/>
            <a:t> 快速</a:t>
          </a:r>
          <a:r>
            <a:rPr lang="zh-TW" altLang="en-US" sz="1400" kern="1200" dirty="0" smtClean="0"/>
            <a:t>註冊</a:t>
          </a:r>
          <a:endParaRPr lang="zh-TW" sz="1400" kern="1200" dirty="0"/>
        </a:p>
      </dsp:txBody>
      <dsp:txXfrm>
        <a:off x="0" y="62"/>
        <a:ext cx="1954432" cy="34071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BF0845-2A07-4519-AF2E-0E4517C5FAFF}">
      <dsp:nvSpPr>
        <dsp:cNvPr id="0" name=""/>
        <dsp:cNvSpPr/>
      </dsp:nvSpPr>
      <dsp:spPr>
        <a:xfrm>
          <a:off x="0" y="125"/>
          <a:ext cx="1954432" cy="340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建立帳號</a:t>
          </a:r>
          <a:endParaRPr lang="zh-TW" sz="1400" kern="1200" dirty="0"/>
        </a:p>
      </dsp:txBody>
      <dsp:txXfrm>
        <a:off x="0" y="125"/>
        <a:ext cx="1954432" cy="340716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48909B-5530-435D-B3BE-B99E9FE6763B}">
      <dsp:nvSpPr>
        <dsp:cNvPr id="0" name=""/>
        <dsp:cNvSpPr/>
      </dsp:nvSpPr>
      <dsp:spPr>
        <a:xfrm rot="10800000">
          <a:off x="612600" y="811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900" kern="1200" dirty="0" smtClean="0"/>
            <a:t>查詢即時股價</a:t>
          </a:r>
          <a:endParaRPr lang="zh-TW" sz="1900" kern="1200" dirty="0"/>
        </a:p>
      </dsp:txBody>
      <dsp:txXfrm rot="10800000">
        <a:off x="612600" y="811"/>
        <a:ext cx="1952174" cy="483549"/>
      </dsp:txXfrm>
    </dsp:sp>
    <dsp:sp modelId="{4F53370F-169B-45EF-B075-7FCF473E0ABE}">
      <dsp:nvSpPr>
        <dsp:cNvPr id="0" name=""/>
        <dsp:cNvSpPr/>
      </dsp:nvSpPr>
      <dsp:spPr>
        <a:xfrm>
          <a:off x="370825" y="811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D4482-5BA0-4900-866C-9008CE1102DD}">
      <dsp:nvSpPr>
        <dsp:cNvPr id="0" name=""/>
        <dsp:cNvSpPr/>
      </dsp:nvSpPr>
      <dsp:spPr>
        <a:xfrm rot="10800000">
          <a:off x="612600" y="628704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編輯追蹤清單</a:t>
          </a:r>
          <a:endParaRPr lang="zh-TW" sz="1900" kern="1200" dirty="0"/>
        </a:p>
      </dsp:txBody>
      <dsp:txXfrm rot="10800000">
        <a:off x="612600" y="628704"/>
        <a:ext cx="1952174" cy="483549"/>
      </dsp:txXfrm>
    </dsp:sp>
    <dsp:sp modelId="{3EBFA651-DCE6-45E7-A35C-2EF2C4C2A5BD}">
      <dsp:nvSpPr>
        <dsp:cNvPr id="0" name=""/>
        <dsp:cNvSpPr/>
      </dsp:nvSpPr>
      <dsp:spPr>
        <a:xfrm>
          <a:off x="370825" y="628704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DA904-2DB2-4E2B-AC30-529BE468C98C}">
      <dsp:nvSpPr>
        <dsp:cNvPr id="0" name=""/>
        <dsp:cNvSpPr/>
      </dsp:nvSpPr>
      <dsp:spPr>
        <a:xfrm rot="10800000">
          <a:off x="612600" y="1256597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建立個人版面</a:t>
          </a:r>
          <a:endParaRPr lang="zh-TW" sz="1900" kern="1200" dirty="0"/>
        </a:p>
      </dsp:txBody>
      <dsp:txXfrm rot="10800000">
        <a:off x="612600" y="1256597"/>
        <a:ext cx="1952174" cy="483549"/>
      </dsp:txXfrm>
    </dsp:sp>
    <dsp:sp modelId="{AC12DD83-9389-4810-88ED-A9D31FF5D213}">
      <dsp:nvSpPr>
        <dsp:cNvPr id="0" name=""/>
        <dsp:cNvSpPr/>
      </dsp:nvSpPr>
      <dsp:spPr>
        <a:xfrm>
          <a:off x="370825" y="1256597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5D18C-4860-44AE-AA8A-2B68DA52451F}">
      <dsp:nvSpPr>
        <dsp:cNvPr id="0" name=""/>
        <dsp:cNvSpPr/>
      </dsp:nvSpPr>
      <dsp:spPr>
        <a:xfrm rot="10800000">
          <a:off x="612600" y="1884490"/>
          <a:ext cx="1952174" cy="483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23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升級付費會員</a:t>
          </a:r>
          <a:endParaRPr lang="zh-TW" sz="1900" kern="1200" dirty="0"/>
        </a:p>
      </dsp:txBody>
      <dsp:txXfrm rot="10800000">
        <a:off x="612600" y="1884490"/>
        <a:ext cx="1952174" cy="483549"/>
      </dsp:txXfrm>
    </dsp:sp>
    <dsp:sp modelId="{39374702-EAEA-49F3-8589-CA45FC4CE1C0}">
      <dsp:nvSpPr>
        <dsp:cNvPr id="0" name=""/>
        <dsp:cNvSpPr/>
      </dsp:nvSpPr>
      <dsp:spPr>
        <a:xfrm>
          <a:off x="370825" y="1884490"/>
          <a:ext cx="483549" cy="48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6DB3D-6A90-48F7-BDA5-0B2FCF8871BD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9C70-CD48-49C5-9F5A-6A11454773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7A73E-C932-45E1-B74C-794AD46312F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558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7A73E-C932-45E1-B74C-794AD46312F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558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7A73E-C932-45E1-B74C-794AD46312F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558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7A73E-C932-45E1-B74C-794AD46312F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558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7A73E-C932-45E1-B74C-794AD46312F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558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7A73E-C932-45E1-B74C-794AD46312F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558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7A73E-C932-45E1-B74C-794AD46312F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558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7A73E-C932-45E1-B74C-794AD46312F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558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7436-F848-4222-B3E1-A949A4ABBFF5}" type="datetimeFigureOut">
              <a:rPr lang="zh-TW" altLang="en-US" smtClean="0"/>
              <a:pPr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0BBC-89E9-4947-AAB1-C7FAFCD571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42.xml"/><Relationship Id="rId13" Type="http://schemas.openxmlformats.org/officeDocument/2006/relationships/customXml" Target="../../customXml/item947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937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941.xml"/><Relationship Id="rId12" Type="http://schemas.openxmlformats.org/officeDocument/2006/relationships/customXml" Target="../../customXml/item946.xml"/><Relationship Id="rId17" Type="http://schemas.openxmlformats.org/officeDocument/2006/relationships/customXml" Target="../../customXml/item951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936.xml"/><Relationship Id="rId16" Type="http://schemas.openxmlformats.org/officeDocument/2006/relationships/customXml" Target="../../customXml/item950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935.xml"/><Relationship Id="rId6" Type="http://schemas.openxmlformats.org/officeDocument/2006/relationships/customXml" Target="../../customXml/item939.xml"/><Relationship Id="rId11" Type="http://schemas.openxmlformats.org/officeDocument/2006/relationships/customXml" Target="../../customXml/item945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940.xml"/><Relationship Id="rId15" Type="http://schemas.openxmlformats.org/officeDocument/2006/relationships/customXml" Target="../../customXml/item949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944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938.xml"/><Relationship Id="rId9" Type="http://schemas.openxmlformats.org/officeDocument/2006/relationships/customXml" Target="../../customXml/item943.xml"/><Relationship Id="rId14" Type="http://schemas.openxmlformats.org/officeDocument/2006/relationships/customXml" Target="../../customXml/item948.xml"/><Relationship Id="rId2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51.xml"/><Relationship Id="rId13" Type="http://schemas.openxmlformats.org/officeDocument/2006/relationships/customXml" Target="../../customXml/item133.xml"/><Relationship Id="rId18" Type="http://schemas.openxmlformats.org/officeDocument/2006/relationships/customXml" Target="../../customXml/item807.xml"/><Relationship Id="rId26" Type="http://schemas.openxmlformats.org/officeDocument/2006/relationships/customXml" Target="../../customXml/item540.xml"/><Relationship Id="rId3" Type="http://schemas.openxmlformats.org/officeDocument/2006/relationships/customXml" Target="../../customXml/item711.xml"/><Relationship Id="rId21" Type="http://schemas.openxmlformats.org/officeDocument/2006/relationships/customXml" Target="../../customXml/item550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673.xml"/><Relationship Id="rId12" Type="http://schemas.openxmlformats.org/officeDocument/2006/relationships/customXml" Target="../../customXml/item352.xml"/><Relationship Id="rId17" Type="http://schemas.openxmlformats.org/officeDocument/2006/relationships/customXml" Target="../../customXml/item694.xml"/><Relationship Id="rId25" Type="http://schemas.openxmlformats.org/officeDocument/2006/relationships/customXml" Target="../../customXml/item790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584.xml"/><Relationship Id="rId16" Type="http://schemas.openxmlformats.org/officeDocument/2006/relationships/customXml" Target="../../customXml/item714.xml"/><Relationship Id="rId20" Type="http://schemas.openxmlformats.org/officeDocument/2006/relationships/customXml" Target="../../customXml/item183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85.xml"/><Relationship Id="rId6" Type="http://schemas.openxmlformats.org/officeDocument/2006/relationships/customXml" Target="../../customXml/item391.xml"/><Relationship Id="rId11" Type="http://schemas.openxmlformats.org/officeDocument/2006/relationships/customXml" Target="../../customXml/item99.xml"/><Relationship Id="rId24" Type="http://schemas.openxmlformats.org/officeDocument/2006/relationships/customXml" Target="../../customXml/item128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744.xml"/><Relationship Id="rId15" Type="http://schemas.openxmlformats.org/officeDocument/2006/relationships/customXml" Target="../../customXml/item663.xml"/><Relationship Id="rId23" Type="http://schemas.openxmlformats.org/officeDocument/2006/relationships/customXml" Target="../../customXml/item538.xml"/><Relationship Id="rId28" Type="http://schemas.openxmlformats.org/officeDocument/2006/relationships/notesSlide" Target="../notesSlides/notesSlide7.xml"/><Relationship Id="rId10" Type="http://schemas.openxmlformats.org/officeDocument/2006/relationships/customXml" Target="../../customXml/item313.xml"/><Relationship Id="rId19" Type="http://schemas.openxmlformats.org/officeDocument/2006/relationships/customXml" Target="../../customXml/item468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460.xml"/><Relationship Id="rId9" Type="http://schemas.openxmlformats.org/officeDocument/2006/relationships/customXml" Target="../../customXml/item773.xml"/><Relationship Id="rId14" Type="http://schemas.openxmlformats.org/officeDocument/2006/relationships/customXml" Target="../../customXml/item162.xml"/><Relationship Id="rId22" Type="http://schemas.openxmlformats.org/officeDocument/2006/relationships/customXml" Target="../../customXml/item73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43.xml"/><Relationship Id="rId13" Type="http://schemas.openxmlformats.org/officeDocument/2006/relationships/customXml" Target="../../customXml/item671.xml"/><Relationship Id="rId18" Type="http://schemas.openxmlformats.org/officeDocument/2006/relationships/customXml" Target="../../customXml/item447.xml"/><Relationship Id="rId26" Type="http://schemas.openxmlformats.org/officeDocument/2006/relationships/customXml" Target="../../customXml/item300.xml"/><Relationship Id="rId3" Type="http://schemas.openxmlformats.org/officeDocument/2006/relationships/customXml" Target="../../customXml/item254.xml"/><Relationship Id="rId21" Type="http://schemas.openxmlformats.org/officeDocument/2006/relationships/customXml" Target="../../customXml/item129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426.xml"/><Relationship Id="rId12" Type="http://schemas.openxmlformats.org/officeDocument/2006/relationships/customXml" Target="../../customXml/item195.xml"/><Relationship Id="rId17" Type="http://schemas.openxmlformats.org/officeDocument/2006/relationships/customXml" Target="../../customXml/item32.xml"/><Relationship Id="rId25" Type="http://schemas.openxmlformats.org/officeDocument/2006/relationships/customXml" Target="../../customXml/item696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650.xml"/><Relationship Id="rId16" Type="http://schemas.openxmlformats.org/officeDocument/2006/relationships/customXml" Target="../../customXml/item365.xml"/><Relationship Id="rId20" Type="http://schemas.openxmlformats.org/officeDocument/2006/relationships/customXml" Target="../../customXml/item521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68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583.xml"/><Relationship Id="rId24" Type="http://schemas.openxmlformats.org/officeDocument/2006/relationships/customXml" Target="../../customXml/item388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345.xml"/><Relationship Id="rId15" Type="http://schemas.openxmlformats.org/officeDocument/2006/relationships/customXml" Target="../../customXml/item755.xml"/><Relationship Id="rId23" Type="http://schemas.openxmlformats.org/officeDocument/2006/relationships/customXml" Target="../../customXml/item216.xml"/><Relationship Id="rId28" Type="http://schemas.openxmlformats.org/officeDocument/2006/relationships/notesSlide" Target="../notesSlides/notesSlide8.xml"/><Relationship Id="rId10" Type="http://schemas.openxmlformats.org/officeDocument/2006/relationships/customXml" Target="../../customXml/item103.xml"/><Relationship Id="rId19" Type="http://schemas.openxmlformats.org/officeDocument/2006/relationships/customXml" Target="../../customXml/item68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732.xml"/><Relationship Id="rId9" Type="http://schemas.openxmlformats.org/officeDocument/2006/relationships/customXml" Target="../../customXml/item497.xml"/><Relationship Id="rId14" Type="http://schemas.openxmlformats.org/officeDocument/2006/relationships/customXml" Target="../../customXml/item278.xml"/><Relationship Id="rId22" Type="http://schemas.openxmlformats.org/officeDocument/2006/relationships/customXml" Target="../../customXml/item606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5.xml"/><Relationship Id="rId13" Type="http://schemas.openxmlformats.org/officeDocument/2006/relationships/customXml" Target="../../customXml/item725.xml"/><Relationship Id="rId18" Type="http://schemas.openxmlformats.org/officeDocument/2006/relationships/image" Target="../media/image4.png"/><Relationship Id="rId26" Type="http://schemas.openxmlformats.org/officeDocument/2006/relationships/image" Target="../media/image15.png"/><Relationship Id="rId3" Type="http://schemas.openxmlformats.org/officeDocument/2006/relationships/customXml" Target="../../customXml/item132.xml"/><Relationship Id="rId21" Type="http://schemas.openxmlformats.org/officeDocument/2006/relationships/image" Target="../media/image10.png"/><Relationship Id="rId7" Type="http://schemas.openxmlformats.org/officeDocument/2006/relationships/customXml" Target="../../customXml/item699.xml"/><Relationship Id="rId12" Type="http://schemas.openxmlformats.org/officeDocument/2006/relationships/customXml" Target="../../customXml/item218.xml"/><Relationship Id="rId17" Type="http://schemas.openxmlformats.org/officeDocument/2006/relationships/image" Target="../media/image3.png"/><Relationship Id="rId25" Type="http://schemas.openxmlformats.org/officeDocument/2006/relationships/image" Target="../media/image14.png"/><Relationship Id="rId2" Type="http://schemas.openxmlformats.org/officeDocument/2006/relationships/customXml" Target="../../customXml/item455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8.png"/><Relationship Id="rId1" Type="http://schemas.openxmlformats.org/officeDocument/2006/relationships/customXml" Target="../../customXml/item489.xml"/><Relationship Id="rId6" Type="http://schemas.openxmlformats.org/officeDocument/2006/relationships/customXml" Target="../../customXml/item498.xml"/><Relationship Id="rId11" Type="http://schemas.openxmlformats.org/officeDocument/2006/relationships/customXml" Target="../../customXml/item41.xml"/><Relationship Id="rId24" Type="http://schemas.openxmlformats.org/officeDocument/2006/relationships/image" Target="../media/image13.png"/><Relationship Id="rId5" Type="http://schemas.openxmlformats.org/officeDocument/2006/relationships/customXml" Target="../../customXml/item845.xml"/><Relationship Id="rId15" Type="http://schemas.openxmlformats.org/officeDocument/2006/relationships/image" Target="../media/image1.png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10" Type="http://schemas.openxmlformats.org/officeDocument/2006/relationships/customXml" Target="../../customXml/item695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720.xml"/><Relationship Id="rId9" Type="http://schemas.openxmlformats.org/officeDocument/2006/relationships/customXml" Target="../../customXml/item211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11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9.xml"/><Relationship Id="rId13" Type="http://schemas.openxmlformats.org/officeDocument/2006/relationships/customXml" Target="../../customXml/item327.xml"/><Relationship Id="rId18" Type="http://schemas.openxmlformats.org/officeDocument/2006/relationships/image" Target="../media/image4.png"/><Relationship Id="rId26" Type="http://schemas.openxmlformats.org/officeDocument/2006/relationships/image" Target="../media/image15.png"/><Relationship Id="rId3" Type="http://schemas.openxmlformats.org/officeDocument/2006/relationships/customXml" Target="../../customXml/item49.xml"/><Relationship Id="rId21" Type="http://schemas.openxmlformats.org/officeDocument/2006/relationships/image" Target="../media/image20.png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641.xml"/><Relationship Id="rId17" Type="http://schemas.openxmlformats.org/officeDocument/2006/relationships/image" Target="../media/image3.png"/><Relationship Id="rId25" Type="http://schemas.openxmlformats.org/officeDocument/2006/relationships/image" Target="../media/image14.png"/><Relationship Id="rId2" Type="http://schemas.openxmlformats.org/officeDocument/2006/relationships/customXml" Target="../../customXml/item81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8.png"/><Relationship Id="rId1" Type="http://schemas.openxmlformats.org/officeDocument/2006/relationships/customXml" Target="../../customXml/item283.xml"/><Relationship Id="rId6" Type="http://schemas.openxmlformats.org/officeDocument/2006/relationships/customXml" Target="../../customXml/item741.xml"/><Relationship Id="rId11" Type="http://schemas.openxmlformats.org/officeDocument/2006/relationships/customXml" Target="../../customXml/item456.xml"/><Relationship Id="rId24" Type="http://schemas.openxmlformats.org/officeDocument/2006/relationships/image" Target="../media/image13.png"/><Relationship Id="rId5" Type="http://schemas.openxmlformats.org/officeDocument/2006/relationships/customXml" Target="../../customXml/item126.xml"/><Relationship Id="rId15" Type="http://schemas.openxmlformats.org/officeDocument/2006/relationships/image" Target="../media/image1.png"/><Relationship Id="rId23" Type="http://schemas.openxmlformats.org/officeDocument/2006/relationships/image" Target="../media/image22.png"/><Relationship Id="rId28" Type="http://schemas.openxmlformats.org/officeDocument/2006/relationships/image" Target="../media/image17.png"/><Relationship Id="rId10" Type="http://schemas.openxmlformats.org/officeDocument/2006/relationships/customXml" Target="../../customXml/item387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233.xml"/><Relationship Id="rId9" Type="http://schemas.openxmlformats.org/officeDocument/2006/relationships/customXml" Target="../../customXml/item778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21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25.xml"/><Relationship Id="rId13" Type="http://schemas.openxmlformats.org/officeDocument/2006/relationships/customXml" Target="../../customXml/item646.xml"/><Relationship Id="rId18" Type="http://schemas.openxmlformats.org/officeDocument/2006/relationships/image" Target="../media/image4.png"/><Relationship Id="rId26" Type="http://schemas.openxmlformats.org/officeDocument/2006/relationships/image" Target="../media/image15.png"/><Relationship Id="rId3" Type="http://schemas.openxmlformats.org/officeDocument/2006/relationships/customXml" Target="../../customXml/item821.xml"/><Relationship Id="rId21" Type="http://schemas.openxmlformats.org/officeDocument/2006/relationships/image" Target="../media/image23.png"/><Relationship Id="rId7" Type="http://schemas.openxmlformats.org/officeDocument/2006/relationships/customXml" Target="../../customXml/item828.xml"/><Relationship Id="rId12" Type="http://schemas.openxmlformats.org/officeDocument/2006/relationships/customXml" Target="../../customXml/item228.xml"/><Relationship Id="rId17" Type="http://schemas.openxmlformats.org/officeDocument/2006/relationships/image" Target="../media/image3.png"/><Relationship Id="rId25" Type="http://schemas.openxmlformats.org/officeDocument/2006/relationships/image" Target="../media/image14.png"/><Relationship Id="rId2" Type="http://schemas.openxmlformats.org/officeDocument/2006/relationships/customXml" Target="../../customXml/item597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8.png"/><Relationship Id="rId1" Type="http://schemas.openxmlformats.org/officeDocument/2006/relationships/customXml" Target="../../customXml/item452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77.xml"/><Relationship Id="rId24" Type="http://schemas.openxmlformats.org/officeDocument/2006/relationships/image" Target="../media/image13.png"/><Relationship Id="rId5" Type="http://schemas.openxmlformats.org/officeDocument/2006/relationships/customXml" Target="../../customXml/item444.xml"/><Relationship Id="rId15" Type="http://schemas.openxmlformats.org/officeDocument/2006/relationships/image" Target="../media/image1.png"/><Relationship Id="rId23" Type="http://schemas.openxmlformats.org/officeDocument/2006/relationships/image" Target="../media/image25.png"/><Relationship Id="rId28" Type="http://schemas.openxmlformats.org/officeDocument/2006/relationships/image" Target="../media/image17.png"/><Relationship Id="rId10" Type="http://schemas.openxmlformats.org/officeDocument/2006/relationships/customXml" Target="../../customXml/item85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470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24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3.xml"/><Relationship Id="rId13" Type="http://schemas.openxmlformats.org/officeDocument/2006/relationships/customXml" Target="../../customXml/item348.xml"/><Relationship Id="rId18" Type="http://schemas.openxmlformats.org/officeDocument/2006/relationships/image" Target="../media/image4.png"/><Relationship Id="rId26" Type="http://schemas.openxmlformats.org/officeDocument/2006/relationships/image" Target="../media/image15.png"/><Relationship Id="rId3" Type="http://schemas.openxmlformats.org/officeDocument/2006/relationships/customXml" Target="../../customXml/item305.xml"/><Relationship Id="rId21" Type="http://schemas.openxmlformats.org/officeDocument/2006/relationships/image" Target="../media/image26.png"/><Relationship Id="rId7" Type="http://schemas.openxmlformats.org/officeDocument/2006/relationships/customXml" Target="../../customXml/item515.xml"/><Relationship Id="rId12" Type="http://schemas.openxmlformats.org/officeDocument/2006/relationships/customXml" Target="../../customXml/item627.xml"/><Relationship Id="rId17" Type="http://schemas.openxmlformats.org/officeDocument/2006/relationships/image" Target="../media/image3.png"/><Relationship Id="rId25" Type="http://schemas.openxmlformats.org/officeDocument/2006/relationships/image" Target="../media/image14.png"/><Relationship Id="rId2" Type="http://schemas.openxmlformats.org/officeDocument/2006/relationships/customXml" Target="../../customXml/item614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6.png"/><Relationship Id="rId1" Type="http://schemas.openxmlformats.org/officeDocument/2006/relationships/customXml" Target="../../customXml/item342.xml"/><Relationship Id="rId6" Type="http://schemas.openxmlformats.org/officeDocument/2006/relationships/customXml" Target="../../customXml/item683.xml"/><Relationship Id="rId11" Type="http://schemas.openxmlformats.org/officeDocument/2006/relationships/customXml" Target="../../customXml/item544.xml"/><Relationship Id="rId24" Type="http://schemas.openxmlformats.org/officeDocument/2006/relationships/image" Target="../media/image13.png"/><Relationship Id="rId32" Type="http://schemas.openxmlformats.org/officeDocument/2006/relationships/image" Target="../media/image19.png"/><Relationship Id="rId5" Type="http://schemas.openxmlformats.org/officeDocument/2006/relationships/customXml" Target="../../customXml/item333.xml"/><Relationship Id="rId15" Type="http://schemas.openxmlformats.org/officeDocument/2006/relationships/image" Target="../media/image1.png"/><Relationship Id="rId23" Type="http://schemas.openxmlformats.org/officeDocument/2006/relationships/image" Target="../media/image12.png"/><Relationship Id="rId28" Type="http://schemas.openxmlformats.org/officeDocument/2006/relationships/image" Target="../media/image29.png"/><Relationship Id="rId10" Type="http://schemas.openxmlformats.org/officeDocument/2006/relationships/customXml" Target="../../customXml/item625.xml"/><Relationship Id="rId19" Type="http://schemas.openxmlformats.org/officeDocument/2006/relationships/image" Target="../media/image5.png"/><Relationship Id="rId31" Type="http://schemas.openxmlformats.org/officeDocument/2006/relationships/image" Target="../media/image18.png"/><Relationship Id="rId4" Type="http://schemas.openxmlformats.org/officeDocument/2006/relationships/customXml" Target="../../customXml/item702.xml"/><Relationship Id="rId9" Type="http://schemas.openxmlformats.org/officeDocument/2006/relationships/customXml" Target="../../customXml/item148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27.png"/><Relationship Id="rId27" Type="http://schemas.openxmlformats.org/officeDocument/2006/relationships/image" Target="../media/image28.png"/><Relationship Id="rId30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6.xml"/><Relationship Id="rId13" Type="http://schemas.openxmlformats.org/officeDocument/2006/relationships/customXml" Target="../../customXml/item18.xml"/><Relationship Id="rId18" Type="http://schemas.openxmlformats.org/officeDocument/2006/relationships/image" Target="../media/image4.png"/><Relationship Id="rId26" Type="http://schemas.openxmlformats.org/officeDocument/2006/relationships/image" Target="../media/image29.png"/><Relationship Id="rId3" Type="http://schemas.openxmlformats.org/officeDocument/2006/relationships/customXml" Target="../../customXml/item511.xml"/><Relationship Id="rId21" Type="http://schemas.openxmlformats.org/officeDocument/2006/relationships/image" Target="../media/image30.png"/><Relationship Id="rId7" Type="http://schemas.openxmlformats.org/officeDocument/2006/relationships/customXml" Target="../../customXml/item310.xml"/><Relationship Id="rId12" Type="http://schemas.openxmlformats.org/officeDocument/2006/relationships/customXml" Target="../../customXml/item800.xml"/><Relationship Id="rId17" Type="http://schemas.openxmlformats.org/officeDocument/2006/relationships/image" Target="../media/image3.png"/><Relationship Id="rId25" Type="http://schemas.openxmlformats.org/officeDocument/2006/relationships/image" Target="../media/image15.png"/><Relationship Id="rId2" Type="http://schemas.openxmlformats.org/officeDocument/2006/relationships/customXml" Target="../../customXml/item567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7.png"/><Relationship Id="rId1" Type="http://schemas.openxmlformats.org/officeDocument/2006/relationships/customXml" Target="../../customXml/item819.xml"/><Relationship Id="rId6" Type="http://schemas.openxmlformats.org/officeDocument/2006/relationships/customXml" Target="../../customXml/item88.xml"/><Relationship Id="rId11" Type="http://schemas.openxmlformats.org/officeDocument/2006/relationships/customXml" Target="../../customXml/item149.xml"/><Relationship Id="rId24" Type="http://schemas.openxmlformats.org/officeDocument/2006/relationships/image" Target="../media/image14.png"/><Relationship Id="rId5" Type="http://schemas.openxmlformats.org/officeDocument/2006/relationships/customXml" Target="../../customXml/item517.xml"/><Relationship Id="rId15" Type="http://schemas.openxmlformats.org/officeDocument/2006/relationships/image" Target="../media/image1.png"/><Relationship Id="rId23" Type="http://schemas.openxmlformats.org/officeDocument/2006/relationships/image" Target="../media/image13.png"/><Relationship Id="rId28" Type="http://schemas.openxmlformats.org/officeDocument/2006/relationships/image" Target="../media/image16.png"/><Relationship Id="rId10" Type="http://schemas.openxmlformats.org/officeDocument/2006/relationships/customXml" Target="../../customXml/item319.xml"/><Relationship Id="rId19" Type="http://schemas.openxmlformats.org/officeDocument/2006/relationships/image" Target="../media/image5.png"/><Relationship Id="rId31" Type="http://schemas.openxmlformats.org/officeDocument/2006/relationships/image" Target="../media/image19.png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712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12.png"/><Relationship Id="rId27" Type="http://schemas.openxmlformats.org/officeDocument/2006/relationships/image" Target="../media/image31.png"/><Relationship Id="rId30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customXml" Target="../../customXml/item268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324.xml"/><Relationship Id="rId21" Type="http://schemas.openxmlformats.org/officeDocument/2006/relationships/image" Target="../media/image32.png"/><Relationship Id="rId7" Type="http://schemas.openxmlformats.org/officeDocument/2006/relationships/customXml" Target="../../customXml/item715.xml"/><Relationship Id="rId12" Type="http://schemas.openxmlformats.org/officeDocument/2006/relationships/customXml" Target="../../customXml/item433.xml"/><Relationship Id="rId17" Type="http://schemas.openxmlformats.org/officeDocument/2006/relationships/image" Target="../media/image3.png"/><Relationship Id="rId25" Type="http://schemas.openxmlformats.org/officeDocument/2006/relationships/image" Target="../media/image33.png"/><Relationship Id="rId2" Type="http://schemas.openxmlformats.org/officeDocument/2006/relationships/customXml" Target="../../customXml/item495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680.xml"/><Relationship Id="rId6" Type="http://schemas.openxmlformats.org/officeDocument/2006/relationships/customXml" Target="../../customXml/item381.xml"/><Relationship Id="rId11" Type="http://schemas.openxmlformats.org/officeDocument/2006/relationships/customXml" Target="../../customXml/item630.xml"/><Relationship Id="rId24" Type="http://schemas.openxmlformats.org/officeDocument/2006/relationships/image" Target="../media/image18.png"/><Relationship Id="rId5" Type="http://schemas.openxmlformats.org/officeDocument/2006/relationships/customXml" Target="../../customXml/item294.xml"/><Relationship Id="rId15" Type="http://schemas.openxmlformats.org/officeDocument/2006/relationships/image" Target="../media/image1.png"/><Relationship Id="rId23" Type="http://schemas.openxmlformats.org/officeDocument/2006/relationships/image" Target="../media/image17.png"/><Relationship Id="rId10" Type="http://schemas.openxmlformats.org/officeDocument/2006/relationships/customXml" Target="../../customXml/item834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357.xml"/><Relationship Id="rId9" Type="http://schemas.openxmlformats.org/officeDocument/2006/relationships/customXml" Target="../../customXml/item404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7.xml"/><Relationship Id="rId13" Type="http://schemas.openxmlformats.org/officeDocument/2006/relationships/customXml" Target="../../customXml/item280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46.xml"/><Relationship Id="rId21" Type="http://schemas.openxmlformats.org/officeDocument/2006/relationships/image" Target="../media/image16.png"/><Relationship Id="rId7" Type="http://schemas.openxmlformats.org/officeDocument/2006/relationships/customXml" Target="../../customXml/item122.xml"/><Relationship Id="rId12" Type="http://schemas.openxmlformats.org/officeDocument/2006/relationships/customXml" Target="../../customXml/item730.xml"/><Relationship Id="rId17" Type="http://schemas.openxmlformats.org/officeDocument/2006/relationships/image" Target="../media/image3.png"/><Relationship Id="rId25" Type="http://schemas.openxmlformats.org/officeDocument/2006/relationships/image" Target="../media/image35.png"/><Relationship Id="rId2" Type="http://schemas.openxmlformats.org/officeDocument/2006/relationships/customXml" Target="../../customXml/item62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222.xml"/><Relationship Id="rId11" Type="http://schemas.openxmlformats.org/officeDocument/2006/relationships/customXml" Target="../../customXml/item237.xml"/><Relationship Id="rId24" Type="http://schemas.openxmlformats.org/officeDocument/2006/relationships/image" Target="../media/image34.png"/><Relationship Id="rId5" Type="http://schemas.openxmlformats.org/officeDocument/2006/relationships/customXml" Target="../../customXml/item114.xml"/><Relationship Id="rId15" Type="http://schemas.openxmlformats.org/officeDocument/2006/relationships/image" Target="../media/image1.png"/><Relationship Id="rId23" Type="http://schemas.openxmlformats.org/officeDocument/2006/relationships/image" Target="../media/image18.png"/><Relationship Id="rId10" Type="http://schemas.openxmlformats.org/officeDocument/2006/relationships/customXml" Target="../../customXml/item561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369.xml"/><Relationship Id="rId9" Type="http://schemas.openxmlformats.org/officeDocument/2006/relationships/customXml" Target="../../customXml/item871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8.xml"/><Relationship Id="rId13" Type="http://schemas.openxmlformats.org/officeDocument/2006/relationships/customXml" Target="../../customXml/item964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954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959.xml"/><Relationship Id="rId12" Type="http://schemas.openxmlformats.org/officeDocument/2006/relationships/customXml" Target="../../customXml/item963.xml"/><Relationship Id="rId17" Type="http://schemas.openxmlformats.org/officeDocument/2006/relationships/customXml" Target="../../customXml/item968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953.xml"/><Relationship Id="rId16" Type="http://schemas.openxmlformats.org/officeDocument/2006/relationships/customXml" Target="../../customXml/item967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952.xml"/><Relationship Id="rId6" Type="http://schemas.openxmlformats.org/officeDocument/2006/relationships/customXml" Target="../../customXml/item957.xml"/><Relationship Id="rId11" Type="http://schemas.openxmlformats.org/officeDocument/2006/relationships/customXml" Target="../../customXml/item962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956.xml"/><Relationship Id="rId15" Type="http://schemas.openxmlformats.org/officeDocument/2006/relationships/customXml" Target="../../customXml/item966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961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955.xml"/><Relationship Id="rId9" Type="http://schemas.openxmlformats.org/officeDocument/2006/relationships/customXml" Target="../../customXml/item960.xml"/><Relationship Id="rId14" Type="http://schemas.openxmlformats.org/officeDocument/2006/relationships/customXml" Target="../../customXml/item965.xml"/><Relationship Id="rId2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.xml"/><Relationship Id="rId18" Type="http://schemas.openxmlformats.org/officeDocument/2006/relationships/customXml" Target="../../customXml/item42.xml"/><Relationship Id="rId26" Type="http://schemas.openxmlformats.org/officeDocument/2006/relationships/image" Target="../media/image3.png"/><Relationship Id="rId39" Type="http://schemas.openxmlformats.org/officeDocument/2006/relationships/diagramData" Target="../diagrams/data2.xml"/><Relationship Id="rId3" Type="http://schemas.openxmlformats.org/officeDocument/2006/relationships/customXml" Target="../../customXml/item130.xml"/><Relationship Id="rId21" Type="http://schemas.openxmlformats.org/officeDocument/2006/relationships/customXml" Target="../../customXml/item175.xml"/><Relationship Id="rId34" Type="http://schemas.microsoft.com/office/2007/relationships/diagramDrawing" Target="../diagrams/drawing1.xml"/><Relationship Id="rId42" Type="http://schemas.openxmlformats.org/officeDocument/2006/relationships/diagramColors" Target="../diagrams/colors2.xml"/><Relationship Id="rId47" Type="http://schemas.openxmlformats.org/officeDocument/2006/relationships/diagramColors" Target="../diagrams/colors3.xml"/><Relationship Id="rId50" Type="http://schemas.openxmlformats.org/officeDocument/2006/relationships/diagramLayout" Target="../diagrams/layout4.xml"/><Relationship Id="rId7" Type="http://schemas.openxmlformats.org/officeDocument/2006/relationships/customXml" Target="../../customXml/item421.xml"/><Relationship Id="rId12" Type="http://schemas.openxmlformats.org/officeDocument/2006/relationships/customXml" Target="../../customXml/item857.xml"/><Relationship Id="rId17" Type="http://schemas.openxmlformats.org/officeDocument/2006/relationships/customXml" Target="../../customXml/item372.xml"/><Relationship Id="rId25" Type="http://schemas.openxmlformats.org/officeDocument/2006/relationships/image" Target="../media/image2.png"/><Relationship Id="rId33" Type="http://schemas.openxmlformats.org/officeDocument/2006/relationships/diagramColors" Target="../diagrams/colors1.xml"/><Relationship Id="rId38" Type="http://schemas.openxmlformats.org/officeDocument/2006/relationships/image" Target="../media/image39.png"/><Relationship Id="rId46" Type="http://schemas.openxmlformats.org/officeDocument/2006/relationships/diagramQuickStyle" Target="../diagrams/quickStyle3.xml"/><Relationship Id="rId2" Type="http://schemas.openxmlformats.org/officeDocument/2006/relationships/customXml" Target="../../customXml/item579.xml"/><Relationship Id="rId16" Type="http://schemas.openxmlformats.org/officeDocument/2006/relationships/customXml" Target="../../customXml/item742.xml"/><Relationship Id="rId20" Type="http://schemas.openxmlformats.org/officeDocument/2006/relationships/customXml" Target="../../customXml/item347.xml"/><Relationship Id="rId29" Type="http://schemas.openxmlformats.org/officeDocument/2006/relationships/image" Target="../media/image6.png"/><Relationship Id="rId41" Type="http://schemas.openxmlformats.org/officeDocument/2006/relationships/diagramQuickStyle" Target="../diagrams/quickStyle2.xml"/><Relationship Id="rId1" Type="http://schemas.openxmlformats.org/officeDocument/2006/relationships/customXml" Target="../../customXml/item835.xml"/><Relationship Id="rId6" Type="http://schemas.openxmlformats.org/officeDocument/2006/relationships/customXml" Target="../../customXml/item842.xml"/><Relationship Id="rId11" Type="http://schemas.openxmlformats.org/officeDocument/2006/relationships/customXml" Target="../../customXml/item416.xml"/><Relationship Id="rId24" Type="http://schemas.openxmlformats.org/officeDocument/2006/relationships/image" Target="../media/image1.png"/><Relationship Id="rId32" Type="http://schemas.openxmlformats.org/officeDocument/2006/relationships/diagramQuickStyle" Target="../diagrams/quickStyle1.xml"/><Relationship Id="rId37" Type="http://schemas.openxmlformats.org/officeDocument/2006/relationships/image" Target="../media/image38.png"/><Relationship Id="rId40" Type="http://schemas.openxmlformats.org/officeDocument/2006/relationships/diagramLayout" Target="../diagrams/layout2.xml"/><Relationship Id="rId45" Type="http://schemas.openxmlformats.org/officeDocument/2006/relationships/diagramLayout" Target="../diagrams/layout3.xml"/><Relationship Id="rId53" Type="http://schemas.microsoft.com/office/2007/relationships/diagramDrawing" Target="../diagrams/drawing4.xml"/><Relationship Id="rId5" Type="http://schemas.openxmlformats.org/officeDocument/2006/relationships/customXml" Target="../../customXml/item565.xml"/><Relationship Id="rId15" Type="http://schemas.openxmlformats.org/officeDocument/2006/relationships/customXml" Target="../../customXml/item613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37.png"/><Relationship Id="rId49" Type="http://schemas.openxmlformats.org/officeDocument/2006/relationships/diagramData" Target="../diagrams/data4.xml"/><Relationship Id="rId10" Type="http://schemas.openxmlformats.org/officeDocument/2006/relationships/customXml" Target="../../customXml/item396.xml"/><Relationship Id="rId19" Type="http://schemas.openxmlformats.org/officeDocument/2006/relationships/customXml" Target="../../customXml/item638.xml"/><Relationship Id="rId31" Type="http://schemas.openxmlformats.org/officeDocument/2006/relationships/diagramLayout" Target="../diagrams/layout1.xml"/><Relationship Id="rId44" Type="http://schemas.openxmlformats.org/officeDocument/2006/relationships/diagramData" Target="../diagrams/data3.xml"/><Relationship Id="rId52" Type="http://schemas.openxmlformats.org/officeDocument/2006/relationships/diagramColors" Target="../diagrams/colors4.xml"/><Relationship Id="rId4" Type="http://schemas.openxmlformats.org/officeDocument/2006/relationships/customXml" Target="../../customXml/item560.xml"/><Relationship Id="rId9" Type="http://schemas.openxmlformats.org/officeDocument/2006/relationships/customXml" Target="../../customXml/item100.xml"/><Relationship Id="rId14" Type="http://schemas.openxmlformats.org/officeDocument/2006/relationships/customXml" Target="../../customXml/item321.xml"/><Relationship Id="rId22" Type="http://schemas.openxmlformats.org/officeDocument/2006/relationships/customXml" Target="../../customXml/item380.xml"/><Relationship Id="rId27" Type="http://schemas.openxmlformats.org/officeDocument/2006/relationships/image" Target="../media/image4.png"/><Relationship Id="rId30" Type="http://schemas.openxmlformats.org/officeDocument/2006/relationships/diagramData" Target="../diagrams/data1.xml"/><Relationship Id="rId35" Type="http://schemas.openxmlformats.org/officeDocument/2006/relationships/image" Target="../media/image36.png"/><Relationship Id="rId43" Type="http://schemas.microsoft.com/office/2007/relationships/diagramDrawing" Target="../diagrams/drawing2.xml"/><Relationship Id="rId48" Type="http://schemas.microsoft.com/office/2007/relationships/diagramDrawing" Target="../diagrams/drawing3.xml"/><Relationship Id="rId8" Type="http://schemas.openxmlformats.org/officeDocument/2006/relationships/customXml" Target="../../customXml/item37.xml"/><Relationship Id="rId51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63.xml"/><Relationship Id="rId18" Type="http://schemas.openxmlformats.org/officeDocument/2006/relationships/customXml" Target="../../customXml/item262.xml"/><Relationship Id="rId26" Type="http://schemas.openxmlformats.org/officeDocument/2006/relationships/image" Target="../media/image3.png"/><Relationship Id="rId39" Type="http://schemas.openxmlformats.org/officeDocument/2006/relationships/diagramData" Target="../diagrams/data6.xml"/><Relationship Id="rId3" Type="http://schemas.openxmlformats.org/officeDocument/2006/relationships/customXml" Target="../../customXml/item435.xml"/><Relationship Id="rId21" Type="http://schemas.openxmlformats.org/officeDocument/2006/relationships/customXml" Target="../../customXml/item473.xml"/><Relationship Id="rId34" Type="http://schemas.microsoft.com/office/2007/relationships/diagramDrawing" Target="../diagrams/drawing5.xml"/><Relationship Id="rId42" Type="http://schemas.openxmlformats.org/officeDocument/2006/relationships/diagramColors" Target="../diagrams/colors6.xml"/><Relationship Id="rId47" Type="http://schemas.openxmlformats.org/officeDocument/2006/relationships/diagramColors" Target="../diagrams/colors7.xml"/><Relationship Id="rId50" Type="http://schemas.openxmlformats.org/officeDocument/2006/relationships/diagramLayout" Target="../diagrams/layout8.xml"/><Relationship Id="rId7" Type="http://schemas.openxmlformats.org/officeDocument/2006/relationships/customXml" Target="../../customXml/item343.xml"/><Relationship Id="rId12" Type="http://schemas.openxmlformats.org/officeDocument/2006/relationships/customXml" Target="../../customXml/item647.xml"/><Relationship Id="rId17" Type="http://schemas.openxmlformats.org/officeDocument/2006/relationships/customXml" Target="../../customXml/item196.xml"/><Relationship Id="rId25" Type="http://schemas.openxmlformats.org/officeDocument/2006/relationships/image" Target="../media/image2.png"/><Relationship Id="rId33" Type="http://schemas.openxmlformats.org/officeDocument/2006/relationships/diagramColors" Target="../diagrams/colors5.xml"/><Relationship Id="rId38" Type="http://schemas.openxmlformats.org/officeDocument/2006/relationships/image" Target="../media/image39.png"/><Relationship Id="rId46" Type="http://schemas.openxmlformats.org/officeDocument/2006/relationships/diagramQuickStyle" Target="../diagrams/quickStyle7.xml"/><Relationship Id="rId2" Type="http://schemas.openxmlformats.org/officeDocument/2006/relationships/customXml" Target="../../customXml/item335.xml"/><Relationship Id="rId16" Type="http://schemas.openxmlformats.org/officeDocument/2006/relationships/customXml" Target="../../customXml/item273.xml"/><Relationship Id="rId20" Type="http://schemas.openxmlformats.org/officeDocument/2006/relationships/customXml" Target="../../customXml/item631.xml"/><Relationship Id="rId29" Type="http://schemas.openxmlformats.org/officeDocument/2006/relationships/image" Target="../media/image6.png"/><Relationship Id="rId41" Type="http://schemas.openxmlformats.org/officeDocument/2006/relationships/diagramQuickStyle" Target="../diagrams/quickStyle6.xml"/><Relationship Id="rId1" Type="http://schemas.openxmlformats.org/officeDocument/2006/relationships/customXml" Target="../../customXml/item607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334.xml"/><Relationship Id="rId24" Type="http://schemas.openxmlformats.org/officeDocument/2006/relationships/image" Target="../media/image1.png"/><Relationship Id="rId32" Type="http://schemas.openxmlformats.org/officeDocument/2006/relationships/diagramQuickStyle" Target="../diagrams/quickStyle5.xml"/><Relationship Id="rId37" Type="http://schemas.openxmlformats.org/officeDocument/2006/relationships/image" Target="../media/image38.png"/><Relationship Id="rId40" Type="http://schemas.openxmlformats.org/officeDocument/2006/relationships/diagramLayout" Target="../diagrams/layout6.xml"/><Relationship Id="rId45" Type="http://schemas.openxmlformats.org/officeDocument/2006/relationships/diagramLayout" Target="../diagrams/layout7.xml"/><Relationship Id="rId53" Type="http://schemas.microsoft.com/office/2007/relationships/diagramDrawing" Target="../diagrams/drawing8.xml"/><Relationship Id="rId5" Type="http://schemas.openxmlformats.org/officeDocument/2006/relationships/customXml" Target="../../customXml/item705.xml"/><Relationship Id="rId15" Type="http://schemas.openxmlformats.org/officeDocument/2006/relationships/customXml" Target="../../customXml/item410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37.png"/><Relationship Id="rId49" Type="http://schemas.openxmlformats.org/officeDocument/2006/relationships/diagramData" Target="../diagrams/data8.xml"/><Relationship Id="rId10" Type="http://schemas.openxmlformats.org/officeDocument/2006/relationships/customXml" Target="../../customXml/item309.xml"/><Relationship Id="rId19" Type="http://schemas.openxmlformats.org/officeDocument/2006/relationships/customXml" Target="../../customXml/item207.xml"/><Relationship Id="rId31" Type="http://schemas.openxmlformats.org/officeDocument/2006/relationships/diagramLayout" Target="../diagrams/layout5.xml"/><Relationship Id="rId44" Type="http://schemas.openxmlformats.org/officeDocument/2006/relationships/diagramData" Target="../diagrams/data7.xml"/><Relationship Id="rId52" Type="http://schemas.openxmlformats.org/officeDocument/2006/relationships/diagramColors" Target="../diagrams/colors8.xml"/><Relationship Id="rId4" Type="http://schemas.openxmlformats.org/officeDocument/2006/relationships/customXml" Target="../../customXml/item767.xml"/><Relationship Id="rId9" Type="http://schemas.openxmlformats.org/officeDocument/2006/relationships/customXml" Target="../../customXml/item587.xml"/><Relationship Id="rId14" Type="http://schemas.openxmlformats.org/officeDocument/2006/relationships/customXml" Target="../../customXml/item198.xml"/><Relationship Id="rId22" Type="http://schemas.openxmlformats.org/officeDocument/2006/relationships/customXml" Target="../../customXml/item112.xml"/><Relationship Id="rId27" Type="http://schemas.openxmlformats.org/officeDocument/2006/relationships/image" Target="../media/image4.png"/><Relationship Id="rId30" Type="http://schemas.openxmlformats.org/officeDocument/2006/relationships/diagramData" Target="../diagrams/data5.xml"/><Relationship Id="rId35" Type="http://schemas.openxmlformats.org/officeDocument/2006/relationships/image" Target="../media/image36.png"/><Relationship Id="rId43" Type="http://schemas.microsoft.com/office/2007/relationships/diagramDrawing" Target="../diagrams/drawing6.xml"/><Relationship Id="rId48" Type="http://schemas.microsoft.com/office/2007/relationships/diagramDrawing" Target="../diagrams/drawing7.xml"/><Relationship Id="rId8" Type="http://schemas.openxmlformats.org/officeDocument/2006/relationships/customXml" Target="../../customXml/item499.xml"/><Relationship Id="rId51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3.xml"/><Relationship Id="rId13" Type="http://schemas.openxmlformats.org/officeDocument/2006/relationships/customXml" Target="../../customXml/item660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798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701.xml"/><Relationship Id="rId12" Type="http://schemas.openxmlformats.org/officeDocument/2006/relationships/customXml" Target="../../customXml/item634.xml"/><Relationship Id="rId17" Type="http://schemas.openxmlformats.org/officeDocument/2006/relationships/customXml" Target="../../customXml/item79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138.xml"/><Relationship Id="rId16" Type="http://schemas.openxmlformats.org/officeDocument/2006/relationships/customXml" Target="../../customXml/item542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93.xml"/><Relationship Id="rId6" Type="http://schemas.openxmlformats.org/officeDocument/2006/relationships/customXml" Target="../../customXml/item698.xml"/><Relationship Id="rId11" Type="http://schemas.openxmlformats.org/officeDocument/2006/relationships/customXml" Target="../../customXml/item500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370.xml"/><Relationship Id="rId15" Type="http://schemas.openxmlformats.org/officeDocument/2006/relationships/customXml" Target="../../customXml/item608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92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250.xml"/><Relationship Id="rId9" Type="http://schemas.openxmlformats.org/officeDocument/2006/relationships/customXml" Target="../../customXml/item256.xml"/><Relationship Id="rId14" Type="http://schemas.openxmlformats.org/officeDocument/2006/relationships/customXml" Target="../../customXml/item186.xml"/><Relationship Id="rId2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81.xml"/><Relationship Id="rId18" Type="http://schemas.openxmlformats.org/officeDocument/2006/relationships/customXml" Target="../../customXml/item212.xml"/><Relationship Id="rId26" Type="http://schemas.openxmlformats.org/officeDocument/2006/relationships/image" Target="../media/image4.png"/><Relationship Id="rId39" Type="http://schemas.openxmlformats.org/officeDocument/2006/relationships/diagramLayout" Target="../diagrams/layout10.xml"/><Relationship Id="rId3" Type="http://schemas.openxmlformats.org/officeDocument/2006/relationships/customXml" Target="../../customXml/item351.xml"/><Relationship Id="rId21" Type="http://schemas.openxmlformats.org/officeDocument/2006/relationships/customXml" Target="../../customXml/item739.xml"/><Relationship Id="rId34" Type="http://schemas.openxmlformats.org/officeDocument/2006/relationships/image" Target="../media/image36.png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50" Type="http://schemas.openxmlformats.org/officeDocument/2006/relationships/diagramQuickStyle" Target="../diagrams/quickStyle12.xml"/><Relationship Id="rId7" Type="http://schemas.openxmlformats.org/officeDocument/2006/relationships/customXml" Target="../../customXml/item533.xml"/><Relationship Id="rId12" Type="http://schemas.openxmlformats.org/officeDocument/2006/relationships/customXml" Target="../../customXml/item202.xml"/><Relationship Id="rId17" Type="http://schemas.openxmlformats.org/officeDocument/2006/relationships/customXml" Target="../../customXml/item39.xml"/><Relationship Id="rId25" Type="http://schemas.openxmlformats.org/officeDocument/2006/relationships/image" Target="../media/image3.png"/><Relationship Id="rId33" Type="http://schemas.microsoft.com/office/2007/relationships/diagramDrawing" Target="../diagrams/drawing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customXml" Target="../../customXml/item600.xml"/><Relationship Id="rId16" Type="http://schemas.openxmlformats.org/officeDocument/2006/relationships/customXml" Target="../../customXml/item740.xml"/><Relationship Id="rId20" Type="http://schemas.openxmlformats.org/officeDocument/2006/relationships/customXml" Target="../../customXml/item735.xml"/><Relationship Id="rId29" Type="http://schemas.openxmlformats.org/officeDocument/2006/relationships/diagramData" Target="../diagrams/data9.xml"/><Relationship Id="rId41" Type="http://schemas.openxmlformats.org/officeDocument/2006/relationships/diagramColors" Target="../diagrams/colors10.xml"/><Relationship Id="rId1" Type="http://schemas.openxmlformats.org/officeDocument/2006/relationships/customXml" Target="../../customXml/item657.xml"/><Relationship Id="rId6" Type="http://schemas.openxmlformats.org/officeDocument/2006/relationships/customXml" Target="../../customXml/item504.xml"/><Relationship Id="rId11" Type="http://schemas.openxmlformats.org/officeDocument/2006/relationships/customXml" Target="../../customXml/item331.xml"/><Relationship Id="rId24" Type="http://schemas.openxmlformats.org/officeDocument/2006/relationships/image" Target="../media/image2.png"/><Relationship Id="rId32" Type="http://schemas.openxmlformats.org/officeDocument/2006/relationships/diagramColors" Target="../diagrams/colors9.xml"/><Relationship Id="rId37" Type="http://schemas.openxmlformats.org/officeDocument/2006/relationships/image" Target="../media/image39.png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customXml" Target="../../customXml/item830.xml"/><Relationship Id="rId15" Type="http://schemas.openxmlformats.org/officeDocument/2006/relationships/customXml" Target="../../customXml/item21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38.png"/><Relationship Id="rId49" Type="http://schemas.openxmlformats.org/officeDocument/2006/relationships/diagramLayout" Target="../diagrams/layout12.xml"/><Relationship Id="rId10" Type="http://schemas.openxmlformats.org/officeDocument/2006/relationships/customXml" Target="../../customXml/item102.xml"/><Relationship Id="rId19" Type="http://schemas.openxmlformats.org/officeDocument/2006/relationships/customXml" Target="../../customXml/item232.xml"/><Relationship Id="rId31" Type="http://schemas.openxmlformats.org/officeDocument/2006/relationships/diagramQuickStyle" Target="../diagrams/quickStyle9.xml"/><Relationship Id="rId44" Type="http://schemas.openxmlformats.org/officeDocument/2006/relationships/diagramLayout" Target="../diagrams/layout11.xml"/><Relationship Id="rId52" Type="http://schemas.microsoft.com/office/2007/relationships/diagramDrawing" Target="../diagrams/drawing12.xml"/><Relationship Id="rId4" Type="http://schemas.openxmlformats.org/officeDocument/2006/relationships/customXml" Target="../../customXml/item154.xml"/><Relationship Id="rId9" Type="http://schemas.openxmlformats.org/officeDocument/2006/relationships/customXml" Target="../../customXml/item780.xml"/><Relationship Id="rId14" Type="http://schemas.openxmlformats.org/officeDocument/2006/relationships/customXml" Target="../../customXml/item632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diagramLayout" Target="../diagrams/layout9.xml"/><Relationship Id="rId35" Type="http://schemas.openxmlformats.org/officeDocument/2006/relationships/image" Target="../media/image37.png"/><Relationship Id="rId43" Type="http://schemas.openxmlformats.org/officeDocument/2006/relationships/diagramData" Target="../diagrams/data11.xml"/><Relationship Id="rId48" Type="http://schemas.openxmlformats.org/officeDocument/2006/relationships/diagramData" Target="../diagrams/data12.xml"/><Relationship Id="rId8" Type="http://schemas.openxmlformats.org/officeDocument/2006/relationships/customXml" Target="../../customXml/item454.xml"/><Relationship Id="rId51" Type="http://schemas.openxmlformats.org/officeDocument/2006/relationships/diagramColors" Target="../diagrams/colors1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37.xml"/><Relationship Id="rId18" Type="http://schemas.openxmlformats.org/officeDocument/2006/relationships/customXml" Target="../../customXml/item274.xml"/><Relationship Id="rId26" Type="http://schemas.openxmlformats.org/officeDocument/2006/relationships/image" Target="../media/image4.png"/><Relationship Id="rId39" Type="http://schemas.openxmlformats.org/officeDocument/2006/relationships/diagramLayout" Target="../diagrams/layout14.xml"/><Relationship Id="rId3" Type="http://schemas.openxmlformats.org/officeDocument/2006/relationships/customXml" Target="../../customXml/item234.xml"/><Relationship Id="rId21" Type="http://schemas.openxmlformats.org/officeDocument/2006/relationships/customXml" Target="../../customXml/item548.xml"/><Relationship Id="rId34" Type="http://schemas.openxmlformats.org/officeDocument/2006/relationships/image" Target="../media/image36.png"/><Relationship Id="rId42" Type="http://schemas.microsoft.com/office/2007/relationships/diagramDrawing" Target="../diagrams/drawing14.xml"/><Relationship Id="rId47" Type="http://schemas.microsoft.com/office/2007/relationships/diagramDrawing" Target="../diagrams/drawing15.xml"/><Relationship Id="rId50" Type="http://schemas.openxmlformats.org/officeDocument/2006/relationships/diagramQuickStyle" Target="../diagrams/quickStyle16.xml"/><Relationship Id="rId7" Type="http://schemas.openxmlformats.org/officeDocument/2006/relationships/customXml" Target="../../customXml/item422.xml"/><Relationship Id="rId12" Type="http://schemas.openxmlformats.org/officeDocument/2006/relationships/customXml" Target="../../customXml/item728.xml"/><Relationship Id="rId17" Type="http://schemas.openxmlformats.org/officeDocument/2006/relationships/customXml" Target="../../customXml/item266.xml"/><Relationship Id="rId25" Type="http://schemas.openxmlformats.org/officeDocument/2006/relationships/image" Target="../media/image3.png"/><Relationship Id="rId33" Type="http://schemas.microsoft.com/office/2007/relationships/diagramDrawing" Target="../diagrams/drawing13.xml"/><Relationship Id="rId38" Type="http://schemas.openxmlformats.org/officeDocument/2006/relationships/diagramData" Target="../diagrams/data14.xml"/><Relationship Id="rId46" Type="http://schemas.openxmlformats.org/officeDocument/2006/relationships/diagramColors" Target="../diagrams/colors15.xml"/><Relationship Id="rId2" Type="http://schemas.openxmlformats.org/officeDocument/2006/relationships/customXml" Target="../../customXml/item142.xml"/><Relationship Id="rId16" Type="http://schemas.openxmlformats.org/officeDocument/2006/relationships/customXml" Target="../../customXml/item311.xml"/><Relationship Id="rId20" Type="http://schemas.openxmlformats.org/officeDocument/2006/relationships/customXml" Target="../../customXml/item307.xml"/><Relationship Id="rId29" Type="http://schemas.openxmlformats.org/officeDocument/2006/relationships/diagramData" Target="../diagrams/data13.xml"/><Relationship Id="rId41" Type="http://schemas.openxmlformats.org/officeDocument/2006/relationships/diagramColors" Target="../diagrams/colors14.xml"/><Relationship Id="rId1" Type="http://schemas.openxmlformats.org/officeDocument/2006/relationships/customXml" Target="../../customXml/item685.xml"/><Relationship Id="rId6" Type="http://schemas.openxmlformats.org/officeDocument/2006/relationships/customXml" Target="../../customXml/item787.xml"/><Relationship Id="rId11" Type="http://schemas.openxmlformats.org/officeDocument/2006/relationships/customXml" Target="../../customXml/item312.xml"/><Relationship Id="rId24" Type="http://schemas.openxmlformats.org/officeDocument/2006/relationships/image" Target="../media/image2.png"/><Relationship Id="rId32" Type="http://schemas.openxmlformats.org/officeDocument/2006/relationships/diagramColors" Target="../diagrams/colors13.xml"/><Relationship Id="rId37" Type="http://schemas.openxmlformats.org/officeDocument/2006/relationships/image" Target="../media/image39.png"/><Relationship Id="rId40" Type="http://schemas.openxmlformats.org/officeDocument/2006/relationships/diagramQuickStyle" Target="../diagrams/quickStyle14.xml"/><Relationship Id="rId45" Type="http://schemas.openxmlformats.org/officeDocument/2006/relationships/diagramQuickStyle" Target="../diagrams/quickStyle15.xml"/><Relationship Id="rId5" Type="http://schemas.openxmlformats.org/officeDocument/2006/relationships/customXml" Target="../../customXml/item676.xml"/><Relationship Id="rId15" Type="http://schemas.openxmlformats.org/officeDocument/2006/relationships/customXml" Target="../../customXml/item113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38.png"/><Relationship Id="rId49" Type="http://schemas.openxmlformats.org/officeDocument/2006/relationships/diagramLayout" Target="../diagrams/layout16.xml"/><Relationship Id="rId10" Type="http://schemas.openxmlformats.org/officeDocument/2006/relationships/customXml" Target="../../customXml/item303.xml"/><Relationship Id="rId19" Type="http://schemas.openxmlformats.org/officeDocument/2006/relationships/customXml" Target="../../customXml/item190.xml"/><Relationship Id="rId31" Type="http://schemas.openxmlformats.org/officeDocument/2006/relationships/diagramQuickStyle" Target="../diagrams/quickStyle13.xml"/><Relationship Id="rId44" Type="http://schemas.openxmlformats.org/officeDocument/2006/relationships/diagramLayout" Target="../diagrams/layout15.xml"/><Relationship Id="rId52" Type="http://schemas.microsoft.com/office/2007/relationships/diagramDrawing" Target="../diagrams/drawing16.xml"/><Relationship Id="rId4" Type="http://schemas.openxmlformats.org/officeDocument/2006/relationships/customXml" Target="../../customXml/item590.xml"/><Relationship Id="rId9" Type="http://schemas.openxmlformats.org/officeDocument/2006/relationships/customXml" Target="../../customXml/item276.xml"/><Relationship Id="rId14" Type="http://schemas.openxmlformats.org/officeDocument/2006/relationships/customXml" Target="../../customXml/item674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diagramLayout" Target="../diagrams/layout13.xml"/><Relationship Id="rId35" Type="http://schemas.openxmlformats.org/officeDocument/2006/relationships/image" Target="../media/image37.png"/><Relationship Id="rId43" Type="http://schemas.openxmlformats.org/officeDocument/2006/relationships/diagramData" Target="../diagrams/data15.xml"/><Relationship Id="rId48" Type="http://schemas.openxmlformats.org/officeDocument/2006/relationships/diagramData" Target="../diagrams/data16.xml"/><Relationship Id="rId8" Type="http://schemas.openxmlformats.org/officeDocument/2006/relationships/customXml" Target="../../customXml/item868.xml"/><Relationship Id="rId51" Type="http://schemas.openxmlformats.org/officeDocument/2006/relationships/diagramColors" Target="../diagrams/colors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4.xml"/><Relationship Id="rId13" Type="http://schemas.openxmlformats.org/officeDocument/2006/relationships/customXml" Target="../../customXml/item405.xml"/><Relationship Id="rId18" Type="http://schemas.openxmlformats.org/officeDocument/2006/relationships/customXml" Target="../../customXml/item209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363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442.xml"/><Relationship Id="rId12" Type="http://schemas.openxmlformats.org/officeDocument/2006/relationships/customXml" Target="../../customXml/item29.xml"/><Relationship Id="rId17" Type="http://schemas.openxmlformats.org/officeDocument/2006/relationships/customXml" Target="../../customXml/item111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837.xml"/><Relationship Id="rId16" Type="http://schemas.openxmlformats.org/officeDocument/2006/relationships/customXml" Target="../../customXml/item106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571.xml"/><Relationship Id="rId6" Type="http://schemas.openxmlformats.org/officeDocument/2006/relationships/customXml" Target="../../customXml/item733.xml"/><Relationship Id="rId11" Type="http://schemas.openxmlformats.org/officeDocument/2006/relationships/customXml" Target="../../customXml/item841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831.xml"/><Relationship Id="rId15" Type="http://schemas.openxmlformats.org/officeDocument/2006/relationships/customXml" Target="../../customXml/item520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615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166.xml"/><Relationship Id="rId9" Type="http://schemas.openxmlformats.org/officeDocument/2006/relationships/customXml" Target="../../customXml/item474.xml"/><Relationship Id="rId14" Type="http://schemas.openxmlformats.org/officeDocument/2006/relationships/customXml" Target="../../customXml/item693.xml"/><Relationship Id="rId2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83.xml"/><Relationship Id="rId13" Type="http://schemas.openxmlformats.org/officeDocument/2006/relationships/customXml" Target="../../customXml/item888.xml"/><Relationship Id="rId18" Type="http://schemas.openxmlformats.org/officeDocument/2006/relationships/customXml" Target="../../customXml/item893.xml"/><Relationship Id="rId26" Type="http://schemas.openxmlformats.org/officeDocument/2006/relationships/customXml" Target="../../customXml/item901.xml"/><Relationship Id="rId39" Type="http://schemas.openxmlformats.org/officeDocument/2006/relationships/image" Target="../media/image40.png"/><Relationship Id="rId3" Type="http://schemas.openxmlformats.org/officeDocument/2006/relationships/customXml" Target="../../customXml/item878.xml"/><Relationship Id="rId21" Type="http://schemas.openxmlformats.org/officeDocument/2006/relationships/customXml" Target="../../customXml/item896.xml"/><Relationship Id="rId34" Type="http://schemas.openxmlformats.org/officeDocument/2006/relationships/image" Target="../media/image2.png"/><Relationship Id="rId7" Type="http://schemas.openxmlformats.org/officeDocument/2006/relationships/customXml" Target="../../customXml/item882.xml"/><Relationship Id="rId12" Type="http://schemas.openxmlformats.org/officeDocument/2006/relationships/customXml" Target="../../customXml/item887.xml"/><Relationship Id="rId17" Type="http://schemas.openxmlformats.org/officeDocument/2006/relationships/customXml" Target="../../customXml/item892.xml"/><Relationship Id="rId25" Type="http://schemas.openxmlformats.org/officeDocument/2006/relationships/customXml" Target="../../customXml/item900.xml"/><Relationship Id="rId33" Type="http://schemas.openxmlformats.org/officeDocument/2006/relationships/image" Target="../media/image1.png"/><Relationship Id="rId38" Type="http://schemas.openxmlformats.org/officeDocument/2006/relationships/image" Target="../media/image6.png"/><Relationship Id="rId2" Type="http://schemas.openxmlformats.org/officeDocument/2006/relationships/customXml" Target="../../customXml/item877.xml"/><Relationship Id="rId16" Type="http://schemas.openxmlformats.org/officeDocument/2006/relationships/customXml" Target="../../customXml/item891.xml"/><Relationship Id="rId20" Type="http://schemas.openxmlformats.org/officeDocument/2006/relationships/customXml" Target="../../customXml/item895.xml"/><Relationship Id="rId29" Type="http://schemas.openxmlformats.org/officeDocument/2006/relationships/customXml" Target="../../customXml/item904.xml"/><Relationship Id="rId1" Type="http://schemas.openxmlformats.org/officeDocument/2006/relationships/customXml" Target="../../customXml/item876.xml"/><Relationship Id="rId6" Type="http://schemas.openxmlformats.org/officeDocument/2006/relationships/customXml" Target="../../customXml/item881.xml"/><Relationship Id="rId11" Type="http://schemas.openxmlformats.org/officeDocument/2006/relationships/customXml" Target="../../customXml/item886.xml"/><Relationship Id="rId24" Type="http://schemas.openxmlformats.org/officeDocument/2006/relationships/customXml" Target="../../customXml/item899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5" Type="http://schemas.openxmlformats.org/officeDocument/2006/relationships/customXml" Target="../../customXml/item880.xml"/><Relationship Id="rId15" Type="http://schemas.openxmlformats.org/officeDocument/2006/relationships/customXml" Target="../../customXml/item890.xml"/><Relationship Id="rId23" Type="http://schemas.openxmlformats.org/officeDocument/2006/relationships/customXml" Target="../../customXml/item898.xml"/><Relationship Id="rId28" Type="http://schemas.openxmlformats.org/officeDocument/2006/relationships/customXml" Target="../../customXml/item903.xml"/><Relationship Id="rId36" Type="http://schemas.openxmlformats.org/officeDocument/2006/relationships/image" Target="../media/image4.png"/><Relationship Id="rId10" Type="http://schemas.openxmlformats.org/officeDocument/2006/relationships/customXml" Target="../../customXml/item885.xml"/><Relationship Id="rId19" Type="http://schemas.openxmlformats.org/officeDocument/2006/relationships/customXml" Target="../../customXml/item894.xml"/><Relationship Id="rId31" Type="http://schemas.openxmlformats.org/officeDocument/2006/relationships/customXml" Target="../../customXml/item906.xml"/><Relationship Id="rId4" Type="http://schemas.openxmlformats.org/officeDocument/2006/relationships/customXml" Target="../../customXml/item879.xml"/><Relationship Id="rId9" Type="http://schemas.openxmlformats.org/officeDocument/2006/relationships/customXml" Target="../../customXml/item884.xml"/><Relationship Id="rId14" Type="http://schemas.openxmlformats.org/officeDocument/2006/relationships/customXml" Target="../../customXml/item889.xml"/><Relationship Id="rId22" Type="http://schemas.openxmlformats.org/officeDocument/2006/relationships/customXml" Target="../../customXml/item897.xml"/><Relationship Id="rId27" Type="http://schemas.openxmlformats.org/officeDocument/2006/relationships/customXml" Target="../../customXml/item902.xml"/><Relationship Id="rId30" Type="http://schemas.openxmlformats.org/officeDocument/2006/relationships/customXml" Target="../../customXml/item905.xml"/><Relationship Id="rId35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4.xml"/><Relationship Id="rId13" Type="http://schemas.openxmlformats.org/officeDocument/2006/relationships/customXml" Target="../../customXml/item919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909.xml"/><Relationship Id="rId7" Type="http://schemas.openxmlformats.org/officeDocument/2006/relationships/customXml" Target="../../customXml/item913.xml"/><Relationship Id="rId12" Type="http://schemas.openxmlformats.org/officeDocument/2006/relationships/customXml" Target="../../customXml/item918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908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907.xml"/><Relationship Id="rId6" Type="http://schemas.openxmlformats.org/officeDocument/2006/relationships/customXml" Target="../../customXml/item912.xml"/><Relationship Id="rId11" Type="http://schemas.openxmlformats.org/officeDocument/2006/relationships/customXml" Target="../../customXml/item917.xml"/><Relationship Id="rId5" Type="http://schemas.openxmlformats.org/officeDocument/2006/relationships/customXml" Target="../../customXml/item911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916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910.xml"/><Relationship Id="rId9" Type="http://schemas.openxmlformats.org/officeDocument/2006/relationships/customXml" Target="../../customXml/item915.xml"/><Relationship Id="rId1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27.xml"/><Relationship Id="rId13" Type="http://schemas.openxmlformats.org/officeDocument/2006/relationships/customXml" Target="../../customXml/item932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922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926.xml"/><Relationship Id="rId12" Type="http://schemas.openxmlformats.org/officeDocument/2006/relationships/customXml" Target="../../customXml/item931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921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920.xml"/><Relationship Id="rId6" Type="http://schemas.openxmlformats.org/officeDocument/2006/relationships/customXml" Target="../../customXml/item925.xml"/><Relationship Id="rId11" Type="http://schemas.openxmlformats.org/officeDocument/2006/relationships/customXml" Target="../../customXml/item930.xml"/><Relationship Id="rId5" Type="http://schemas.openxmlformats.org/officeDocument/2006/relationships/customXml" Target="../../customXml/item924.xml"/><Relationship Id="rId15" Type="http://schemas.openxmlformats.org/officeDocument/2006/relationships/customXml" Target="../../customXml/item934.xml"/><Relationship Id="rId23" Type="http://schemas.openxmlformats.org/officeDocument/2006/relationships/image" Target="../media/image41.png"/><Relationship Id="rId10" Type="http://schemas.openxmlformats.org/officeDocument/2006/relationships/customXml" Target="../../customXml/item929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923.xml"/><Relationship Id="rId9" Type="http://schemas.openxmlformats.org/officeDocument/2006/relationships/customXml" Target="../../customXml/item928.xml"/><Relationship Id="rId14" Type="http://schemas.openxmlformats.org/officeDocument/2006/relationships/customXml" Target="../../customXml/item933.xml"/><Relationship Id="rId2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3.xml"/><Relationship Id="rId13" Type="http://schemas.openxmlformats.org/officeDocument/2006/relationships/customXml" Target="../../customXml/item679.xml"/><Relationship Id="rId18" Type="http://schemas.openxmlformats.org/officeDocument/2006/relationships/customXml" Target="../../customXml/item25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62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465.xml"/><Relationship Id="rId12" Type="http://schemas.openxmlformats.org/officeDocument/2006/relationships/customXml" Target="../../customXml/item875.xml"/><Relationship Id="rId17" Type="http://schemas.openxmlformats.org/officeDocument/2006/relationships/customXml" Target="../../customXml/item849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640.xml"/><Relationship Id="rId16" Type="http://schemas.openxmlformats.org/officeDocument/2006/relationships/customXml" Target="../../customXml/item364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325.xml"/><Relationship Id="rId6" Type="http://schemas.openxmlformats.org/officeDocument/2006/relationships/customXml" Target="../../customXml/item240.xml"/><Relationship Id="rId11" Type="http://schemas.openxmlformats.org/officeDocument/2006/relationships/customXml" Target="../../customXml/item873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439.xml"/><Relationship Id="rId15" Type="http://schemas.openxmlformats.org/officeDocument/2006/relationships/customXml" Target="../../customXml/item315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541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295.xml"/><Relationship Id="rId9" Type="http://schemas.openxmlformats.org/officeDocument/2006/relationships/customXml" Target="../../customXml/item143.xml"/><Relationship Id="rId14" Type="http://schemas.openxmlformats.org/officeDocument/2006/relationships/customXml" Target="../../customXml/item437.xml"/><Relationship Id="rId2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customXml" Target="../../customXml/item652.xml"/><Relationship Id="rId18" Type="http://schemas.openxmlformats.org/officeDocument/2006/relationships/customXml" Target="../../customXml/item645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409.xml"/><Relationship Id="rId21" Type="http://schemas.openxmlformats.org/officeDocument/2006/relationships/customXml" Target="../../customXml/item859.xml"/><Relationship Id="rId7" Type="http://schemas.openxmlformats.org/officeDocument/2006/relationships/customXml" Target="../../customXml/item135.xml"/><Relationship Id="rId12" Type="http://schemas.openxmlformats.org/officeDocument/2006/relationships/customXml" Target="../../customXml/item318.xml"/><Relationship Id="rId17" Type="http://schemas.openxmlformats.org/officeDocument/2006/relationships/customXml" Target="../../customXml/item167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826.xml"/><Relationship Id="rId16" Type="http://schemas.openxmlformats.org/officeDocument/2006/relationships/customXml" Target="../../customXml/item839.xml"/><Relationship Id="rId20" Type="http://schemas.openxmlformats.org/officeDocument/2006/relationships/customXml" Target="../../customXml/item818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431.xml"/><Relationship Id="rId6" Type="http://schemas.openxmlformats.org/officeDocument/2006/relationships/customXml" Target="../../customXml/item824.xml"/><Relationship Id="rId11" Type="http://schemas.openxmlformats.org/officeDocument/2006/relationships/customXml" Target="../../customXml/item667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338.xml"/><Relationship Id="rId15" Type="http://schemas.openxmlformats.org/officeDocument/2006/relationships/customXml" Target="../../customXml/item572.xml"/><Relationship Id="rId23" Type="http://schemas.openxmlformats.org/officeDocument/2006/relationships/notesSlide" Target="../notesSlides/notesSlide1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677.xml"/><Relationship Id="rId19" Type="http://schemas.openxmlformats.org/officeDocument/2006/relationships/customXml" Target="../../customXml/item253.xml"/><Relationship Id="rId4" Type="http://schemas.openxmlformats.org/officeDocument/2006/relationships/customXml" Target="../../customXml/item481.xml"/><Relationship Id="rId9" Type="http://schemas.openxmlformats.org/officeDocument/2006/relationships/customXml" Target="../../customXml/item633.xml"/><Relationship Id="rId14" Type="http://schemas.openxmlformats.org/officeDocument/2006/relationships/customXml" Target="../../customXml/item743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2.xml"/><Relationship Id="rId13" Type="http://schemas.openxmlformats.org/officeDocument/2006/relationships/customXml" Target="../../customXml/item428.xml"/><Relationship Id="rId18" Type="http://schemas.openxmlformats.org/officeDocument/2006/relationships/customXml" Target="../../customXml/item248.xml"/><Relationship Id="rId26" Type="http://schemas.openxmlformats.org/officeDocument/2006/relationships/image" Target="../media/image37.png"/><Relationship Id="rId3" Type="http://schemas.openxmlformats.org/officeDocument/2006/relationships/customXml" Target="../../customXml/item101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619.xml"/><Relationship Id="rId12" Type="http://schemas.openxmlformats.org/officeDocument/2006/relationships/customXml" Target="../../customXml/item505.xml"/><Relationship Id="rId17" Type="http://schemas.openxmlformats.org/officeDocument/2006/relationships/customXml" Target="../../customXml/item796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779.xml"/><Relationship Id="rId16" Type="http://schemas.openxmlformats.org/officeDocument/2006/relationships/customXml" Target="../../customXml/item393.xml"/><Relationship Id="rId20" Type="http://schemas.openxmlformats.org/officeDocument/2006/relationships/image" Target="../media/image1.png"/><Relationship Id="rId29" Type="http://schemas.openxmlformats.org/officeDocument/2006/relationships/diagramQuickStyle" Target="../diagrams/quickStyle17.xml"/><Relationship Id="rId1" Type="http://schemas.openxmlformats.org/officeDocument/2006/relationships/customXml" Target="../../customXml/item865.xml"/><Relationship Id="rId6" Type="http://schemas.openxmlformats.org/officeDocument/2006/relationships/customXml" Target="../../customXml/item289.xml"/><Relationship Id="rId11" Type="http://schemas.openxmlformats.org/officeDocument/2006/relationships/customXml" Target="../../customXml/item823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765.xml"/><Relationship Id="rId23" Type="http://schemas.openxmlformats.org/officeDocument/2006/relationships/image" Target="../media/image4.png"/><Relationship Id="rId28" Type="http://schemas.openxmlformats.org/officeDocument/2006/relationships/diagramLayout" Target="../diagrams/layout17.xml"/><Relationship Id="rId10" Type="http://schemas.openxmlformats.org/officeDocument/2006/relationships/customXml" Target="../../customXml/item809.xml"/><Relationship Id="rId19" Type="http://schemas.openxmlformats.org/officeDocument/2006/relationships/slideLayout" Target="../slideLayouts/slideLayout1.xml"/><Relationship Id="rId31" Type="http://schemas.microsoft.com/office/2007/relationships/diagramDrawing" Target="../diagrams/drawing17.xml"/><Relationship Id="rId4" Type="http://schemas.openxmlformats.org/officeDocument/2006/relationships/customXml" Target="../../customXml/item131.xml"/><Relationship Id="rId9" Type="http://schemas.openxmlformats.org/officeDocument/2006/relationships/customXml" Target="../../customXml/item658.xml"/><Relationship Id="rId14" Type="http://schemas.openxmlformats.org/officeDocument/2006/relationships/customXml" Target="../../customXml/item629.xml"/><Relationship Id="rId22" Type="http://schemas.openxmlformats.org/officeDocument/2006/relationships/image" Target="../media/image3.png"/><Relationship Id="rId27" Type="http://schemas.openxmlformats.org/officeDocument/2006/relationships/diagramData" Target="../diagrams/data17.xml"/><Relationship Id="rId30" Type="http://schemas.openxmlformats.org/officeDocument/2006/relationships/diagramColors" Target="../diagrams/colors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84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079.xml"/><Relationship Id="rId21" Type="http://schemas.openxmlformats.org/officeDocument/2006/relationships/image" Target="../media/image43.png"/><Relationship Id="rId7" Type="http://schemas.openxmlformats.org/officeDocument/2006/relationships/customXml" Target="../../customXml/item1083.xml"/><Relationship Id="rId12" Type="http://schemas.openxmlformats.org/officeDocument/2006/relationships/customXml" Target="../../customXml/item1088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078.xml"/><Relationship Id="rId16" Type="http://schemas.openxmlformats.org/officeDocument/2006/relationships/image" Target="../media/image3.png"/><Relationship Id="rId20" Type="http://schemas.openxmlformats.org/officeDocument/2006/relationships/image" Target="../media/image42.png"/><Relationship Id="rId1" Type="http://schemas.openxmlformats.org/officeDocument/2006/relationships/customXml" Target="../../customXml/item1077.xml"/><Relationship Id="rId6" Type="http://schemas.openxmlformats.org/officeDocument/2006/relationships/customXml" Target="../../customXml/item1082.xml"/><Relationship Id="rId11" Type="http://schemas.openxmlformats.org/officeDocument/2006/relationships/customXml" Target="../../customXml/item1087.xml"/><Relationship Id="rId5" Type="http://schemas.openxmlformats.org/officeDocument/2006/relationships/customXml" Target="../../customXml/item1081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086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080.xml"/><Relationship Id="rId9" Type="http://schemas.openxmlformats.org/officeDocument/2006/relationships/customXml" Target="../../customXml/item1085.xml"/><Relationship Id="rId1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96.xml"/><Relationship Id="rId13" Type="http://schemas.openxmlformats.org/officeDocument/2006/relationships/customXml" Target="../../customXml/item1101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091.xml"/><Relationship Id="rId21" Type="http://schemas.openxmlformats.org/officeDocument/2006/relationships/image" Target="../media/image42.png"/><Relationship Id="rId7" Type="http://schemas.openxmlformats.org/officeDocument/2006/relationships/customXml" Target="../../customXml/item1095.xml"/><Relationship Id="rId12" Type="http://schemas.openxmlformats.org/officeDocument/2006/relationships/customXml" Target="../../customXml/item1100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090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089.xml"/><Relationship Id="rId6" Type="http://schemas.openxmlformats.org/officeDocument/2006/relationships/customXml" Target="../../customXml/item1094.xml"/><Relationship Id="rId11" Type="http://schemas.openxmlformats.org/officeDocument/2006/relationships/customXml" Target="../../customXml/item1099.xml"/><Relationship Id="rId5" Type="http://schemas.openxmlformats.org/officeDocument/2006/relationships/customXml" Target="../../customXml/item1093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098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092.xml"/><Relationship Id="rId9" Type="http://schemas.openxmlformats.org/officeDocument/2006/relationships/customXml" Target="../../customXml/item1097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09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104.xml"/><Relationship Id="rId21" Type="http://schemas.openxmlformats.org/officeDocument/2006/relationships/image" Target="../media/image43.png"/><Relationship Id="rId7" Type="http://schemas.openxmlformats.org/officeDocument/2006/relationships/customXml" Target="../../customXml/item1108.xml"/><Relationship Id="rId12" Type="http://schemas.openxmlformats.org/officeDocument/2006/relationships/customXml" Target="../../customXml/item1113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103.xml"/><Relationship Id="rId16" Type="http://schemas.openxmlformats.org/officeDocument/2006/relationships/image" Target="../media/image3.png"/><Relationship Id="rId20" Type="http://schemas.openxmlformats.org/officeDocument/2006/relationships/image" Target="../media/image42.png"/><Relationship Id="rId1" Type="http://schemas.openxmlformats.org/officeDocument/2006/relationships/customXml" Target="../../customXml/item1102.xml"/><Relationship Id="rId6" Type="http://schemas.openxmlformats.org/officeDocument/2006/relationships/customXml" Target="../../customXml/item1107.xml"/><Relationship Id="rId11" Type="http://schemas.openxmlformats.org/officeDocument/2006/relationships/customXml" Target="../../customXml/item1112.xml"/><Relationship Id="rId5" Type="http://schemas.openxmlformats.org/officeDocument/2006/relationships/customXml" Target="../../customXml/item1106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111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105.xml"/><Relationship Id="rId9" Type="http://schemas.openxmlformats.org/officeDocument/2006/relationships/customXml" Target="../../customXml/item1110.xml"/><Relationship Id="rId1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21.xml"/><Relationship Id="rId13" Type="http://schemas.openxmlformats.org/officeDocument/2006/relationships/customXml" Target="../../customXml/item1126.xml"/><Relationship Id="rId18" Type="http://schemas.openxmlformats.org/officeDocument/2006/relationships/customXml" Target="../../customXml/item1131.xml"/><Relationship Id="rId26" Type="http://schemas.openxmlformats.org/officeDocument/2006/relationships/customXml" Target="../../customXml/item1139.xml"/><Relationship Id="rId39" Type="http://schemas.openxmlformats.org/officeDocument/2006/relationships/image" Target="../media/image1.png"/><Relationship Id="rId3" Type="http://schemas.openxmlformats.org/officeDocument/2006/relationships/customXml" Target="../../customXml/item1116.xml"/><Relationship Id="rId21" Type="http://schemas.openxmlformats.org/officeDocument/2006/relationships/customXml" Target="../../customXml/item1134.xml"/><Relationship Id="rId34" Type="http://schemas.openxmlformats.org/officeDocument/2006/relationships/customXml" Target="../../customXml/item1147.xml"/><Relationship Id="rId42" Type="http://schemas.openxmlformats.org/officeDocument/2006/relationships/image" Target="../media/image4.png"/><Relationship Id="rId7" Type="http://schemas.openxmlformats.org/officeDocument/2006/relationships/customXml" Target="../../customXml/item1120.xml"/><Relationship Id="rId12" Type="http://schemas.openxmlformats.org/officeDocument/2006/relationships/customXml" Target="../../customXml/item1125.xml"/><Relationship Id="rId17" Type="http://schemas.openxmlformats.org/officeDocument/2006/relationships/customXml" Target="../../customXml/item1130.xml"/><Relationship Id="rId25" Type="http://schemas.openxmlformats.org/officeDocument/2006/relationships/customXml" Target="../../customXml/item1138.xml"/><Relationship Id="rId33" Type="http://schemas.openxmlformats.org/officeDocument/2006/relationships/customXml" Target="../../customXml/item1146.xml"/><Relationship Id="rId38" Type="http://schemas.openxmlformats.org/officeDocument/2006/relationships/slideLayout" Target="../slideLayouts/slideLayout1.xml"/><Relationship Id="rId2" Type="http://schemas.openxmlformats.org/officeDocument/2006/relationships/customXml" Target="../../customXml/item1115.xml"/><Relationship Id="rId16" Type="http://schemas.openxmlformats.org/officeDocument/2006/relationships/customXml" Target="../../customXml/item1129.xml"/><Relationship Id="rId20" Type="http://schemas.openxmlformats.org/officeDocument/2006/relationships/customXml" Target="../../customXml/item1133.xml"/><Relationship Id="rId29" Type="http://schemas.openxmlformats.org/officeDocument/2006/relationships/customXml" Target="../../customXml/item1142.xml"/><Relationship Id="rId41" Type="http://schemas.openxmlformats.org/officeDocument/2006/relationships/image" Target="../media/image3.png"/><Relationship Id="rId1" Type="http://schemas.openxmlformats.org/officeDocument/2006/relationships/customXml" Target="../../customXml/item1114.xml"/><Relationship Id="rId6" Type="http://schemas.openxmlformats.org/officeDocument/2006/relationships/customXml" Target="../../customXml/item1119.xml"/><Relationship Id="rId11" Type="http://schemas.openxmlformats.org/officeDocument/2006/relationships/customXml" Target="../../customXml/item1124.xml"/><Relationship Id="rId24" Type="http://schemas.openxmlformats.org/officeDocument/2006/relationships/customXml" Target="../../customXml/item1137.xml"/><Relationship Id="rId32" Type="http://schemas.openxmlformats.org/officeDocument/2006/relationships/customXml" Target="../../customXml/item1145.xml"/><Relationship Id="rId37" Type="http://schemas.openxmlformats.org/officeDocument/2006/relationships/customXml" Target="../../customXml/item1150.xml"/><Relationship Id="rId40" Type="http://schemas.openxmlformats.org/officeDocument/2006/relationships/image" Target="../media/image2.png"/><Relationship Id="rId45" Type="http://schemas.openxmlformats.org/officeDocument/2006/relationships/image" Target="../media/image44.emf"/><Relationship Id="rId5" Type="http://schemas.openxmlformats.org/officeDocument/2006/relationships/customXml" Target="../../customXml/item1118.xml"/><Relationship Id="rId15" Type="http://schemas.openxmlformats.org/officeDocument/2006/relationships/customXml" Target="../../customXml/item1128.xml"/><Relationship Id="rId23" Type="http://schemas.openxmlformats.org/officeDocument/2006/relationships/customXml" Target="../../customXml/item1136.xml"/><Relationship Id="rId28" Type="http://schemas.openxmlformats.org/officeDocument/2006/relationships/customXml" Target="../../customXml/item1141.xml"/><Relationship Id="rId36" Type="http://schemas.openxmlformats.org/officeDocument/2006/relationships/customXml" Target="../../customXml/item1149.xml"/><Relationship Id="rId10" Type="http://schemas.openxmlformats.org/officeDocument/2006/relationships/customXml" Target="../../customXml/item1123.xml"/><Relationship Id="rId19" Type="http://schemas.openxmlformats.org/officeDocument/2006/relationships/customXml" Target="../../customXml/item1132.xml"/><Relationship Id="rId31" Type="http://schemas.openxmlformats.org/officeDocument/2006/relationships/customXml" Target="../../customXml/item1144.xml"/><Relationship Id="rId44" Type="http://schemas.openxmlformats.org/officeDocument/2006/relationships/image" Target="../media/image6.png"/><Relationship Id="rId4" Type="http://schemas.openxmlformats.org/officeDocument/2006/relationships/customXml" Target="../../customXml/item1117.xml"/><Relationship Id="rId9" Type="http://schemas.openxmlformats.org/officeDocument/2006/relationships/customXml" Target="../../customXml/item1122.xml"/><Relationship Id="rId14" Type="http://schemas.openxmlformats.org/officeDocument/2006/relationships/customXml" Target="../../customXml/item1127.xml"/><Relationship Id="rId22" Type="http://schemas.openxmlformats.org/officeDocument/2006/relationships/customXml" Target="../../customXml/item1135.xml"/><Relationship Id="rId27" Type="http://schemas.openxmlformats.org/officeDocument/2006/relationships/customXml" Target="../../customXml/item1140.xml"/><Relationship Id="rId30" Type="http://schemas.openxmlformats.org/officeDocument/2006/relationships/customXml" Target="../../customXml/item1143.xml"/><Relationship Id="rId35" Type="http://schemas.openxmlformats.org/officeDocument/2006/relationships/customXml" Target="../../customXml/item1148.xml"/><Relationship Id="rId4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8.xml"/><Relationship Id="rId13" Type="http://schemas.openxmlformats.org/officeDocument/2006/relationships/customXml" Target="../../customXml/item1163.xml"/><Relationship Id="rId18" Type="http://schemas.openxmlformats.org/officeDocument/2006/relationships/customXml" Target="../../customXml/item1168.xml"/><Relationship Id="rId26" Type="http://schemas.openxmlformats.org/officeDocument/2006/relationships/customXml" Target="../../customXml/item1176.xml"/><Relationship Id="rId39" Type="http://schemas.openxmlformats.org/officeDocument/2006/relationships/slideLayout" Target="../slideLayouts/slideLayout1.xml"/><Relationship Id="rId3" Type="http://schemas.openxmlformats.org/officeDocument/2006/relationships/customXml" Target="../../customXml/item1153.xml"/><Relationship Id="rId21" Type="http://schemas.openxmlformats.org/officeDocument/2006/relationships/customXml" Target="../../customXml/item1171.xml"/><Relationship Id="rId34" Type="http://schemas.openxmlformats.org/officeDocument/2006/relationships/customXml" Target="../../customXml/item1184.xml"/><Relationship Id="rId42" Type="http://schemas.openxmlformats.org/officeDocument/2006/relationships/image" Target="../media/image3.png"/><Relationship Id="rId47" Type="http://schemas.openxmlformats.org/officeDocument/2006/relationships/image" Target="../media/image43.png"/><Relationship Id="rId7" Type="http://schemas.openxmlformats.org/officeDocument/2006/relationships/customXml" Target="../../customXml/item1157.xml"/><Relationship Id="rId12" Type="http://schemas.openxmlformats.org/officeDocument/2006/relationships/customXml" Target="../../customXml/item1162.xml"/><Relationship Id="rId17" Type="http://schemas.openxmlformats.org/officeDocument/2006/relationships/customXml" Target="../../customXml/item1167.xml"/><Relationship Id="rId25" Type="http://schemas.openxmlformats.org/officeDocument/2006/relationships/customXml" Target="../../customXml/item1175.xml"/><Relationship Id="rId33" Type="http://schemas.openxmlformats.org/officeDocument/2006/relationships/customXml" Target="../../customXml/item1183.xml"/><Relationship Id="rId38" Type="http://schemas.openxmlformats.org/officeDocument/2006/relationships/customXml" Target="../../customXml/item1188.xml"/><Relationship Id="rId46" Type="http://schemas.openxmlformats.org/officeDocument/2006/relationships/image" Target="../media/image44.emf"/><Relationship Id="rId2" Type="http://schemas.openxmlformats.org/officeDocument/2006/relationships/customXml" Target="../../customXml/item1152.xml"/><Relationship Id="rId16" Type="http://schemas.openxmlformats.org/officeDocument/2006/relationships/customXml" Target="../../customXml/item1166.xml"/><Relationship Id="rId20" Type="http://schemas.openxmlformats.org/officeDocument/2006/relationships/customXml" Target="../../customXml/item1170.xml"/><Relationship Id="rId29" Type="http://schemas.openxmlformats.org/officeDocument/2006/relationships/customXml" Target="../../customXml/item1179.xml"/><Relationship Id="rId41" Type="http://schemas.openxmlformats.org/officeDocument/2006/relationships/image" Target="../media/image2.png"/><Relationship Id="rId1" Type="http://schemas.openxmlformats.org/officeDocument/2006/relationships/customXml" Target="../../customXml/item1151.xml"/><Relationship Id="rId6" Type="http://schemas.openxmlformats.org/officeDocument/2006/relationships/customXml" Target="../../customXml/item1156.xml"/><Relationship Id="rId11" Type="http://schemas.openxmlformats.org/officeDocument/2006/relationships/customXml" Target="../../customXml/item1161.xml"/><Relationship Id="rId24" Type="http://schemas.openxmlformats.org/officeDocument/2006/relationships/customXml" Target="../../customXml/item1174.xml"/><Relationship Id="rId32" Type="http://schemas.openxmlformats.org/officeDocument/2006/relationships/customXml" Target="../../customXml/item1182.xml"/><Relationship Id="rId37" Type="http://schemas.openxmlformats.org/officeDocument/2006/relationships/customXml" Target="../../customXml/item1187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" Type="http://schemas.openxmlformats.org/officeDocument/2006/relationships/customXml" Target="../../customXml/item1155.xml"/><Relationship Id="rId15" Type="http://schemas.openxmlformats.org/officeDocument/2006/relationships/customXml" Target="../../customXml/item1165.xml"/><Relationship Id="rId23" Type="http://schemas.openxmlformats.org/officeDocument/2006/relationships/customXml" Target="../../customXml/item1173.xml"/><Relationship Id="rId28" Type="http://schemas.openxmlformats.org/officeDocument/2006/relationships/customXml" Target="../../customXml/item1178.xml"/><Relationship Id="rId36" Type="http://schemas.openxmlformats.org/officeDocument/2006/relationships/customXml" Target="../../customXml/item1186.xml"/><Relationship Id="rId10" Type="http://schemas.openxmlformats.org/officeDocument/2006/relationships/customXml" Target="../../customXml/item1160.xml"/><Relationship Id="rId19" Type="http://schemas.openxmlformats.org/officeDocument/2006/relationships/customXml" Target="../../customXml/item1169.xml"/><Relationship Id="rId31" Type="http://schemas.openxmlformats.org/officeDocument/2006/relationships/customXml" Target="../../customXml/item1181.xml"/><Relationship Id="rId44" Type="http://schemas.openxmlformats.org/officeDocument/2006/relationships/image" Target="../media/image5.png"/><Relationship Id="rId4" Type="http://schemas.openxmlformats.org/officeDocument/2006/relationships/customXml" Target="../../customXml/item1154.xml"/><Relationship Id="rId9" Type="http://schemas.openxmlformats.org/officeDocument/2006/relationships/customXml" Target="../../customXml/item1159.xml"/><Relationship Id="rId14" Type="http://schemas.openxmlformats.org/officeDocument/2006/relationships/customXml" Target="../../customXml/item1164.xml"/><Relationship Id="rId22" Type="http://schemas.openxmlformats.org/officeDocument/2006/relationships/customXml" Target="../../customXml/item1172.xml"/><Relationship Id="rId27" Type="http://schemas.openxmlformats.org/officeDocument/2006/relationships/customXml" Target="../../customXml/item1177.xml"/><Relationship Id="rId30" Type="http://schemas.openxmlformats.org/officeDocument/2006/relationships/customXml" Target="../../customXml/item1180.xml"/><Relationship Id="rId35" Type="http://schemas.openxmlformats.org/officeDocument/2006/relationships/customXml" Target="../../customXml/item1185.xml"/><Relationship Id="rId4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96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191.xml"/><Relationship Id="rId7" Type="http://schemas.openxmlformats.org/officeDocument/2006/relationships/customXml" Target="../../customXml/item1195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190.xml"/><Relationship Id="rId16" Type="http://schemas.openxmlformats.org/officeDocument/2006/relationships/image" Target="../media/image4.png"/><Relationship Id="rId20" Type="http://schemas.openxmlformats.org/officeDocument/2006/relationships/image" Target="../media/image43.png"/><Relationship Id="rId1" Type="http://schemas.openxmlformats.org/officeDocument/2006/relationships/customXml" Target="../../customXml/item1189.xml"/><Relationship Id="rId6" Type="http://schemas.openxmlformats.org/officeDocument/2006/relationships/customXml" Target="../../customXml/item1194.xml"/><Relationship Id="rId11" Type="http://schemas.openxmlformats.org/officeDocument/2006/relationships/customXml" Target="../../customXml/item1199.xml"/><Relationship Id="rId5" Type="http://schemas.openxmlformats.org/officeDocument/2006/relationships/customXml" Target="../../customXml/item1193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198.xml"/><Relationship Id="rId19" Type="http://schemas.openxmlformats.org/officeDocument/2006/relationships/image" Target="../media/image45.png"/><Relationship Id="rId4" Type="http://schemas.openxmlformats.org/officeDocument/2006/relationships/customXml" Target="../../customXml/item1192.xml"/><Relationship Id="rId9" Type="http://schemas.openxmlformats.org/officeDocument/2006/relationships/customXml" Target="../../customXml/item1197.xml"/><Relationship Id="rId1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07.xml"/><Relationship Id="rId13" Type="http://schemas.openxmlformats.org/officeDocument/2006/relationships/image" Target="../media/image2.png"/><Relationship Id="rId18" Type="http://schemas.openxmlformats.org/officeDocument/2006/relationships/image" Target="../media/image46.png"/><Relationship Id="rId3" Type="http://schemas.openxmlformats.org/officeDocument/2006/relationships/customXml" Target="../../customXml/item1202.xml"/><Relationship Id="rId7" Type="http://schemas.openxmlformats.org/officeDocument/2006/relationships/customXml" Target="../../customXml/item1206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201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200.xml"/><Relationship Id="rId6" Type="http://schemas.openxmlformats.org/officeDocument/2006/relationships/customXml" Target="../../customXml/item1205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204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209.xml"/><Relationship Id="rId4" Type="http://schemas.openxmlformats.org/officeDocument/2006/relationships/customXml" Target="../../customXml/item1203.xml"/><Relationship Id="rId9" Type="http://schemas.openxmlformats.org/officeDocument/2006/relationships/customXml" Target="../../customXml/item1208.xml"/><Relationship Id="rId1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6.xml"/><Relationship Id="rId13" Type="http://schemas.openxmlformats.org/officeDocument/2006/relationships/customXml" Target="../../customXml/item157.xml"/><Relationship Id="rId18" Type="http://schemas.openxmlformats.org/officeDocument/2006/relationships/customXml" Target="../../customXml/item670.xml"/><Relationship Id="rId26" Type="http://schemas.openxmlformats.org/officeDocument/2006/relationships/image" Target="../media/image37.png"/><Relationship Id="rId3" Type="http://schemas.openxmlformats.org/officeDocument/2006/relationships/customXml" Target="../../customXml/item399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323.xml"/><Relationship Id="rId17" Type="http://schemas.openxmlformats.org/officeDocument/2006/relationships/customXml" Target="../../customXml/item564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286.xml"/><Relationship Id="rId16" Type="http://schemas.openxmlformats.org/officeDocument/2006/relationships/customXml" Target="../../customXml/item710.xml"/><Relationship Id="rId20" Type="http://schemas.openxmlformats.org/officeDocument/2006/relationships/image" Target="../media/image1.png"/><Relationship Id="rId29" Type="http://schemas.openxmlformats.org/officeDocument/2006/relationships/diagramQuickStyle" Target="../diagrams/quickStyle18.xml"/><Relationship Id="rId1" Type="http://schemas.openxmlformats.org/officeDocument/2006/relationships/customXml" Target="../../customXml/item368.xml"/><Relationship Id="rId6" Type="http://schemas.openxmlformats.org/officeDocument/2006/relationships/customXml" Target="../../customXml/item389.xml"/><Relationship Id="rId11" Type="http://schemas.openxmlformats.org/officeDocument/2006/relationships/customXml" Target="../../customXml/item852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810.xml"/><Relationship Id="rId15" Type="http://schemas.openxmlformats.org/officeDocument/2006/relationships/customXml" Target="../../customXml/item621.xml"/><Relationship Id="rId23" Type="http://schemas.openxmlformats.org/officeDocument/2006/relationships/image" Target="../media/image4.png"/><Relationship Id="rId28" Type="http://schemas.openxmlformats.org/officeDocument/2006/relationships/diagramLayout" Target="../diagrams/layout18.xml"/><Relationship Id="rId10" Type="http://schemas.openxmlformats.org/officeDocument/2006/relationships/customXml" Target="../../customXml/item774.xml"/><Relationship Id="rId19" Type="http://schemas.openxmlformats.org/officeDocument/2006/relationships/slideLayout" Target="../slideLayouts/slideLayout1.xml"/><Relationship Id="rId31" Type="http://schemas.microsoft.com/office/2007/relationships/diagramDrawing" Target="../diagrams/drawing18.xml"/><Relationship Id="rId4" Type="http://schemas.openxmlformats.org/officeDocument/2006/relationships/customXml" Target="../../customXml/item339.xml"/><Relationship Id="rId9" Type="http://schemas.openxmlformats.org/officeDocument/2006/relationships/customXml" Target="../../customXml/item255.xml"/><Relationship Id="rId14" Type="http://schemas.openxmlformats.org/officeDocument/2006/relationships/customXml" Target="../../customXml/item200.xml"/><Relationship Id="rId22" Type="http://schemas.openxmlformats.org/officeDocument/2006/relationships/image" Target="../media/image3.png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2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493.xml"/><Relationship Id="rId21" Type="http://schemas.openxmlformats.org/officeDocument/2006/relationships/diagramLayout" Target="../diagrams/layout19.xml"/><Relationship Id="rId7" Type="http://schemas.openxmlformats.org/officeDocument/2006/relationships/customXml" Target="../../customXml/item161.xml"/><Relationship Id="rId12" Type="http://schemas.openxmlformats.org/officeDocument/2006/relationships/customXml" Target="../../customXml/item594.xml"/><Relationship Id="rId17" Type="http://schemas.openxmlformats.org/officeDocument/2006/relationships/image" Target="../media/image4.png"/><Relationship Id="rId25" Type="http://schemas.openxmlformats.org/officeDocument/2006/relationships/image" Target="../media/image47.jpeg"/><Relationship Id="rId2" Type="http://schemas.openxmlformats.org/officeDocument/2006/relationships/customXml" Target="../../customXml/item38.xml"/><Relationship Id="rId16" Type="http://schemas.openxmlformats.org/officeDocument/2006/relationships/image" Target="../media/image3.png"/><Relationship Id="rId20" Type="http://schemas.openxmlformats.org/officeDocument/2006/relationships/diagramData" Target="../diagrams/data19.xml"/><Relationship Id="rId1" Type="http://schemas.openxmlformats.org/officeDocument/2006/relationships/customXml" Target="../../customXml/item159.xml"/><Relationship Id="rId6" Type="http://schemas.openxmlformats.org/officeDocument/2006/relationships/customXml" Target="../../customXml/item555.xml"/><Relationship Id="rId11" Type="http://schemas.openxmlformats.org/officeDocument/2006/relationships/customXml" Target="../../customXml/item83.xml"/><Relationship Id="rId24" Type="http://schemas.microsoft.com/office/2007/relationships/diagramDrawing" Target="../diagrams/drawing19.xml"/><Relationship Id="rId5" Type="http://schemas.openxmlformats.org/officeDocument/2006/relationships/customXml" Target="../../customXml/item618.xml"/><Relationship Id="rId15" Type="http://schemas.openxmlformats.org/officeDocument/2006/relationships/image" Target="../media/image2.png"/><Relationship Id="rId23" Type="http://schemas.openxmlformats.org/officeDocument/2006/relationships/diagramColors" Target="../diagrams/colors19.xml"/><Relationship Id="rId10" Type="http://schemas.openxmlformats.org/officeDocument/2006/relationships/customXml" Target="../../customXml/item762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609.xml"/><Relationship Id="rId9" Type="http://schemas.openxmlformats.org/officeDocument/2006/relationships/customXml" Target="../../customXml/item271.xml"/><Relationship Id="rId14" Type="http://schemas.openxmlformats.org/officeDocument/2006/relationships/image" Target="../media/image1.png"/><Relationship Id="rId22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1.xml"/><Relationship Id="rId13" Type="http://schemas.openxmlformats.org/officeDocument/2006/relationships/customXml" Target="../../customXml/item70.xml"/><Relationship Id="rId18" Type="http://schemas.openxmlformats.org/officeDocument/2006/relationships/customXml" Target="../../customXml/item373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57.xml"/><Relationship Id="rId21" Type="http://schemas.openxmlformats.org/officeDocument/2006/relationships/customXml" Target="../../customXml/item799.xml"/><Relationship Id="rId7" Type="http://schemas.openxmlformats.org/officeDocument/2006/relationships/customXml" Target="../../customXml/item105.xml"/><Relationship Id="rId12" Type="http://schemas.openxmlformats.org/officeDocument/2006/relationships/customXml" Target="../../customXml/item530.xml"/><Relationship Id="rId17" Type="http://schemas.openxmlformats.org/officeDocument/2006/relationships/customXml" Target="../../customXml/item519.xml"/><Relationship Id="rId25" Type="http://schemas.openxmlformats.org/officeDocument/2006/relationships/notesSlide" Target="../notesSlides/notesSlide2.xml"/><Relationship Id="rId2" Type="http://schemas.openxmlformats.org/officeDocument/2006/relationships/customXml" Target="../../customXml/item199.xml"/><Relationship Id="rId16" Type="http://schemas.openxmlformats.org/officeDocument/2006/relationships/customXml" Target="../../customXml/item494.xml"/><Relationship Id="rId20" Type="http://schemas.openxmlformats.org/officeDocument/2006/relationships/customXml" Target="../../customXml/item337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872.xml"/><Relationship Id="rId6" Type="http://schemas.openxmlformats.org/officeDocument/2006/relationships/customXml" Target="../../customXml/item187.xml"/><Relationship Id="rId11" Type="http://schemas.openxmlformats.org/officeDocument/2006/relationships/customXml" Target="../../customXml/item648.xml"/><Relationship Id="rId24" Type="http://schemas.openxmlformats.org/officeDocument/2006/relationships/slideLayout" Target="../slideLayouts/slideLayout1.xml"/><Relationship Id="rId32" Type="http://schemas.openxmlformats.org/officeDocument/2006/relationships/chart" Target="../charts/chart1.xml"/><Relationship Id="rId5" Type="http://schemas.openxmlformats.org/officeDocument/2006/relationships/customXml" Target="../../customXml/item626.xml"/><Relationship Id="rId15" Type="http://schemas.openxmlformats.org/officeDocument/2006/relationships/customXml" Target="../../customXml/item813.xml"/><Relationship Id="rId23" Type="http://schemas.openxmlformats.org/officeDocument/2006/relationships/customXml" Target="../../customXml/item242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394.xml"/><Relationship Id="rId19" Type="http://schemas.openxmlformats.org/officeDocument/2006/relationships/customXml" Target="../../customXml/item731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789.xml"/><Relationship Id="rId9" Type="http://schemas.openxmlformats.org/officeDocument/2006/relationships/customXml" Target="../../customXml/item535.xml"/><Relationship Id="rId14" Type="http://schemas.openxmlformats.org/officeDocument/2006/relationships/customXml" Target="../../customXml/item723.xml"/><Relationship Id="rId22" Type="http://schemas.openxmlformats.org/officeDocument/2006/relationships/customXml" Target="../../customXml/item524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60.xml"/><Relationship Id="rId18" Type="http://schemas.openxmlformats.org/officeDocument/2006/relationships/customXml" Target="../../customXml/item576.xml"/><Relationship Id="rId26" Type="http://schemas.openxmlformats.org/officeDocument/2006/relationships/customXml" Target="../../customXml/item356.xml"/><Relationship Id="rId39" Type="http://schemas.openxmlformats.org/officeDocument/2006/relationships/customXml" Target="../../customXml/item479.xml"/><Relationship Id="rId21" Type="http://schemas.openxmlformats.org/officeDocument/2006/relationships/customXml" Target="../../customXml/item349.xml"/><Relationship Id="rId34" Type="http://schemas.openxmlformats.org/officeDocument/2006/relationships/customXml" Target="../../customXml/item721.xml"/><Relationship Id="rId42" Type="http://schemas.openxmlformats.org/officeDocument/2006/relationships/customXml" Target="../../customXml/item709.xml"/><Relationship Id="rId47" Type="http://schemas.openxmlformats.org/officeDocument/2006/relationships/image" Target="../media/image4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customXml" Target="../../customXml/item115.xml"/><Relationship Id="rId12" Type="http://schemas.openxmlformats.org/officeDocument/2006/relationships/customXml" Target="../../customXml/item769.xml"/><Relationship Id="rId17" Type="http://schemas.openxmlformats.org/officeDocument/2006/relationships/customXml" Target="../../customXml/item27.xml"/><Relationship Id="rId25" Type="http://schemas.openxmlformats.org/officeDocument/2006/relationships/customXml" Target="../../customXml/item811.xml"/><Relationship Id="rId33" Type="http://schemas.openxmlformats.org/officeDocument/2006/relationships/customXml" Target="../../customXml/item332.xml"/><Relationship Id="rId38" Type="http://schemas.openxmlformats.org/officeDocument/2006/relationships/customXml" Target="../../customXml/item230.xml"/><Relationship Id="rId46" Type="http://schemas.openxmlformats.org/officeDocument/2006/relationships/image" Target="../media/image3.png"/><Relationship Id="rId2" Type="http://schemas.openxmlformats.org/officeDocument/2006/relationships/customXml" Target="../../customXml/item686.xml"/><Relationship Id="rId16" Type="http://schemas.openxmlformats.org/officeDocument/2006/relationships/customXml" Target="../../customXml/item353.xml"/><Relationship Id="rId20" Type="http://schemas.openxmlformats.org/officeDocument/2006/relationships/customXml" Target="../../customXml/item341.xml"/><Relationship Id="rId29" Type="http://schemas.openxmlformats.org/officeDocument/2006/relationships/customXml" Target="../../customXml/item320.xml"/><Relationship Id="rId41" Type="http://schemas.openxmlformats.org/officeDocument/2006/relationships/customXml" Target="../../customXml/item205.xml"/><Relationship Id="rId54" Type="http://schemas.openxmlformats.org/officeDocument/2006/relationships/image" Target="../media/image52.emf"/><Relationship Id="rId1" Type="http://schemas.openxmlformats.org/officeDocument/2006/relationships/customXml" Target="../../customXml/item263.xml"/><Relationship Id="rId6" Type="http://schemas.openxmlformats.org/officeDocument/2006/relationships/customXml" Target="../../customXml/item109.xml"/><Relationship Id="rId11" Type="http://schemas.openxmlformats.org/officeDocument/2006/relationships/customXml" Target="../../customXml/item15.xml"/><Relationship Id="rId24" Type="http://schemas.openxmlformats.org/officeDocument/2006/relationships/customXml" Target="../../customXml/item716.xml"/><Relationship Id="rId32" Type="http://schemas.openxmlformats.org/officeDocument/2006/relationships/customXml" Target="../../customXml/item81.xml"/><Relationship Id="rId37" Type="http://schemas.openxmlformats.org/officeDocument/2006/relationships/customXml" Target="../../customXml/item28.xml"/><Relationship Id="rId40" Type="http://schemas.openxmlformats.org/officeDocument/2006/relationships/customXml" Target="../../customXml/item33.xml"/><Relationship Id="rId45" Type="http://schemas.openxmlformats.org/officeDocument/2006/relationships/image" Target="../media/image2.png"/><Relationship Id="rId53" Type="http://schemas.openxmlformats.org/officeDocument/2006/relationships/image" Target="../media/image51.png"/><Relationship Id="rId58" Type="http://schemas.openxmlformats.org/officeDocument/2006/relationships/image" Target="../media/image43.png"/><Relationship Id="rId5" Type="http://schemas.openxmlformats.org/officeDocument/2006/relationships/customXml" Target="../../customXml/item553.xml"/><Relationship Id="rId15" Type="http://schemas.openxmlformats.org/officeDocument/2006/relationships/customXml" Target="../../customXml/item107.xml"/><Relationship Id="rId23" Type="http://schemas.openxmlformats.org/officeDocument/2006/relationships/customXml" Target="../../customXml/item713.xml"/><Relationship Id="rId28" Type="http://schemas.openxmlformats.org/officeDocument/2006/relationships/customXml" Target="../../customXml/item231.xml"/><Relationship Id="rId36" Type="http://schemas.openxmlformats.org/officeDocument/2006/relationships/customXml" Target="../../customXml/item681.xml"/><Relationship Id="rId49" Type="http://schemas.openxmlformats.org/officeDocument/2006/relationships/image" Target="../media/image6.png"/><Relationship Id="rId57" Type="http://schemas.openxmlformats.org/officeDocument/2006/relationships/image" Target="../media/image55.png"/><Relationship Id="rId10" Type="http://schemas.openxmlformats.org/officeDocument/2006/relationships/customXml" Target="../../customXml/item581.xml"/><Relationship Id="rId19" Type="http://schemas.openxmlformats.org/officeDocument/2006/relationships/customXml" Target="../../customXml/item43.xml"/><Relationship Id="rId31" Type="http://schemas.openxmlformats.org/officeDocument/2006/relationships/customXml" Target="../../customXml/item784.xml"/><Relationship Id="rId44" Type="http://schemas.openxmlformats.org/officeDocument/2006/relationships/image" Target="../media/image1.png"/><Relationship Id="rId52" Type="http://schemas.openxmlformats.org/officeDocument/2006/relationships/image" Target="../media/image50.png"/><Relationship Id="rId4" Type="http://schemas.openxmlformats.org/officeDocument/2006/relationships/customXml" Target="../../customXml/item628.xml"/><Relationship Id="rId9" Type="http://schemas.openxmlformats.org/officeDocument/2006/relationships/customXml" Target="../../customXml/item861.xml"/><Relationship Id="rId14" Type="http://schemas.openxmlformats.org/officeDocument/2006/relationships/customXml" Target="../../customXml/item225.xml"/><Relationship Id="rId22" Type="http://schemas.openxmlformats.org/officeDocument/2006/relationships/customXml" Target="../../customXml/item377.xml"/><Relationship Id="rId27" Type="http://schemas.openxmlformats.org/officeDocument/2006/relationships/customXml" Target="../../customXml/item592.xml"/><Relationship Id="rId30" Type="http://schemas.openxmlformats.org/officeDocument/2006/relationships/customXml" Target="../../customXml/item753.xml"/><Relationship Id="rId35" Type="http://schemas.openxmlformats.org/officeDocument/2006/relationships/customXml" Target="../../customXml/item282.xml"/><Relationship Id="rId43" Type="http://schemas.openxmlformats.org/officeDocument/2006/relationships/slideLayout" Target="../slideLayouts/slideLayout2.xml"/><Relationship Id="rId48" Type="http://schemas.openxmlformats.org/officeDocument/2006/relationships/image" Target="../media/image5.png"/><Relationship Id="rId56" Type="http://schemas.openxmlformats.org/officeDocument/2006/relationships/image" Target="../media/image54.png"/><Relationship Id="rId8" Type="http://schemas.openxmlformats.org/officeDocument/2006/relationships/customXml" Target="../../customXml/item359.xml"/><Relationship Id="rId51" Type="http://schemas.openxmlformats.org/officeDocument/2006/relationships/image" Target="../media/image49.png"/><Relationship Id="rId3" Type="http://schemas.openxmlformats.org/officeDocument/2006/relationships/customXml" Target="../../customXml/item24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.xml"/><Relationship Id="rId18" Type="http://schemas.openxmlformats.org/officeDocument/2006/relationships/customXml" Target="../../customXml/item145.xml"/><Relationship Id="rId26" Type="http://schemas.openxmlformats.org/officeDocument/2006/relationships/customXml" Target="../../customXml/item427.xml"/><Relationship Id="rId39" Type="http://schemas.openxmlformats.org/officeDocument/2006/relationships/customXml" Target="../../customXml/item249.xml"/><Relationship Id="rId21" Type="http://schemas.openxmlformats.org/officeDocument/2006/relationships/customXml" Target="../../customXml/item598.xml"/><Relationship Id="rId34" Type="http://schemas.openxmlformats.org/officeDocument/2006/relationships/customXml" Target="../../customXml/item20.xml"/><Relationship Id="rId42" Type="http://schemas.openxmlformats.org/officeDocument/2006/relationships/customXml" Target="../../customXml/item874.xml"/><Relationship Id="rId47" Type="http://schemas.openxmlformats.org/officeDocument/2006/relationships/customXml" Target="../../customXml/item788.xml"/><Relationship Id="rId50" Type="http://schemas.openxmlformats.org/officeDocument/2006/relationships/customXml" Target="../../customXml/item293.xml"/><Relationship Id="rId55" Type="http://schemas.openxmlformats.org/officeDocument/2006/relationships/customXml" Target="../../customXml/item817.xml"/><Relationship Id="rId63" Type="http://schemas.openxmlformats.org/officeDocument/2006/relationships/image" Target="../media/image48.png"/><Relationship Id="rId68" Type="http://schemas.openxmlformats.org/officeDocument/2006/relationships/image" Target="../media/image53.png"/><Relationship Id="rId7" Type="http://schemas.openxmlformats.org/officeDocument/2006/relationships/customXml" Target="../../customXml/item184.xml"/><Relationship Id="rId2" Type="http://schemas.openxmlformats.org/officeDocument/2006/relationships/customXml" Target="../../customXml/item344.xml"/><Relationship Id="rId16" Type="http://schemas.openxmlformats.org/officeDocument/2006/relationships/customXml" Target="../../customXml/item749.xml"/><Relationship Id="rId29" Type="http://schemas.openxmlformats.org/officeDocument/2006/relationships/customXml" Target="../../customXml/item566.xml"/><Relationship Id="rId1" Type="http://schemas.openxmlformats.org/officeDocument/2006/relationships/customXml" Target="../../customXml/item539.xml"/><Relationship Id="rId6" Type="http://schemas.openxmlformats.org/officeDocument/2006/relationships/customXml" Target="../../customXml/item382.xml"/><Relationship Id="rId11" Type="http://schemas.openxmlformats.org/officeDocument/2006/relationships/customXml" Target="../../customXml/item751.xml"/><Relationship Id="rId24" Type="http://schemas.openxmlformats.org/officeDocument/2006/relationships/customXml" Target="../../customXml/item194.xml"/><Relationship Id="rId32" Type="http://schemas.openxmlformats.org/officeDocument/2006/relationships/customXml" Target="../../customXml/item362.xml"/><Relationship Id="rId37" Type="http://schemas.openxmlformats.org/officeDocument/2006/relationships/customXml" Target="../../customXml/item545.xml"/><Relationship Id="rId40" Type="http://schemas.openxmlformats.org/officeDocument/2006/relationships/customXml" Target="../../customXml/item453.xml"/><Relationship Id="rId45" Type="http://schemas.openxmlformats.org/officeDocument/2006/relationships/customXml" Target="../../customXml/item759.xml"/><Relationship Id="rId53" Type="http://schemas.openxmlformats.org/officeDocument/2006/relationships/customXml" Target="../../customXml/item537.xml"/><Relationship Id="rId58" Type="http://schemas.openxmlformats.org/officeDocument/2006/relationships/image" Target="../media/image2.png"/><Relationship Id="rId66" Type="http://schemas.openxmlformats.org/officeDocument/2006/relationships/image" Target="../media/image51.png"/><Relationship Id="rId5" Type="http://schemas.openxmlformats.org/officeDocument/2006/relationships/customXml" Target="../../customXml/item316.xml"/><Relationship Id="rId15" Type="http://schemas.openxmlformats.org/officeDocument/2006/relationships/customXml" Target="../../customXml/item833.xml"/><Relationship Id="rId23" Type="http://schemas.openxmlformats.org/officeDocument/2006/relationships/customXml" Target="../../customXml/item547.xml"/><Relationship Id="rId28" Type="http://schemas.openxmlformats.org/officeDocument/2006/relationships/customXml" Target="../../customXml/item292.xml"/><Relationship Id="rId36" Type="http://schemas.openxmlformats.org/officeDocument/2006/relationships/customXml" Target="../../customXml/item354.xml"/><Relationship Id="rId49" Type="http://schemas.openxmlformats.org/officeDocument/2006/relationships/customXml" Target="../../customXml/item803.xml"/><Relationship Id="rId57" Type="http://schemas.openxmlformats.org/officeDocument/2006/relationships/image" Target="../media/image1.png"/><Relationship Id="rId61" Type="http://schemas.openxmlformats.org/officeDocument/2006/relationships/image" Target="../media/image5.png"/><Relationship Id="rId10" Type="http://schemas.openxmlformats.org/officeDocument/2006/relationships/customXml" Target="../../customXml/item639.xml"/><Relationship Id="rId19" Type="http://schemas.openxmlformats.org/officeDocument/2006/relationships/customXml" Target="../../customXml/item853.xml"/><Relationship Id="rId31" Type="http://schemas.openxmlformats.org/officeDocument/2006/relationships/customXml" Target="../../customXml/item443.xml"/><Relationship Id="rId44" Type="http://schemas.openxmlformats.org/officeDocument/2006/relationships/customXml" Target="../../customXml/item804.xml"/><Relationship Id="rId52" Type="http://schemas.openxmlformats.org/officeDocument/2006/relationships/customXml" Target="../../customXml/item488.xml"/><Relationship Id="rId60" Type="http://schemas.openxmlformats.org/officeDocument/2006/relationships/image" Target="../media/image4.png"/><Relationship Id="rId65" Type="http://schemas.openxmlformats.org/officeDocument/2006/relationships/image" Target="../media/image50.png"/><Relationship Id="rId4" Type="http://schemas.openxmlformats.org/officeDocument/2006/relationships/customXml" Target="../../customXml/item785.xml"/><Relationship Id="rId9" Type="http://schemas.openxmlformats.org/officeDocument/2006/relationships/customXml" Target="../../customXml/item221.xml"/><Relationship Id="rId14" Type="http://schemas.openxmlformats.org/officeDocument/2006/relationships/customXml" Target="../../customXml/item153.xml"/><Relationship Id="rId22" Type="http://schemas.openxmlformats.org/officeDocument/2006/relationships/customXml" Target="../../customXml/item125.xml"/><Relationship Id="rId27" Type="http://schemas.openxmlformats.org/officeDocument/2006/relationships/customXml" Target="../../customXml/item846.xml"/><Relationship Id="rId30" Type="http://schemas.openxmlformats.org/officeDocument/2006/relationships/customXml" Target="../../customXml/item14.xml"/><Relationship Id="rId35" Type="http://schemas.openxmlformats.org/officeDocument/2006/relationships/customXml" Target="../../customXml/item850.xml"/><Relationship Id="rId43" Type="http://schemas.openxmlformats.org/officeDocument/2006/relationships/customXml" Target="../../customXml/item791.xml"/><Relationship Id="rId48" Type="http://schemas.openxmlformats.org/officeDocument/2006/relationships/customXml" Target="../../customXml/item89.xml"/><Relationship Id="rId56" Type="http://schemas.openxmlformats.org/officeDocument/2006/relationships/slideLayout" Target="../slideLayouts/slideLayout2.xml"/><Relationship Id="rId64" Type="http://schemas.openxmlformats.org/officeDocument/2006/relationships/image" Target="../media/image49.png"/><Relationship Id="rId69" Type="http://schemas.openxmlformats.org/officeDocument/2006/relationships/image" Target="../media/image54.png"/><Relationship Id="rId8" Type="http://schemas.openxmlformats.org/officeDocument/2006/relationships/customXml" Target="../../customXml/item690.xml"/><Relationship Id="rId51" Type="http://schemas.openxmlformats.org/officeDocument/2006/relationships/customXml" Target="../../customXml/item700.xml"/><Relationship Id="rId3" Type="http://schemas.openxmlformats.org/officeDocument/2006/relationships/customXml" Target="../../customXml/item653.xml"/><Relationship Id="rId12" Type="http://schemas.openxmlformats.org/officeDocument/2006/relationships/customXml" Target="../../customXml/item668.xml"/><Relationship Id="rId17" Type="http://schemas.openxmlformats.org/officeDocument/2006/relationships/customXml" Target="../../customXml/item403.xml"/><Relationship Id="rId25" Type="http://schemas.openxmlformats.org/officeDocument/2006/relationships/customXml" Target="../../customXml/item5.xml"/><Relationship Id="rId33" Type="http://schemas.openxmlformats.org/officeDocument/2006/relationships/customXml" Target="../../customXml/item475.xml"/><Relationship Id="rId38" Type="http://schemas.openxmlformats.org/officeDocument/2006/relationships/customXml" Target="../../customXml/item692.xml"/><Relationship Id="rId46" Type="http://schemas.openxmlformats.org/officeDocument/2006/relationships/customXml" Target="../../customXml/item371.xml"/><Relationship Id="rId59" Type="http://schemas.openxmlformats.org/officeDocument/2006/relationships/image" Target="../media/image3.png"/><Relationship Id="rId67" Type="http://schemas.openxmlformats.org/officeDocument/2006/relationships/image" Target="../media/image52.emf"/><Relationship Id="rId20" Type="http://schemas.openxmlformats.org/officeDocument/2006/relationships/customXml" Target="../../customXml/item176.xml"/><Relationship Id="rId41" Type="http://schemas.openxmlformats.org/officeDocument/2006/relationships/customXml" Target="../../customXml/item682.xml"/><Relationship Id="rId54" Type="http://schemas.openxmlformats.org/officeDocument/2006/relationships/customXml" Target="../../customXml/item279.xml"/><Relationship Id="rId62" Type="http://schemas.openxmlformats.org/officeDocument/2006/relationships/image" Target="../media/image6.png"/><Relationship Id="rId70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6.xml"/><Relationship Id="rId13" Type="http://schemas.openxmlformats.org/officeDocument/2006/relationships/customXml" Target="../../customXml/item507.xml"/><Relationship Id="rId18" Type="http://schemas.openxmlformats.org/officeDocument/2006/relationships/customXml" Target="../../customXml/item688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355.xml"/><Relationship Id="rId21" Type="http://schemas.openxmlformats.org/officeDocument/2006/relationships/customXml" Target="../../customXml/item10.xml"/><Relationship Id="rId34" Type="http://schemas.openxmlformats.org/officeDocument/2006/relationships/image" Target="../media/image56.png"/><Relationship Id="rId7" Type="http://schemas.openxmlformats.org/officeDocument/2006/relationships/customXml" Target="../../customXml/item655.xml"/><Relationship Id="rId12" Type="http://schemas.openxmlformats.org/officeDocument/2006/relationships/customXml" Target="../../customXml/item158.xml"/><Relationship Id="rId17" Type="http://schemas.openxmlformats.org/officeDocument/2006/relationships/customXml" Target="../../customXml/item412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49.png"/><Relationship Id="rId2" Type="http://schemas.openxmlformats.org/officeDocument/2006/relationships/customXml" Target="../../customXml/item485.xml"/><Relationship Id="rId16" Type="http://schemas.openxmlformats.org/officeDocument/2006/relationships/customXml" Target="../../customXml/item171.xml"/><Relationship Id="rId20" Type="http://schemas.openxmlformats.org/officeDocument/2006/relationships/customXml" Target="../../customXml/item860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684.xml"/><Relationship Id="rId6" Type="http://schemas.openxmlformats.org/officeDocument/2006/relationships/customXml" Target="../../customXml/item531.xml"/><Relationship Id="rId11" Type="http://schemas.openxmlformats.org/officeDocument/2006/relationships/customXml" Target="../../customXml/item719.xml"/><Relationship Id="rId24" Type="http://schemas.openxmlformats.org/officeDocument/2006/relationships/customXml" Target="../../customXml/item445.xml"/><Relationship Id="rId32" Type="http://schemas.openxmlformats.org/officeDocument/2006/relationships/image" Target="../media/image52.emf"/><Relationship Id="rId5" Type="http://schemas.openxmlformats.org/officeDocument/2006/relationships/customXml" Target="../../customXml/item390.xml"/><Relationship Id="rId15" Type="http://schemas.openxmlformats.org/officeDocument/2006/relationships/customXml" Target="../../customXml/item463.xml"/><Relationship Id="rId23" Type="http://schemas.openxmlformats.org/officeDocument/2006/relationships/customXml" Target="../../customXml/item26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13.xml"/><Relationship Id="rId19" Type="http://schemas.openxmlformats.org/officeDocument/2006/relationships/customXml" Target="../../customXml/item30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672.xml"/><Relationship Id="rId9" Type="http://schemas.openxmlformats.org/officeDocument/2006/relationships/customXml" Target="../../customXml/item603.xml"/><Relationship Id="rId14" Type="http://schemas.openxmlformats.org/officeDocument/2006/relationships/customXml" Target="../../customXml/item513.xml"/><Relationship Id="rId22" Type="http://schemas.openxmlformats.org/officeDocument/2006/relationships/customXml" Target="../../customXml/item215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6.xml"/><Relationship Id="rId13" Type="http://schemas.openxmlformats.org/officeDocument/2006/relationships/customXml" Target="../../customXml/item981.xml"/><Relationship Id="rId18" Type="http://schemas.openxmlformats.org/officeDocument/2006/relationships/customXml" Target="../../customXml/item986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971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975.xml"/><Relationship Id="rId12" Type="http://schemas.openxmlformats.org/officeDocument/2006/relationships/customXml" Target="../../customXml/item980.xml"/><Relationship Id="rId17" Type="http://schemas.openxmlformats.org/officeDocument/2006/relationships/customXml" Target="../../customXml/item985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970.xml"/><Relationship Id="rId16" Type="http://schemas.openxmlformats.org/officeDocument/2006/relationships/customXml" Target="../../customXml/item984.xml"/><Relationship Id="rId20" Type="http://schemas.openxmlformats.org/officeDocument/2006/relationships/slideLayout" Target="../slideLayouts/slideLayout1.xml"/><Relationship Id="rId1" Type="http://schemas.openxmlformats.org/officeDocument/2006/relationships/customXml" Target="../../customXml/item969.xml"/><Relationship Id="rId6" Type="http://schemas.openxmlformats.org/officeDocument/2006/relationships/customXml" Target="../../customXml/item974.xml"/><Relationship Id="rId11" Type="http://schemas.openxmlformats.org/officeDocument/2006/relationships/customXml" Target="../../customXml/item979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973.xml"/><Relationship Id="rId15" Type="http://schemas.openxmlformats.org/officeDocument/2006/relationships/customXml" Target="../../customXml/item983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978.xml"/><Relationship Id="rId19" Type="http://schemas.openxmlformats.org/officeDocument/2006/relationships/customXml" Target="../../customXml/item987.xml"/><Relationship Id="rId4" Type="http://schemas.openxmlformats.org/officeDocument/2006/relationships/customXml" Target="../../customXml/item972.xml"/><Relationship Id="rId9" Type="http://schemas.openxmlformats.org/officeDocument/2006/relationships/customXml" Target="../../customXml/item977.xml"/><Relationship Id="rId14" Type="http://schemas.openxmlformats.org/officeDocument/2006/relationships/customXml" Target="../../customXml/item982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5.xml"/><Relationship Id="rId13" Type="http://schemas.openxmlformats.org/officeDocument/2006/relationships/customXml" Target="../../customXml/item1000.xml"/><Relationship Id="rId18" Type="http://schemas.openxmlformats.org/officeDocument/2006/relationships/customXml" Target="../../customXml/item1005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990.xml"/><Relationship Id="rId21" Type="http://schemas.openxmlformats.org/officeDocument/2006/relationships/customXml" Target="../../customXml/item1008.xml"/><Relationship Id="rId34" Type="http://schemas.openxmlformats.org/officeDocument/2006/relationships/diagramQuickStyle" Target="../diagrams/quickStyle20.xml"/><Relationship Id="rId7" Type="http://schemas.openxmlformats.org/officeDocument/2006/relationships/customXml" Target="../../customXml/item994.xml"/><Relationship Id="rId12" Type="http://schemas.openxmlformats.org/officeDocument/2006/relationships/customXml" Target="../../customXml/item999.xml"/><Relationship Id="rId17" Type="http://schemas.openxmlformats.org/officeDocument/2006/relationships/customXml" Target="../../customXml/item1004.xml"/><Relationship Id="rId25" Type="http://schemas.openxmlformats.org/officeDocument/2006/relationships/slideLayout" Target="../slideLayouts/slideLayout1.xml"/><Relationship Id="rId33" Type="http://schemas.openxmlformats.org/officeDocument/2006/relationships/diagramLayout" Target="../diagrams/layout20.xml"/><Relationship Id="rId2" Type="http://schemas.openxmlformats.org/officeDocument/2006/relationships/customXml" Target="../../customXml/item989.xml"/><Relationship Id="rId16" Type="http://schemas.openxmlformats.org/officeDocument/2006/relationships/customXml" Target="../../customXml/item1003.xml"/><Relationship Id="rId20" Type="http://schemas.openxmlformats.org/officeDocument/2006/relationships/customXml" Target="../../customXml/item1007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988.xml"/><Relationship Id="rId6" Type="http://schemas.openxmlformats.org/officeDocument/2006/relationships/customXml" Target="../../customXml/item993.xml"/><Relationship Id="rId11" Type="http://schemas.openxmlformats.org/officeDocument/2006/relationships/customXml" Target="../../customXml/item998.xml"/><Relationship Id="rId24" Type="http://schemas.openxmlformats.org/officeDocument/2006/relationships/customXml" Target="../../customXml/item1011.xml"/><Relationship Id="rId32" Type="http://schemas.openxmlformats.org/officeDocument/2006/relationships/diagramData" Target="../diagrams/data20.xml"/><Relationship Id="rId5" Type="http://schemas.openxmlformats.org/officeDocument/2006/relationships/customXml" Target="../../customXml/item992.xml"/><Relationship Id="rId15" Type="http://schemas.openxmlformats.org/officeDocument/2006/relationships/customXml" Target="../../customXml/item1002.xml"/><Relationship Id="rId23" Type="http://schemas.openxmlformats.org/officeDocument/2006/relationships/customXml" Target="../../customXml/item1010.xml"/><Relationship Id="rId28" Type="http://schemas.openxmlformats.org/officeDocument/2006/relationships/image" Target="../media/image3.png"/><Relationship Id="rId36" Type="http://schemas.microsoft.com/office/2007/relationships/diagramDrawing" Target="../diagrams/drawing20.xml"/><Relationship Id="rId10" Type="http://schemas.openxmlformats.org/officeDocument/2006/relationships/customXml" Target="../../customXml/item997.xml"/><Relationship Id="rId19" Type="http://schemas.openxmlformats.org/officeDocument/2006/relationships/customXml" Target="../../customXml/item1006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991.xml"/><Relationship Id="rId9" Type="http://schemas.openxmlformats.org/officeDocument/2006/relationships/customXml" Target="../../customXml/item996.xml"/><Relationship Id="rId14" Type="http://schemas.openxmlformats.org/officeDocument/2006/relationships/customXml" Target="../../customXml/item1001.xml"/><Relationship Id="rId22" Type="http://schemas.openxmlformats.org/officeDocument/2006/relationships/customXml" Target="../../customXml/item1009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diagramColors" Target="../diagrams/colors2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19.xml"/><Relationship Id="rId13" Type="http://schemas.openxmlformats.org/officeDocument/2006/relationships/customXml" Target="../../customXml/item1024.xml"/><Relationship Id="rId18" Type="http://schemas.openxmlformats.org/officeDocument/2006/relationships/customXml" Target="../../customXml/item1029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014.xml"/><Relationship Id="rId21" Type="http://schemas.openxmlformats.org/officeDocument/2006/relationships/customXml" Target="../../customXml/item1032.xml"/><Relationship Id="rId7" Type="http://schemas.openxmlformats.org/officeDocument/2006/relationships/customXml" Target="../../customXml/item1018.xml"/><Relationship Id="rId12" Type="http://schemas.openxmlformats.org/officeDocument/2006/relationships/customXml" Target="../../customXml/item1023.xml"/><Relationship Id="rId17" Type="http://schemas.openxmlformats.org/officeDocument/2006/relationships/customXml" Target="../../customXml/item1028.xml"/><Relationship Id="rId25" Type="http://schemas.openxmlformats.org/officeDocument/2006/relationships/image" Target="../media/image3.png"/><Relationship Id="rId33" Type="http://schemas.microsoft.com/office/2007/relationships/diagramDrawing" Target="../diagrams/drawing21.xml"/><Relationship Id="rId2" Type="http://schemas.openxmlformats.org/officeDocument/2006/relationships/customXml" Target="../../customXml/item1013.xml"/><Relationship Id="rId16" Type="http://schemas.openxmlformats.org/officeDocument/2006/relationships/customXml" Target="../../customXml/item1027.xml"/><Relationship Id="rId20" Type="http://schemas.openxmlformats.org/officeDocument/2006/relationships/customXml" Target="../../customXml/item1031.xml"/><Relationship Id="rId29" Type="http://schemas.openxmlformats.org/officeDocument/2006/relationships/diagramData" Target="../diagrams/data21.xml"/><Relationship Id="rId1" Type="http://schemas.openxmlformats.org/officeDocument/2006/relationships/customXml" Target="../../customXml/item1012.xml"/><Relationship Id="rId6" Type="http://schemas.openxmlformats.org/officeDocument/2006/relationships/customXml" Target="../../customXml/item1017.xml"/><Relationship Id="rId11" Type="http://schemas.openxmlformats.org/officeDocument/2006/relationships/customXml" Target="../../customXml/item1022.xml"/><Relationship Id="rId24" Type="http://schemas.openxmlformats.org/officeDocument/2006/relationships/image" Target="../media/image2.png"/><Relationship Id="rId32" Type="http://schemas.openxmlformats.org/officeDocument/2006/relationships/diagramColors" Target="../diagrams/colors21.xml"/><Relationship Id="rId5" Type="http://schemas.openxmlformats.org/officeDocument/2006/relationships/customXml" Target="../../customXml/item1016.xml"/><Relationship Id="rId15" Type="http://schemas.openxmlformats.org/officeDocument/2006/relationships/customXml" Target="../../customXml/item1026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1021.xml"/><Relationship Id="rId19" Type="http://schemas.openxmlformats.org/officeDocument/2006/relationships/customXml" Target="../../customXml/item1030.xml"/><Relationship Id="rId31" Type="http://schemas.openxmlformats.org/officeDocument/2006/relationships/diagramQuickStyle" Target="../diagrams/quickStyle21.xml"/><Relationship Id="rId4" Type="http://schemas.openxmlformats.org/officeDocument/2006/relationships/customXml" Target="../../customXml/item1015.xml"/><Relationship Id="rId9" Type="http://schemas.openxmlformats.org/officeDocument/2006/relationships/customXml" Target="../../customXml/item1020.xml"/><Relationship Id="rId14" Type="http://schemas.openxmlformats.org/officeDocument/2006/relationships/customXml" Target="../../customXml/item1025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diagramLayout" Target="../diagrams/layout2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40.xml"/><Relationship Id="rId13" Type="http://schemas.openxmlformats.org/officeDocument/2006/relationships/customXml" Target="../../customXml/item1045.xml"/><Relationship Id="rId18" Type="http://schemas.openxmlformats.org/officeDocument/2006/relationships/customXml" Target="../../customXml/item1050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035.xml"/><Relationship Id="rId21" Type="http://schemas.openxmlformats.org/officeDocument/2006/relationships/customXml" Target="../../customXml/item1053.xml"/><Relationship Id="rId34" Type="http://schemas.openxmlformats.org/officeDocument/2006/relationships/diagramColors" Target="../diagrams/colors22.xml"/><Relationship Id="rId7" Type="http://schemas.openxmlformats.org/officeDocument/2006/relationships/customXml" Target="../../customXml/item1039.xml"/><Relationship Id="rId12" Type="http://schemas.openxmlformats.org/officeDocument/2006/relationships/customXml" Target="../../customXml/item1044.xml"/><Relationship Id="rId17" Type="http://schemas.openxmlformats.org/officeDocument/2006/relationships/customXml" Target="../../customXml/item1049.xml"/><Relationship Id="rId25" Type="http://schemas.openxmlformats.org/officeDocument/2006/relationships/image" Target="../media/image1.png"/><Relationship Id="rId33" Type="http://schemas.openxmlformats.org/officeDocument/2006/relationships/diagramQuickStyle" Target="../diagrams/quickStyle22.xml"/><Relationship Id="rId2" Type="http://schemas.openxmlformats.org/officeDocument/2006/relationships/customXml" Target="../../customXml/item1034.xml"/><Relationship Id="rId16" Type="http://schemas.openxmlformats.org/officeDocument/2006/relationships/customXml" Target="../../customXml/item1048.xml"/><Relationship Id="rId20" Type="http://schemas.openxmlformats.org/officeDocument/2006/relationships/customXml" Target="../../customXml/item1052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1033.xml"/><Relationship Id="rId6" Type="http://schemas.openxmlformats.org/officeDocument/2006/relationships/customXml" Target="../../customXml/item1038.xml"/><Relationship Id="rId11" Type="http://schemas.openxmlformats.org/officeDocument/2006/relationships/customXml" Target="../../customXml/item1043.xml"/><Relationship Id="rId24" Type="http://schemas.openxmlformats.org/officeDocument/2006/relationships/slideLayout" Target="../slideLayouts/slideLayout1.xml"/><Relationship Id="rId32" Type="http://schemas.openxmlformats.org/officeDocument/2006/relationships/diagramLayout" Target="../diagrams/layout22.xml"/><Relationship Id="rId5" Type="http://schemas.openxmlformats.org/officeDocument/2006/relationships/customXml" Target="../../customXml/item1037.xml"/><Relationship Id="rId15" Type="http://schemas.openxmlformats.org/officeDocument/2006/relationships/customXml" Target="../../customXml/item1047.xml"/><Relationship Id="rId23" Type="http://schemas.openxmlformats.org/officeDocument/2006/relationships/customXml" Target="../../customXml/item1055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1042.xml"/><Relationship Id="rId19" Type="http://schemas.openxmlformats.org/officeDocument/2006/relationships/customXml" Target="../../customXml/item1051.xml"/><Relationship Id="rId31" Type="http://schemas.openxmlformats.org/officeDocument/2006/relationships/diagramData" Target="../diagrams/data22.xml"/><Relationship Id="rId4" Type="http://schemas.openxmlformats.org/officeDocument/2006/relationships/customXml" Target="../../customXml/item1036.xml"/><Relationship Id="rId9" Type="http://schemas.openxmlformats.org/officeDocument/2006/relationships/customXml" Target="../../customXml/item1041.xml"/><Relationship Id="rId14" Type="http://schemas.openxmlformats.org/officeDocument/2006/relationships/customXml" Target="../../customXml/item1046.xml"/><Relationship Id="rId22" Type="http://schemas.openxmlformats.org/officeDocument/2006/relationships/customXml" Target="../../customXml/item1054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microsoft.com/office/2007/relationships/diagramDrawing" Target="../diagrams/drawing2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63.xml"/><Relationship Id="rId13" Type="http://schemas.openxmlformats.org/officeDocument/2006/relationships/customXml" Target="../../customXml/item1068.xml"/><Relationship Id="rId18" Type="http://schemas.openxmlformats.org/officeDocument/2006/relationships/customXml" Target="../../customXml/item1073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058.xml"/><Relationship Id="rId21" Type="http://schemas.openxmlformats.org/officeDocument/2006/relationships/customXml" Target="../../customXml/item1076.xml"/><Relationship Id="rId7" Type="http://schemas.openxmlformats.org/officeDocument/2006/relationships/customXml" Target="../../customXml/item1062.xml"/><Relationship Id="rId12" Type="http://schemas.openxmlformats.org/officeDocument/2006/relationships/customXml" Target="../../customXml/item1067.xml"/><Relationship Id="rId17" Type="http://schemas.openxmlformats.org/officeDocument/2006/relationships/customXml" Target="../../customXml/item1072.xml"/><Relationship Id="rId25" Type="http://schemas.openxmlformats.org/officeDocument/2006/relationships/image" Target="../media/image3.png"/><Relationship Id="rId33" Type="http://schemas.microsoft.com/office/2007/relationships/diagramDrawing" Target="../diagrams/drawing23.xml"/><Relationship Id="rId2" Type="http://schemas.openxmlformats.org/officeDocument/2006/relationships/customXml" Target="../../customXml/item1057.xml"/><Relationship Id="rId16" Type="http://schemas.openxmlformats.org/officeDocument/2006/relationships/customXml" Target="../../customXml/item1071.xml"/><Relationship Id="rId20" Type="http://schemas.openxmlformats.org/officeDocument/2006/relationships/customXml" Target="../../customXml/item1075.xml"/><Relationship Id="rId29" Type="http://schemas.openxmlformats.org/officeDocument/2006/relationships/diagramData" Target="../diagrams/data23.xml"/><Relationship Id="rId1" Type="http://schemas.openxmlformats.org/officeDocument/2006/relationships/customXml" Target="../../customXml/item1056.xml"/><Relationship Id="rId6" Type="http://schemas.openxmlformats.org/officeDocument/2006/relationships/customXml" Target="../../customXml/item1061.xml"/><Relationship Id="rId11" Type="http://schemas.openxmlformats.org/officeDocument/2006/relationships/customXml" Target="../../customXml/item1066.xml"/><Relationship Id="rId24" Type="http://schemas.openxmlformats.org/officeDocument/2006/relationships/image" Target="../media/image2.png"/><Relationship Id="rId32" Type="http://schemas.openxmlformats.org/officeDocument/2006/relationships/diagramColors" Target="../diagrams/colors23.xml"/><Relationship Id="rId5" Type="http://schemas.openxmlformats.org/officeDocument/2006/relationships/customXml" Target="../../customXml/item1060.xml"/><Relationship Id="rId15" Type="http://schemas.openxmlformats.org/officeDocument/2006/relationships/customXml" Target="../../customXml/item1070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1065.xml"/><Relationship Id="rId19" Type="http://schemas.openxmlformats.org/officeDocument/2006/relationships/customXml" Target="../../customXml/item1074.xml"/><Relationship Id="rId31" Type="http://schemas.openxmlformats.org/officeDocument/2006/relationships/diagramQuickStyle" Target="../diagrams/quickStyle23.xml"/><Relationship Id="rId4" Type="http://schemas.openxmlformats.org/officeDocument/2006/relationships/customXml" Target="../../customXml/item1059.xml"/><Relationship Id="rId9" Type="http://schemas.openxmlformats.org/officeDocument/2006/relationships/customXml" Target="../../customXml/item1064.xml"/><Relationship Id="rId14" Type="http://schemas.openxmlformats.org/officeDocument/2006/relationships/customXml" Target="../../customXml/item1069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diagramLayout" Target="../diagrams/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5.xml"/><Relationship Id="rId13" Type="http://schemas.openxmlformats.org/officeDocument/2006/relationships/customXml" Target="../../customXml/item770.xml"/><Relationship Id="rId18" Type="http://schemas.openxmlformats.org/officeDocument/2006/relationships/customXml" Target="../../customXml/item31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20.xml"/><Relationship Id="rId21" Type="http://schemas.openxmlformats.org/officeDocument/2006/relationships/customXml" Target="../../customXml/item508.xml"/><Relationship Id="rId7" Type="http://schemas.openxmlformats.org/officeDocument/2006/relationships/customXml" Target="../../customXml/item847.xml"/><Relationship Id="rId12" Type="http://schemas.openxmlformats.org/officeDocument/2006/relationships/customXml" Target="../../customXml/item736.xml"/><Relationship Id="rId17" Type="http://schemas.openxmlformats.org/officeDocument/2006/relationships/customXml" Target="../../customXml/item272.xml"/><Relationship Id="rId25" Type="http://schemas.openxmlformats.org/officeDocument/2006/relationships/notesSlide" Target="../notesSlides/notesSlide3.xml"/><Relationship Id="rId2" Type="http://schemas.openxmlformats.org/officeDocument/2006/relationships/customXml" Target="../../customXml/item840.xml"/><Relationship Id="rId16" Type="http://schemas.openxmlformats.org/officeDocument/2006/relationships/customXml" Target="../../customXml/item527.xml"/><Relationship Id="rId20" Type="http://schemas.openxmlformats.org/officeDocument/2006/relationships/customXml" Target="../../customXml/item61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95.xml"/><Relationship Id="rId6" Type="http://schemas.openxmlformats.org/officeDocument/2006/relationships/customXml" Target="../../customXml/item206.xml"/><Relationship Id="rId11" Type="http://schemas.openxmlformats.org/officeDocument/2006/relationships/customXml" Target="../../customXml/item805.xml"/><Relationship Id="rId24" Type="http://schemas.openxmlformats.org/officeDocument/2006/relationships/slideLayout" Target="../slideLayouts/slideLayout1.xml"/><Relationship Id="rId32" Type="http://schemas.openxmlformats.org/officeDocument/2006/relationships/chart" Target="../charts/chart2.xml"/><Relationship Id="rId5" Type="http://schemas.openxmlformats.org/officeDocument/2006/relationships/customXml" Target="../../customXml/item483.xml"/><Relationship Id="rId15" Type="http://schemas.openxmlformats.org/officeDocument/2006/relationships/customXml" Target="../../customXml/item243.xml"/><Relationship Id="rId23" Type="http://schemas.openxmlformats.org/officeDocument/2006/relationships/customXml" Target="../../customXml/item45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90.xml"/><Relationship Id="rId19" Type="http://schemas.openxmlformats.org/officeDocument/2006/relationships/customXml" Target="../../customXml/item425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366.xml"/><Relationship Id="rId9" Type="http://schemas.openxmlformats.org/officeDocument/2006/relationships/customXml" Target="../../customXml/item649.xml"/><Relationship Id="rId14" Type="http://schemas.openxmlformats.org/officeDocument/2006/relationships/customXml" Target="../../customXml/item407.xml"/><Relationship Id="rId22" Type="http://schemas.openxmlformats.org/officeDocument/2006/relationships/customXml" Target="../../customXml/item297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0.xml"/><Relationship Id="rId13" Type="http://schemas.openxmlformats.org/officeDocument/2006/relationships/customXml" Target="../../customXml/item139.xml"/><Relationship Id="rId18" Type="http://schemas.openxmlformats.org/officeDocument/2006/relationships/customXml" Target="../../customXml/item786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768.xml"/><Relationship Id="rId21" Type="http://schemas.openxmlformats.org/officeDocument/2006/relationships/customXml" Target="../../customXml/item188.xml"/><Relationship Id="rId7" Type="http://schemas.openxmlformats.org/officeDocument/2006/relationships/customXml" Target="../../customXml/item375.xml"/><Relationship Id="rId12" Type="http://schemas.openxmlformats.org/officeDocument/2006/relationships/customXml" Target="../../customXml/item678.xml"/><Relationship Id="rId17" Type="http://schemas.openxmlformats.org/officeDocument/2006/relationships/customXml" Target="../../customXml/item379.xml"/><Relationship Id="rId25" Type="http://schemas.openxmlformats.org/officeDocument/2006/relationships/notesSlide" Target="../notesSlides/notesSlide4.xml"/><Relationship Id="rId2" Type="http://schemas.openxmlformats.org/officeDocument/2006/relationships/customXml" Target="../../customXml/item182.xml"/><Relationship Id="rId16" Type="http://schemas.openxmlformats.org/officeDocument/2006/relationships/customXml" Target="../../customXml/item136.xml"/><Relationship Id="rId20" Type="http://schemas.openxmlformats.org/officeDocument/2006/relationships/customXml" Target="../../customXml/item582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675.xml"/><Relationship Id="rId11" Type="http://schemas.openxmlformats.org/officeDocument/2006/relationships/customXml" Target="../../customXml/item367.xml"/><Relationship Id="rId24" Type="http://schemas.openxmlformats.org/officeDocument/2006/relationships/slideLayout" Target="../slideLayouts/slideLayout1.xml"/><Relationship Id="rId32" Type="http://schemas.openxmlformats.org/officeDocument/2006/relationships/chart" Target="../charts/chart3.xml"/><Relationship Id="rId5" Type="http://schemas.openxmlformats.org/officeDocument/2006/relationships/customXml" Target="../../customXml/item569.xml"/><Relationship Id="rId15" Type="http://schemas.openxmlformats.org/officeDocument/2006/relationships/customXml" Target="../../customXml/item258.xml"/><Relationship Id="rId23" Type="http://schemas.openxmlformats.org/officeDocument/2006/relationships/customXml" Target="../../customXml/item643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65.xml"/><Relationship Id="rId19" Type="http://schemas.openxmlformats.org/officeDocument/2006/relationships/customXml" Target="../../customXml/item120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304.xml"/><Relationship Id="rId9" Type="http://schemas.openxmlformats.org/officeDocument/2006/relationships/customXml" Target="../../customXml/item858.xml"/><Relationship Id="rId14" Type="http://schemas.openxmlformats.org/officeDocument/2006/relationships/customXml" Target="../../customXml/item469.xml"/><Relationship Id="rId22" Type="http://schemas.openxmlformats.org/officeDocument/2006/relationships/customXml" Target="../../customXml/item330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7.xml"/><Relationship Id="rId13" Type="http://schemas.openxmlformats.org/officeDocument/2006/relationships/customXml" Target="../../customXml/item496.xml"/><Relationship Id="rId18" Type="http://schemas.openxmlformats.org/officeDocument/2006/relationships/customXml" Target="../../customXml/item586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820.xml"/><Relationship Id="rId21" Type="http://schemas.openxmlformats.org/officeDocument/2006/relationships/customXml" Target="../../customXml/item754.xml"/><Relationship Id="rId7" Type="http://schemas.openxmlformats.org/officeDocument/2006/relationships/customXml" Target="../../customXml/item75.xml"/><Relationship Id="rId12" Type="http://schemas.openxmlformats.org/officeDocument/2006/relationships/customXml" Target="../../customXml/item459.xml"/><Relationship Id="rId17" Type="http://schemas.openxmlformats.org/officeDocument/2006/relationships/customXml" Target="../../customXml/item217.xml"/><Relationship Id="rId25" Type="http://schemas.openxmlformats.org/officeDocument/2006/relationships/notesSlide" Target="../notesSlides/notesSlide5.xml"/><Relationship Id="rId2" Type="http://schemas.openxmlformats.org/officeDocument/2006/relationships/customXml" Target="../../customXml/item235.xml"/><Relationship Id="rId16" Type="http://schemas.openxmlformats.org/officeDocument/2006/relationships/customXml" Target="../../customXml/item687.xml"/><Relationship Id="rId20" Type="http://schemas.openxmlformats.org/officeDocument/2006/relationships/customXml" Target="../../customXml/item277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801.xml"/><Relationship Id="rId6" Type="http://schemas.openxmlformats.org/officeDocument/2006/relationships/customXml" Target="../../customXml/item746.xml"/><Relationship Id="rId11" Type="http://schemas.openxmlformats.org/officeDocument/2006/relationships/customXml" Target="../../customXml/item752.xml"/><Relationship Id="rId24" Type="http://schemas.openxmlformats.org/officeDocument/2006/relationships/slideLayout" Target="../slideLayouts/slideLayout1.xml"/><Relationship Id="rId32" Type="http://schemas.openxmlformats.org/officeDocument/2006/relationships/chart" Target="../charts/chart4.xml"/><Relationship Id="rId5" Type="http://schemas.openxmlformats.org/officeDocument/2006/relationships/customXml" Target="../../customXml/item208.xml"/><Relationship Id="rId15" Type="http://schemas.openxmlformats.org/officeDocument/2006/relationships/customXml" Target="../../customXml/item121.xml"/><Relationship Id="rId23" Type="http://schemas.openxmlformats.org/officeDocument/2006/relationships/customXml" Target="../../customXml/item722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844.xml"/><Relationship Id="rId19" Type="http://schemas.openxmlformats.org/officeDocument/2006/relationships/customXml" Target="../../customXml/item666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78.xml"/><Relationship Id="rId9" Type="http://schemas.openxmlformats.org/officeDocument/2006/relationships/customXml" Target="../../customXml/item91.xml"/><Relationship Id="rId14" Type="http://schemas.openxmlformats.org/officeDocument/2006/relationships/customXml" Target="../../customXml/item724.xml"/><Relationship Id="rId22" Type="http://schemas.openxmlformats.org/officeDocument/2006/relationships/customXml" Target="../../customXml/item717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4.xml"/><Relationship Id="rId13" Type="http://schemas.openxmlformats.org/officeDocument/2006/relationships/customXml" Target="../../customXml/item472.xml"/><Relationship Id="rId18" Type="http://schemas.openxmlformats.org/officeDocument/2006/relationships/customXml" Target="../../customXml/item706.xml"/><Relationship Id="rId26" Type="http://schemas.openxmlformats.org/officeDocument/2006/relationships/customXml" Target="../../customXml/item554.xml"/><Relationship Id="rId3" Type="http://schemas.openxmlformats.org/officeDocument/2006/relationships/customXml" Target="../../customXml/item7.xml"/><Relationship Id="rId21" Type="http://schemas.openxmlformats.org/officeDocument/2006/relationships/customXml" Target="../../customXml/item418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238.xml"/><Relationship Id="rId12" Type="http://schemas.openxmlformats.org/officeDocument/2006/relationships/customXml" Target="../../customXml/item635.xml"/><Relationship Id="rId17" Type="http://schemas.openxmlformats.org/officeDocument/2006/relationships/customXml" Target="../../customXml/item246.xml"/><Relationship Id="rId25" Type="http://schemas.openxmlformats.org/officeDocument/2006/relationships/customXml" Target="../../customXml/item526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708.xml"/><Relationship Id="rId16" Type="http://schemas.openxmlformats.org/officeDocument/2006/relationships/customXml" Target="../../customXml/item223.xml"/><Relationship Id="rId20" Type="http://schemas.openxmlformats.org/officeDocument/2006/relationships/customXml" Target="../../customXml/item747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750.xml"/><Relationship Id="rId6" Type="http://schemas.openxmlformats.org/officeDocument/2006/relationships/customXml" Target="../../customXml/item599.xml"/><Relationship Id="rId11" Type="http://schemas.openxmlformats.org/officeDocument/2006/relationships/customXml" Target="../../customXml/item510.xml"/><Relationship Id="rId24" Type="http://schemas.openxmlformats.org/officeDocument/2006/relationships/customXml" Target="../../customXml/item446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656.xml"/><Relationship Id="rId15" Type="http://schemas.openxmlformats.org/officeDocument/2006/relationships/customXml" Target="../../customXml/item219.xml"/><Relationship Id="rId23" Type="http://schemas.openxmlformats.org/officeDocument/2006/relationships/customXml" Target="../../customXml/item814.xml"/><Relationship Id="rId28" Type="http://schemas.openxmlformats.org/officeDocument/2006/relationships/notesSlide" Target="../notesSlides/notesSlide6.xml"/><Relationship Id="rId10" Type="http://schemas.openxmlformats.org/officeDocument/2006/relationships/customXml" Target="../../customXml/item766.xml"/><Relationship Id="rId19" Type="http://schemas.openxmlformats.org/officeDocument/2006/relationships/customXml" Target="../../customXml/item491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257.xml"/><Relationship Id="rId9" Type="http://schemas.openxmlformats.org/officeDocument/2006/relationships/customXml" Target="../../customXml/item395.xml"/><Relationship Id="rId14" Type="http://schemas.openxmlformats.org/officeDocument/2006/relationships/customXml" Target="../../customXml/item669.xml"/><Relationship Id="rId22" Type="http://schemas.openxmlformats.org/officeDocument/2006/relationships/customXml" Target="../../customXml/item360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" name="WebBrowser"/>
            <p:cNvGrpSpPr/>
            <p:nvPr>
              <p:custDataLst>
                <p:custData r:id="rId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06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07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6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432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3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7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430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1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25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26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27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8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9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11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422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3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4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414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1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416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17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18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2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420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421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502" name="Content"/>
            <p:cNvSpPr/>
            <p:nvPr>
              <p:custDataLst>
                <p:custData r:id="rId10"/>
              </p:custDataLst>
            </p:nvPr>
          </p:nvSpPr>
          <p:spPr>
            <a:xfrm>
              <a:off x="8460432" y="692696"/>
              <a:ext cx="432048" cy="2160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>
                  <a:latin typeface="Segoe UI" pitchFamily="34" charset="0"/>
                  <a:cs typeface="Segoe UI" pitchFamily="34" charset="0"/>
                </a:rPr>
                <a:t>註冊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03" name="Content"/>
            <p:cNvSpPr/>
            <p:nvPr>
              <p:custDataLst>
                <p:custData r:id="rId11"/>
              </p:custDataLst>
            </p:nvPr>
          </p:nvSpPr>
          <p:spPr>
            <a:xfrm>
              <a:off x="7956376" y="692696"/>
              <a:ext cx="504056" cy="2160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登入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群組 512"/>
            <p:cNvGrpSpPr/>
            <p:nvPr/>
          </p:nvGrpSpPr>
          <p:grpSpPr>
            <a:xfrm>
              <a:off x="5940152" y="692696"/>
              <a:ext cx="2016224" cy="360040"/>
              <a:chOff x="5940152" y="692696"/>
              <a:chExt cx="2016224" cy="360040"/>
            </a:xfrm>
          </p:grpSpPr>
          <p:sp>
            <p:nvSpPr>
              <p:cNvPr id="506" name="Content"/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5940152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04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17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668344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7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8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1403648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9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0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群組 517"/>
          <p:cNvGrpSpPr/>
          <p:nvPr/>
        </p:nvGrpSpPr>
        <p:grpSpPr>
          <a:xfrm>
            <a:off x="1619672" y="1484784"/>
            <a:ext cx="847919" cy="720080"/>
            <a:chOff x="1490235" y="1567485"/>
            <a:chExt cx="415871" cy="415871"/>
          </a:xfrm>
        </p:grpSpPr>
        <p:sp>
          <p:nvSpPr>
            <p:cNvPr id="511" name="Oval 1"/>
            <p:cNvSpPr/>
            <p:nvPr>
              <p:custDataLst>
                <p:custData r:id="rId5"/>
                <p:custData r:id="rId6"/>
              </p:custDataLst>
            </p:nvPr>
          </p:nvSpPr>
          <p:spPr>
            <a:xfrm>
              <a:off x="1490235" y="1567485"/>
              <a:ext cx="415871" cy="415871"/>
            </a:xfrm>
            <a:prstGeom prst="ellipse">
              <a:avLst/>
            </a:prstGeom>
            <a:noFill/>
            <a:ln w="38100">
              <a:solidFill>
                <a:srgbClr val="1A1A1A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Freeform 124"/>
            <p:cNvSpPr>
              <a:spLocks noEditPoints="1"/>
            </p:cNvSpPr>
            <p:nvPr>
              <p:custDataLst>
                <p:custData r:id="rId7"/>
                <p:custData r:id="rId8"/>
              </p:custDataLst>
            </p:nvPr>
          </p:nvSpPr>
          <p:spPr bwMode="black">
            <a:xfrm>
              <a:off x="1655078" y="1622951"/>
              <a:ext cx="68768" cy="270127"/>
            </a:xfrm>
            <a:custGeom>
              <a:avLst/>
              <a:gdLst>
                <a:gd name="T0" fmla="*/ 16 w 17"/>
                <a:gd name="T1" fmla="*/ 0 h 69"/>
                <a:gd name="T2" fmla="*/ 14 w 17"/>
                <a:gd name="T3" fmla="*/ 47 h 69"/>
                <a:gd name="T4" fmla="*/ 2 w 17"/>
                <a:gd name="T5" fmla="*/ 47 h 69"/>
                <a:gd name="T6" fmla="*/ 0 w 17"/>
                <a:gd name="T7" fmla="*/ 0 h 69"/>
                <a:gd name="T8" fmla="*/ 16 w 17"/>
                <a:gd name="T9" fmla="*/ 0 h 69"/>
                <a:gd name="T10" fmla="*/ 17 w 17"/>
                <a:gd name="T11" fmla="*/ 61 h 69"/>
                <a:gd name="T12" fmla="*/ 15 w 17"/>
                <a:gd name="T13" fmla="*/ 67 h 69"/>
                <a:gd name="T14" fmla="*/ 8 w 17"/>
                <a:gd name="T15" fmla="*/ 69 h 69"/>
                <a:gd name="T16" fmla="*/ 2 w 17"/>
                <a:gd name="T17" fmla="*/ 67 h 69"/>
                <a:gd name="T18" fmla="*/ 0 w 17"/>
                <a:gd name="T19" fmla="*/ 61 h 69"/>
                <a:gd name="T20" fmla="*/ 2 w 17"/>
                <a:gd name="T21" fmla="*/ 56 h 69"/>
                <a:gd name="T22" fmla="*/ 8 w 17"/>
                <a:gd name="T23" fmla="*/ 54 h 69"/>
                <a:gd name="T24" fmla="*/ 14 w 17"/>
                <a:gd name="T25" fmla="*/ 56 h 69"/>
                <a:gd name="T26" fmla="*/ 17 w 17"/>
                <a:gd name="T2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69">
                  <a:moveTo>
                    <a:pt x="16" y="0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7" y="61"/>
                  </a:moveTo>
                  <a:cubicBezTo>
                    <a:pt x="17" y="64"/>
                    <a:pt x="16" y="66"/>
                    <a:pt x="15" y="67"/>
                  </a:cubicBezTo>
                  <a:cubicBezTo>
                    <a:pt x="13" y="69"/>
                    <a:pt x="11" y="69"/>
                    <a:pt x="8" y="69"/>
                  </a:cubicBezTo>
                  <a:cubicBezTo>
                    <a:pt x="6" y="69"/>
                    <a:pt x="4" y="69"/>
                    <a:pt x="2" y="67"/>
                  </a:cubicBezTo>
                  <a:cubicBezTo>
                    <a:pt x="0" y="65"/>
                    <a:pt x="0" y="64"/>
                    <a:pt x="0" y="61"/>
                  </a:cubicBezTo>
                  <a:cubicBezTo>
                    <a:pt x="0" y="59"/>
                    <a:pt x="0" y="57"/>
                    <a:pt x="2" y="56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1" y="54"/>
                    <a:pt x="13" y="54"/>
                    <a:pt x="14" y="56"/>
                  </a:cubicBezTo>
                  <a:cubicBezTo>
                    <a:pt x="16" y="57"/>
                    <a:pt x="17" y="59"/>
                    <a:pt x="17" y="6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群組 513"/>
          <p:cNvGrpSpPr/>
          <p:nvPr/>
        </p:nvGrpSpPr>
        <p:grpSpPr>
          <a:xfrm>
            <a:off x="2699792" y="1772816"/>
            <a:ext cx="2952328" cy="360040"/>
            <a:chOff x="6087681" y="692696"/>
            <a:chExt cx="2016224" cy="360040"/>
          </a:xfrm>
        </p:grpSpPr>
        <p:sp>
          <p:nvSpPr>
            <p:cNvPr id="515" name="Content"/>
            <p:cNvSpPr/>
            <p:nvPr>
              <p:custDataLst>
                <p:custData r:id="rId3"/>
              </p:custDataLst>
            </p:nvPr>
          </p:nvSpPr>
          <p:spPr>
            <a:xfrm>
              <a:off x="6087681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輸入股票代號，查看公司價值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16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7" name="Content"/>
          <p:cNvSpPr txBox="1"/>
          <p:nvPr>
            <p:custDataLst>
              <p:custData r:id="rId1"/>
            </p:custDataLst>
          </p:nvPr>
        </p:nvSpPr>
        <p:spPr>
          <a:xfrm>
            <a:off x="2699792" y="1556792"/>
            <a:ext cx="20313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b="1" i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穩健的報酬，更優閒的生活</a:t>
            </a:r>
            <a:endParaRPr lang="en-US" sz="1200" b="1" i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1" name="圖片 520" descr="未命名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51720" y="2420888"/>
            <a:ext cx="4968552" cy="4236414"/>
          </a:xfrm>
          <a:prstGeom prst="rect">
            <a:avLst/>
          </a:prstGeom>
        </p:spPr>
      </p:pic>
      <p:sp>
        <p:nvSpPr>
          <p:cNvPr id="52" name="MouseClick"/>
          <p:cNvSpPr/>
          <p:nvPr>
            <p:custDataLst>
              <p:custData r:id="rId2"/>
            </p:custDataLst>
          </p:nvPr>
        </p:nvSpPr>
        <p:spPr>
          <a:xfrm rot="20359169">
            <a:off x="794447" y="114343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C 0.0191 0.00093 0.03924 -0.00046 0.05833 0.00185 C 0.07292 0.00394 0.08472 0.00926 0.09792 0.01297 C 0.15017 0.02801 0.17205 0.04908 0.20191 0.07616 C 0.21059 0.09259 0.21562 0.10857 0.21562 0.12639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12913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5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6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526204" y="229932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損益表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526204" y="311367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現金流量表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526204" y="190443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基本資料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538904" y="397776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新聞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526204" y="354572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股利政策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1764276" y="1904439"/>
            <a:ext cx="6623299" cy="38140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526204" y="269420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資產負債表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5"/>
            </p:custDataLst>
          </p:nvPr>
        </p:nvSpPr>
        <p:spPr>
          <a:xfrm>
            <a:off x="538904" y="437497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PTT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16"/>
            </p:custDataLst>
          </p:nvPr>
        </p:nvSpPr>
        <p:spPr>
          <a:xfrm>
            <a:off x="2052083" y="2739323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Re: [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標的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華美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(6107)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財報問題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7"/>
            </p:custDataLst>
          </p:nvPr>
        </p:nvSpPr>
        <p:spPr>
          <a:xfrm>
            <a:off x="2057643" y="3387395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請益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誰有買到華美？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8"/>
            </p:custDataLst>
          </p:nvPr>
        </p:nvSpPr>
        <p:spPr>
          <a:xfrm>
            <a:off x="2052082" y="4683539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標的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現金收購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6107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華美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9"/>
            </p:custDataLst>
          </p:nvPr>
        </p:nvSpPr>
        <p:spPr>
          <a:xfrm>
            <a:off x="2057643" y="4035467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Re: [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標的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現金收購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6107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華美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20"/>
            </p:custDataLst>
          </p:nvPr>
        </p:nvSpPr>
        <p:spPr>
          <a:xfrm>
            <a:off x="2057643" y="2155304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新聞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電源大廠涉假交易 華美電子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高層遭聲押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MouseClick"/>
          <p:cNvSpPr/>
          <p:nvPr>
            <p:custDataLst>
              <p:custData r:id="rId21"/>
            </p:custDataLst>
          </p:nvPr>
        </p:nvSpPr>
        <p:spPr>
          <a:xfrm rot="20359169">
            <a:off x="1396160" y="45452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1" name="Content"/>
          <p:cNvSpPr/>
          <p:nvPr>
            <p:custDataLst>
              <p:custData r:id="rId22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23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4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22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046 C 0.00989 0.00023 0.02014 0.00093 0.03003 -0.00046 C 0.0375 -0.00139 0.04357 -0.00417 0.05034 -0.00602 C 0.07708 -0.01343 0.08837 -0.02384 0.10364 -0.03704 C 0.10816 -0.04537 0.11076 -0.05347 0.11076 -0.06204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12913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5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6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526204" y="229932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損益表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526204" y="311367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現金流量表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526204" y="190443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基本資料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538904" y="397776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新聞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526204" y="354572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股利政策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1764276" y="1904439"/>
            <a:ext cx="6623299" cy="38140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526204" y="269420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資產負債表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5"/>
            </p:custDataLst>
          </p:nvPr>
        </p:nvSpPr>
        <p:spPr>
          <a:xfrm>
            <a:off x="538904" y="437497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PTT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16"/>
            </p:custDataLst>
          </p:nvPr>
        </p:nvSpPr>
        <p:spPr>
          <a:xfrm>
            <a:off x="2052083" y="2739323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Re: [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標的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華美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(6107)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財報問題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7"/>
            </p:custDataLst>
          </p:nvPr>
        </p:nvSpPr>
        <p:spPr>
          <a:xfrm>
            <a:off x="2057643" y="3387395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請益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誰有買到華美？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8"/>
            </p:custDataLst>
          </p:nvPr>
        </p:nvSpPr>
        <p:spPr>
          <a:xfrm>
            <a:off x="2052082" y="4683539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標的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現金收購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6107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華美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9"/>
            </p:custDataLst>
          </p:nvPr>
        </p:nvSpPr>
        <p:spPr>
          <a:xfrm>
            <a:off x="2057643" y="4035467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Re: [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標的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現金收購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6107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華美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20"/>
            </p:custDataLst>
          </p:nvPr>
        </p:nvSpPr>
        <p:spPr>
          <a:xfrm>
            <a:off x="2057643" y="2155304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新聞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電源大廠涉假交易 華美電子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高層遭聲押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21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22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3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MouseClick"/>
          <p:cNvSpPr/>
          <p:nvPr>
            <p:custDataLst>
              <p:custData r:id="rId24"/>
            </p:custDataLst>
          </p:nvPr>
        </p:nvSpPr>
        <p:spPr>
          <a:xfrm rot="20359169">
            <a:off x="1298503" y="431178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22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2544E-6 C 0.01163 -0.00185 0.02378 0.00255 0.03542 -0.00601 C 0.0441 -0.01272 0.05139 -0.03145 0.05937 -0.04417 C 0.0908 -0.09435 0.10417 -0.16651 0.12205 -0.2567 C 0.12743 -0.3136 0.13055 -0.36864 0.13055 -0.42784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49074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604849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1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</a:p>
            </p:txBody>
          </p:sp>
          <p:grpSp>
            <p:nvGrpSpPr>
              <p:cNvPr id="2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D7FB116-2218-406F-8950-E6EB038FAAF7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69646" y="3184982"/>
            <a:ext cx="8534400" cy="30230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86053F0D-2FB5-4A60-B54C-FA4325A9FACB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73099" y="2691740"/>
            <a:ext cx="7315200" cy="4381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70314536-E021-404F-9AB7-42639F3FC0F2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39987" y="2114576"/>
            <a:ext cx="2705100" cy="4000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2769B6D-6D4D-4325-AACE-CDB8F0546250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98590" y="2093350"/>
            <a:ext cx="933450" cy="4476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D68AECC8-D97C-47F0-83BF-AE4A0A36983B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862686" y="2095937"/>
            <a:ext cx="933450" cy="4286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0F036477-B8F1-4103-B361-55BB28770CE8}"/>
              </a:ext>
            </a:extLst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26873" y="2113928"/>
            <a:ext cx="895350" cy="419100"/>
          </a:xfrm>
          <a:prstGeom prst="rect">
            <a:avLst/>
          </a:prstGeom>
        </p:spPr>
      </p:pic>
      <p:grpSp>
        <p:nvGrpSpPr>
          <p:cNvPr id="23" name="群組 13">
            <a:extLst>
              <a:ext uri="{FF2B5EF4-FFF2-40B4-BE49-F238E27FC236}">
                <a16:creationId xmlns:a16="http://schemas.microsoft.com/office/drawing/2014/main" xmlns="" id="{DA210EDB-D1C1-49A7-8F7F-A50217B0261A}"/>
              </a:ext>
            </a:extLst>
          </p:cNvPr>
          <p:cNvGrpSpPr/>
          <p:nvPr/>
        </p:nvGrpSpPr>
        <p:grpSpPr>
          <a:xfrm>
            <a:off x="439987" y="1628800"/>
            <a:ext cx="3065906" cy="428625"/>
            <a:chOff x="293317" y="1020234"/>
            <a:chExt cx="3065906" cy="42862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xmlns="" id="{356ED25E-1E3B-40FE-AEBA-0B3E37713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3317" y="1020234"/>
              <a:ext cx="1533525" cy="42862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xmlns="" id="{9BBF65CC-5318-4C16-BEAA-8ED1164E5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5698" y="1036307"/>
              <a:ext cx="762000" cy="40005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xmlns="" id="{25E59A9B-A7E4-4AD7-9A82-265E1C62B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87698" y="1026645"/>
              <a:ext cx="771525" cy="40005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xmlns="" id="{019301E7-D011-4713-A828-F5C277FBA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62133" y="1026645"/>
              <a:ext cx="752475" cy="400050"/>
            </a:xfrm>
            <a:prstGeom prst="rect">
              <a:avLst/>
            </a:prstGeom>
          </p:spPr>
        </p:pic>
      </p:grpSp>
      <p:sp>
        <p:nvSpPr>
          <p:cNvPr id="53" name="Content"/>
          <p:cNvSpPr/>
          <p:nvPr>
            <p:custDataLst>
              <p:custData r:id="rId8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0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MouseClick"/>
          <p:cNvSpPr/>
          <p:nvPr>
            <p:custDataLst>
              <p:custData r:id="rId11"/>
            </p:custDataLst>
          </p:nvPr>
        </p:nvSpPr>
        <p:spPr>
          <a:xfrm rot="20359169">
            <a:off x="1077412" y="235191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23 C 0.0066 0.00023 0.01354 0.00046 0.02014 2.94172E-6 C 0.025 -0.00047 0.02917 -0.00116 0.03386 -0.00185 C 0.05174 -0.00393 0.05938 -0.00717 0.06962 -0.0111 C 0.07274 -0.01365 0.07465 -0.01596 0.07465 -0.0185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-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50505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606280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</a:p>
            </p:txBody>
          </p:sp>
          <p:grpSp>
            <p:nvGrpSpPr>
              <p:cNvPr id="1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DB2F0A5-93E4-411F-B614-2149361A1389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2422" y="3145675"/>
            <a:ext cx="8662726" cy="32356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B28376C-7A3E-4181-9FC1-707667FCF983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36515" y="2678435"/>
            <a:ext cx="6877050" cy="390525"/>
          </a:xfrm>
          <a:prstGeom prst="rect">
            <a:avLst/>
          </a:prstGeom>
        </p:spPr>
      </p:pic>
      <p:grpSp>
        <p:nvGrpSpPr>
          <p:cNvPr id="16" name="群組 9">
            <a:extLst>
              <a:ext uri="{FF2B5EF4-FFF2-40B4-BE49-F238E27FC236}">
                <a16:creationId xmlns:a16="http://schemas.microsoft.com/office/drawing/2014/main" xmlns="" id="{BA95F8D5-158F-4755-A5C3-39D45EDD1315}"/>
              </a:ext>
            </a:extLst>
          </p:cNvPr>
          <p:cNvGrpSpPr/>
          <p:nvPr/>
        </p:nvGrpSpPr>
        <p:grpSpPr>
          <a:xfrm>
            <a:off x="230450" y="2189237"/>
            <a:ext cx="5354629" cy="454711"/>
            <a:chOff x="230450" y="1469157"/>
            <a:chExt cx="5354629" cy="45471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167DDFF7-51E0-4FE6-BF84-589B9B0D7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/>
            <a:srcRect t="2174"/>
            <a:stretch/>
          </p:blipFill>
          <p:spPr>
            <a:xfrm>
              <a:off x="230450" y="1495243"/>
              <a:ext cx="2714625" cy="428625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xmlns="" id="{2E5D8BD3-8555-484C-9893-21BC19712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87533" y="1469157"/>
              <a:ext cx="933450" cy="447675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xmlns="" id="{9B2890D4-A3B3-4D7E-A64E-03B092897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51629" y="1471744"/>
              <a:ext cx="933450" cy="428625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xmlns="" id="{9BB0B691-EC24-4EE8-81ED-4065E10B5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15816" y="1489735"/>
              <a:ext cx="895350" cy="419100"/>
            </a:xfrm>
            <a:prstGeom prst="rect">
              <a:avLst/>
            </a:prstGeom>
          </p:spPr>
        </p:pic>
      </p:grpSp>
      <p:grpSp>
        <p:nvGrpSpPr>
          <p:cNvPr id="17" name="群組 48">
            <a:extLst>
              <a:ext uri="{FF2B5EF4-FFF2-40B4-BE49-F238E27FC236}">
                <a16:creationId xmlns:a16="http://schemas.microsoft.com/office/drawing/2014/main" xmlns="" id="{7031EF24-8D8B-4C32-B693-B61DEE9C9DE3}"/>
              </a:ext>
            </a:extLst>
          </p:cNvPr>
          <p:cNvGrpSpPr/>
          <p:nvPr/>
        </p:nvGrpSpPr>
        <p:grpSpPr>
          <a:xfrm>
            <a:off x="209950" y="1740314"/>
            <a:ext cx="3065906" cy="428625"/>
            <a:chOff x="293317" y="1020234"/>
            <a:chExt cx="3065906" cy="428625"/>
          </a:xfrm>
        </p:grpSpPr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xmlns="" id="{7616FE25-1148-411A-BDD2-3E8A464DE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3317" y="1020234"/>
              <a:ext cx="1533525" cy="428625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xmlns="" id="{6CE6620F-F42E-4A4F-8C30-0D2754D5C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5698" y="1036307"/>
              <a:ext cx="762000" cy="400050"/>
            </a:xfrm>
            <a:prstGeom prst="rect">
              <a:avLst/>
            </a:prstGeom>
          </p:spPr>
        </p:pic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xmlns="" id="{778C1A89-59B9-45E1-A192-AF61E36D5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87698" y="1026645"/>
              <a:ext cx="771525" cy="400050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xmlns="" id="{E7D55089-7308-4DB4-9F0B-F97B58E7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62133" y="1026645"/>
              <a:ext cx="752475" cy="400050"/>
            </a:xfrm>
            <a:prstGeom prst="rect">
              <a:avLst/>
            </a:prstGeom>
          </p:spPr>
        </p:pic>
      </p:grpSp>
      <p:sp>
        <p:nvSpPr>
          <p:cNvPr id="57" name="Content"/>
          <p:cNvSpPr/>
          <p:nvPr>
            <p:custDataLst>
              <p:custData r:id="rId8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9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0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MouseClick"/>
          <p:cNvSpPr/>
          <p:nvPr>
            <p:custDataLst>
              <p:custData r:id="rId11"/>
            </p:custDataLst>
          </p:nvPr>
        </p:nvSpPr>
        <p:spPr>
          <a:xfrm rot="20359169">
            <a:off x="1645772" y="243958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554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23 C 0.0066 0.00023 0.01354 0.00046 0.02014 2.94172E-6 C 0.025 -0.00047 0.02917 -0.00116 0.03386 -0.00185 C 0.05174 -0.00393 0.05938 -0.00717 0.06962 -0.0111 C 0.07274 -0.01365 0.07465 -0.01596 0.07465 -0.0185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-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944961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</a:p>
            </p:txBody>
          </p:sp>
          <p:grpSp>
            <p:nvGrpSpPr>
              <p:cNvPr id="1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DEAF056-AA2C-4E09-BF78-E9A98B6BB7B6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2213" y="3200800"/>
            <a:ext cx="8874767" cy="31830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BBF735C-0E32-4EE8-997A-38DB0E7FB83A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2524" y="2659211"/>
            <a:ext cx="6848475" cy="419100"/>
          </a:xfrm>
          <a:prstGeom prst="rect">
            <a:avLst/>
          </a:prstGeom>
        </p:spPr>
      </p:pic>
      <p:grpSp>
        <p:nvGrpSpPr>
          <p:cNvPr id="16" name="群組 9">
            <a:extLst>
              <a:ext uri="{FF2B5EF4-FFF2-40B4-BE49-F238E27FC236}">
                <a16:creationId xmlns:a16="http://schemas.microsoft.com/office/drawing/2014/main" xmlns="" id="{97D8F850-1250-438E-B817-76F8445BBFD1}"/>
              </a:ext>
            </a:extLst>
          </p:cNvPr>
          <p:cNvGrpSpPr/>
          <p:nvPr/>
        </p:nvGrpSpPr>
        <p:grpSpPr>
          <a:xfrm>
            <a:off x="153198" y="2083296"/>
            <a:ext cx="5359873" cy="447675"/>
            <a:chOff x="153198" y="1268760"/>
            <a:chExt cx="5359873" cy="44767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6DC8972A-7A16-4C47-BD56-9CA7D51A4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3198" y="1305892"/>
              <a:ext cx="2686050" cy="409575"/>
            </a:xfrm>
            <a:prstGeom prst="rect">
              <a:avLst/>
            </a:prstGeom>
          </p:spPr>
        </p:pic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xmlns="" id="{27C66A14-294C-446D-8582-044576749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5525" y="1268760"/>
              <a:ext cx="933450" cy="447675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xmlns="" id="{F649C2CC-ED74-4C24-BD20-BDC8617B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79621" y="1271347"/>
              <a:ext cx="933450" cy="428625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xmlns="" id="{B6475299-01A9-4DA5-8E65-E35E2C729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43808" y="1289338"/>
              <a:ext cx="895350" cy="419100"/>
            </a:xfrm>
            <a:prstGeom prst="rect">
              <a:avLst/>
            </a:prstGeom>
          </p:spPr>
        </p:pic>
      </p:grpSp>
      <p:grpSp>
        <p:nvGrpSpPr>
          <p:cNvPr id="17" name="群組 48">
            <a:extLst>
              <a:ext uri="{FF2B5EF4-FFF2-40B4-BE49-F238E27FC236}">
                <a16:creationId xmlns:a16="http://schemas.microsoft.com/office/drawing/2014/main" xmlns="" id="{4E8C2FD9-B8CC-41E6-9690-7189ED020393}"/>
              </a:ext>
            </a:extLst>
          </p:cNvPr>
          <p:cNvGrpSpPr/>
          <p:nvPr/>
        </p:nvGrpSpPr>
        <p:grpSpPr>
          <a:xfrm>
            <a:off x="137942" y="1654671"/>
            <a:ext cx="3065906" cy="428625"/>
            <a:chOff x="293317" y="1020234"/>
            <a:chExt cx="3065906" cy="428625"/>
          </a:xfrm>
        </p:grpSpPr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xmlns="" id="{2BC4A9AB-2282-40C3-AFD2-FE464F8A1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3317" y="1020234"/>
              <a:ext cx="1533525" cy="428625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xmlns="" id="{3C25AB5C-D6BC-4325-B550-396DA8D21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5698" y="1036307"/>
              <a:ext cx="762000" cy="400050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xmlns="" id="{B71377FF-7C35-4B5D-82B8-4E8B9392E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87698" y="1026645"/>
              <a:ext cx="771525" cy="400050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xmlns="" id="{00871E94-081E-4498-A96D-D8C2F20D0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62133" y="1026645"/>
              <a:ext cx="752475" cy="400050"/>
            </a:xfrm>
            <a:prstGeom prst="rect">
              <a:avLst/>
            </a:prstGeom>
          </p:spPr>
        </p:pic>
      </p:grpSp>
      <p:sp>
        <p:nvSpPr>
          <p:cNvPr id="57" name="Content"/>
          <p:cNvSpPr/>
          <p:nvPr>
            <p:custDataLst>
              <p:custData r:id="rId8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9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0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MouseClick"/>
          <p:cNvSpPr/>
          <p:nvPr>
            <p:custDataLst>
              <p:custData r:id="rId11"/>
            </p:custDataLst>
          </p:nvPr>
        </p:nvSpPr>
        <p:spPr>
          <a:xfrm rot="20359169">
            <a:off x="2365852" y="235191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90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23 C 0.0066 0.00023 0.01354 0.00046 0.02014 2.94172E-6 C 0.025 -0.00047 0.02917 -0.00116 0.03386 -0.00185 C 0.05174 -0.00393 0.05938 -0.00717 0.06962 -0.0111 C 0.07274 -0.01365 0.07465 -0.01596 0.07465 -0.0185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-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21424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77199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6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55742D55-1B42-44BC-B99B-E0CF5C196172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38671" y="3403402"/>
            <a:ext cx="8734342" cy="31219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BEC1F44C-C5D3-45D1-A7E9-6EF5D7845940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42330" y="2930622"/>
            <a:ext cx="7200900" cy="390525"/>
          </a:xfrm>
          <a:prstGeom prst="rect">
            <a:avLst/>
          </a:prstGeom>
        </p:spPr>
      </p:pic>
      <p:grpSp>
        <p:nvGrpSpPr>
          <p:cNvPr id="17" name="群組 9">
            <a:extLst>
              <a:ext uri="{FF2B5EF4-FFF2-40B4-BE49-F238E27FC236}">
                <a16:creationId xmlns:a16="http://schemas.microsoft.com/office/drawing/2014/main" xmlns="" id="{7311B985-5BD7-4618-962B-6FC07A38CAFF}"/>
              </a:ext>
            </a:extLst>
          </p:cNvPr>
          <p:cNvGrpSpPr/>
          <p:nvPr/>
        </p:nvGrpSpPr>
        <p:grpSpPr>
          <a:xfrm>
            <a:off x="187833" y="2376180"/>
            <a:ext cx="5397246" cy="447675"/>
            <a:chOff x="187833" y="1412776"/>
            <a:chExt cx="5397246" cy="447675"/>
          </a:xfrm>
        </p:grpSpPr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xmlns="" id="{F3F94E32-F5F2-4997-9E71-FBF3A73C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2132" y="1436589"/>
              <a:ext cx="2705100" cy="400050"/>
            </a:xfrm>
            <a:prstGeom prst="rect">
              <a:avLst/>
            </a:prstGeom>
          </p:spPr>
        </p:pic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xmlns="" id="{874D3C95-A1ED-4CD8-A3EE-964944EA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87533" y="1412776"/>
              <a:ext cx="933450" cy="447675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xmlns="" id="{09D3A314-FCC5-4586-A021-1EB04599C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51629" y="1415363"/>
              <a:ext cx="933450" cy="428625"/>
            </a:xfrm>
            <a:prstGeom prst="rect">
              <a:avLst/>
            </a:prstGeom>
          </p:spPr>
        </p:pic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xmlns="" id="{32D0CC90-38B9-432A-AE41-8C1A64681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15816" y="1433354"/>
              <a:ext cx="895350" cy="4191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590998FC-0357-42DD-8C65-972914C8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11053" y="1412776"/>
              <a:ext cx="904875" cy="40957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xmlns="" id="{F811C6CC-5AC4-4346-902E-4B389D80D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7833" y="1431826"/>
              <a:ext cx="981075" cy="428625"/>
            </a:xfrm>
            <a:prstGeom prst="rect">
              <a:avLst/>
            </a:prstGeom>
          </p:spPr>
        </p:pic>
      </p:grpSp>
      <p:grpSp>
        <p:nvGrpSpPr>
          <p:cNvPr id="18" name="群組 52">
            <a:extLst>
              <a:ext uri="{FF2B5EF4-FFF2-40B4-BE49-F238E27FC236}">
                <a16:creationId xmlns:a16="http://schemas.microsoft.com/office/drawing/2014/main" xmlns="" id="{2C30A4A2-5FC6-43E9-9A49-28766B5266FC}"/>
              </a:ext>
            </a:extLst>
          </p:cNvPr>
          <p:cNvGrpSpPr/>
          <p:nvPr/>
        </p:nvGrpSpPr>
        <p:grpSpPr>
          <a:xfrm>
            <a:off x="209950" y="1887751"/>
            <a:ext cx="3065906" cy="428625"/>
            <a:chOff x="293317" y="1020234"/>
            <a:chExt cx="3065906" cy="428625"/>
          </a:xfrm>
        </p:grpSpPr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xmlns="" id="{808661D1-074F-4AC2-A68D-A640CE2B1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93317" y="1020234"/>
              <a:ext cx="1533525" cy="428625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xmlns="" id="{582236AF-1278-4908-9C6E-134F76020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25698" y="1036307"/>
              <a:ext cx="762000" cy="400050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xmlns="" id="{026ADC74-56EC-4941-8C5A-414317C3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87698" y="1026645"/>
              <a:ext cx="771525" cy="400050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xmlns="" id="{211009AC-B05B-4E37-8624-7FE7622F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62133" y="1026645"/>
              <a:ext cx="752475" cy="400050"/>
            </a:xfrm>
            <a:prstGeom prst="rect">
              <a:avLst/>
            </a:prstGeom>
          </p:spPr>
        </p:pic>
      </p:grpSp>
      <p:sp>
        <p:nvSpPr>
          <p:cNvPr id="58" name="Content"/>
          <p:cNvSpPr/>
          <p:nvPr>
            <p:custDataLst>
              <p:custData r:id="rId8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9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0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MouseClick"/>
          <p:cNvSpPr/>
          <p:nvPr>
            <p:custDataLst>
              <p:custData r:id="rId11"/>
            </p:custDataLst>
          </p:nvPr>
        </p:nvSpPr>
        <p:spPr>
          <a:xfrm rot="20359169">
            <a:off x="3373964" y="265855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02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23 C 0.0066 0.00023 0.01354 0.00046 0.02014 2.94172E-6 C 0.025 -0.00047 0.02917 -0.00116 0.03386 -0.00185 C 0.05174 -0.00393 0.05938 -0.00717 0.06962 -0.0111 C 0.07274 -0.01365 0.07465 -0.01596 0.07465 -0.0185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-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05855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261630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內容版面配置區 3">
            <a:extLst>
              <a:ext uri="{FF2B5EF4-FFF2-40B4-BE49-F238E27FC236}">
                <a16:creationId xmlns:a16="http://schemas.microsoft.com/office/drawing/2014/main" xmlns="" id="{13C6D434-D7AB-48A5-9784-79EB1E3B7059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089880" y="2192160"/>
            <a:ext cx="5002400" cy="4477200"/>
          </a:xfrm>
          <a:prstGeom prst="rect">
            <a:avLst/>
          </a:prstGeom>
        </p:spPr>
      </p:pic>
      <p:grpSp>
        <p:nvGrpSpPr>
          <p:cNvPr id="14" name="群組 4">
            <a:extLst>
              <a:ext uri="{FF2B5EF4-FFF2-40B4-BE49-F238E27FC236}">
                <a16:creationId xmlns:a16="http://schemas.microsoft.com/office/drawing/2014/main" xmlns="" id="{03676713-581D-4587-A68F-1DBA510D910A}"/>
              </a:ext>
            </a:extLst>
          </p:cNvPr>
          <p:cNvGrpSpPr/>
          <p:nvPr/>
        </p:nvGrpSpPr>
        <p:grpSpPr>
          <a:xfrm>
            <a:off x="207917" y="1844587"/>
            <a:ext cx="5397246" cy="447675"/>
            <a:chOff x="207917" y="1263015"/>
            <a:chExt cx="5397246" cy="447675"/>
          </a:xfrm>
        </p:grpSpPr>
        <p:grpSp>
          <p:nvGrpSpPr>
            <p:cNvPr id="15" name="群組 48">
              <a:extLst>
                <a:ext uri="{FF2B5EF4-FFF2-40B4-BE49-F238E27FC236}">
                  <a16:creationId xmlns:a16="http://schemas.microsoft.com/office/drawing/2014/main" xmlns="" id="{20C1E599-67AD-4BB7-B0FF-64505B6DA322}"/>
                </a:ext>
              </a:extLst>
            </p:cNvPr>
            <p:cNvGrpSpPr/>
            <p:nvPr/>
          </p:nvGrpSpPr>
          <p:grpSpPr>
            <a:xfrm>
              <a:off x="207917" y="1263015"/>
              <a:ext cx="5397246" cy="447675"/>
              <a:chOff x="187833" y="1412776"/>
              <a:chExt cx="5397246" cy="447675"/>
            </a:xfrm>
          </p:grpSpPr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xmlns="" id="{1DBF22F7-B7E9-418D-94A8-0D3F600E1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62132" y="1436589"/>
                <a:ext cx="2705100" cy="400050"/>
              </a:xfrm>
              <a:prstGeom prst="rect">
                <a:avLst/>
              </a:prstGeom>
            </p:spPr>
          </p:pic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xmlns="" id="{0B456414-04FD-47D4-9EB7-F2EBC91AD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787533" y="1412776"/>
                <a:ext cx="933450" cy="447675"/>
              </a:xfrm>
              <a:prstGeom prst="rect">
                <a:avLst/>
              </a:prstGeom>
            </p:spPr>
          </p:pic>
          <p:pic>
            <p:nvPicPr>
              <p:cNvPr id="52" name="圖片 51">
                <a:extLst>
                  <a:ext uri="{FF2B5EF4-FFF2-40B4-BE49-F238E27FC236}">
                    <a16:creationId xmlns:a16="http://schemas.microsoft.com/office/drawing/2014/main" xmlns="" id="{8EE99CA2-CE16-4D74-B9C0-3BF757336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4651629" y="1415363"/>
                <a:ext cx="933450" cy="428625"/>
              </a:xfrm>
              <a:prstGeom prst="rect">
                <a:avLst/>
              </a:prstGeom>
            </p:spPr>
          </p:pic>
          <p:pic>
            <p:nvPicPr>
              <p:cNvPr id="53" name="圖片 52">
                <a:extLst>
                  <a:ext uri="{FF2B5EF4-FFF2-40B4-BE49-F238E27FC236}">
                    <a16:creationId xmlns:a16="http://schemas.microsoft.com/office/drawing/2014/main" xmlns="" id="{8D67481C-09C1-4CB2-8EE9-7EE0AB5DE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2915816" y="1433354"/>
                <a:ext cx="895350" cy="419100"/>
              </a:xfrm>
              <a:prstGeom prst="rect">
                <a:avLst/>
              </a:prstGeom>
            </p:spPr>
          </p:pic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xmlns="" id="{9D8C2E65-9867-4846-9B52-41D7D030F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87833" y="1431826"/>
                <a:ext cx="981075" cy="428625"/>
              </a:xfrm>
              <a:prstGeom prst="rect">
                <a:avLst/>
              </a:prstGeom>
            </p:spPr>
          </p:pic>
        </p:grp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D4F8B04E-B6CB-45FC-A400-C608FEDED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71713" y="1266758"/>
              <a:ext cx="923925" cy="419100"/>
            </a:xfrm>
            <a:prstGeom prst="rect">
              <a:avLst/>
            </a:prstGeom>
          </p:spPr>
        </p:pic>
      </p:grpSp>
      <p:grpSp>
        <p:nvGrpSpPr>
          <p:cNvPr id="16" name="群組 53">
            <a:extLst>
              <a:ext uri="{FF2B5EF4-FFF2-40B4-BE49-F238E27FC236}">
                <a16:creationId xmlns:a16="http://schemas.microsoft.com/office/drawing/2014/main" xmlns="" id="{CC949C7B-C8ED-48B1-8010-FB7F33F6F8A5}"/>
              </a:ext>
            </a:extLst>
          </p:cNvPr>
          <p:cNvGrpSpPr/>
          <p:nvPr/>
        </p:nvGrpSpPr>
        <p:grpSpPr>
          <a:xfrm>
            <a:off x="207917" y="1408405"/>
            <a:ext cx="3065906" cy="428625"/>
            <a:chOff x="293317" y="1020234"/>
            <a:chExt cx="3065906" cy="428625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xmlns="" id="{CA2DE75D-9675-42A1-8937-BDF9DE192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3317" y="1020234"/>
              <a:ext cx="1533525" cy="428625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xmlns="" id="{4F8AFE18-9ED9-44A0-B3D2-4783CBC78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25698" y="1036307"/>
              <a:ext cx="762000" cy="400050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xmlns="" id="{DCA9D7C6-E4FE-46D6-BD8D-BF5A71C4A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87698" y="1026645"/>
              <a:ext cx="771525" cy="400050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xmlns="" id="{E629C0E1-064E-45A8-8D7B-FE910E7A6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62133" y="1026645"/>
              <a:ext cx="752475" cy="400050"/>
            </a:xfrm>
            <a:prstGeom prst="rect">
              <a:avLst/>
            </a:prstGeom>
          </p:spPr>
        </p:pic>
      </p:grpSp>
      <p:sp>
        <p:nvSpPr>
          <p:cNvPr id="60" name="Content"/>
          <p:cNvSpPr/>
          <p:nvPr>
            <p:custDataLst>
              <p:custData r:id="rId8"/>
            </p:custDataLst>
          </p:nvPr>
        </p:nvSpPr>
        <p:spPr>
          <a:xfrm>
            <a:off x="539552" y="1124744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9"/>
            </p:custDataLst>
          </p:nvPr>
        </p:nvSpPr>
        <p:spPr>
          <a:xfrm>
            <a:off x="1835696" y="1124744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0"/>
            </p:custDataLst>
          </p:nvPr>
        </p:nvSpPr>
        <p:spPr>
          <a:xfrm>
            <a:off x="3203848" y="1124744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MouseClick"/>
          <p:cNvSpPr/>
          <p:nvPr>
            <p:custDataLst>
              <p:custData r:id="rId11"/>
            </p:custDataLst>
          </p:nvPr>
        </p:nvSpPr>
        <p:spPr>
          <a:xfrm rot="20359169">
            <a:off x="4970910" y="193552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367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9963E-6 C -0.01059 3.9963E-6 -0.02153 0.00138 -0.03194 -0.00116 C -0.03976 -0.0037 -0.04635 -0.0074 -0.05364 -0.01134 C -0.08194 -0.02244 -0.0941 -0.04001 -0.11042 -0.06129 C -0.11528 -0.07517 -0.11823 -0.08765 -0.11823 -0.1013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16932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172707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xmlns="" id="{436940F1-1514-49E8-ADC6-B52CD7E79AF2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56524" y="2164623"/>
            <a:ext cx="6770756" cy="4504737"/>
          </a:xfrm>
          <a:prstGeom prst="rect">
            <a:avLst/>
          </a:prstGeom>
        </p:spPr>
      </p:pic>
      <p:grpSp>
        <p:nvGrpSpPr>
          <p:cNvPr id="13" name="群組 55">
            <a:extLst>
              <a:ext uri="{FF2B5EF4-FFF2-40B4-BE49-F238E27FC236}">
                <a16:creationId xmlns:a16="http://schemas.microsoft.com/office/drawing/2014/main" xmlns="" id="{AABA3477-D5DB-4524-BD75-BEA53F6E089D}"/>
              </a:ext>
            </a:extLst>
          </p:cNvPr>
          <p:cNvGrpSpPr/>
          <p:nvPr/>
        </p:nvGrpSpPr>
        <p:grpSpPr>
          <a:xfrm>
            <a:off x="185387" y="1543277"/>
            <a:ext cx="3065906" cy="428625"/>
            <a:chOff x="293317" y="1020234"/>
            <a:chExt cx="3065906" cy="428625"/>
          </a:xfrm>
        </p:grpSpPr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xmlns="" id="{E7B285FF-0915-49A3-99F3-D6631001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3317" y="1020234"/>
              <a:ext cx="1533525" cy="428625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xmlns="" id="{E13138BF-C8AB-4A4D-8599-DA74FAA8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25698" y="1036307"/>
              <a:ext cx="762000" cy="400050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xmlns="" id="{54517E34-8A43-4414-94DA-2A3D3E268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87698" y="1026645"/>
              <a:ext cx="771525" cy="400050"/>
            </a:xfrm>
            <a:prstGeom prst="rect">
              <a:avLst/>
            </a:prstGeom>
          </p:spPr>
        </p:pic>
      </p:grpSp>
      <p:pic>
        <p:nvPicPr>
          <p:cNvPr id="61" name="圖片 60">
            <a:extLst>
              <a:ext uri="{FF2B5EF4-FFF2-40B4-BE49-F238E27FC236}">
                <a16:creationId xmlns:a16="http://schemas.microsoft.com/office/drawing/2014/main" xmlns="" id="{FA501DBC-6BCE-45B7-8B02-5C3309DFC52F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4901" y="1540104"/>
            <a:ext cx="771525" cy="409575"/>
          </a:xfrm>
          <a:prstGeom prst="rect">
            <a:avLst/>
          </a:prstGeom>
        </p:spPr>
      </p:pic>
      <p:sp>
        <p:nvSpPr>
          <p:cNvPr id="48" name="Content"/>
          <p:cNvSpPr/>
          <p:nvPr>
            <p:custDataLst>
              <p:custData r:id="rId8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9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10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MouseClick"/>
          <p:cNvSpPr/>
          <p:nvPr>
            <p:custDataLst>
              <p:custData r:id="rId11"/>
            </p:custDataLst>
          </p:nvPr>
        </p:nvSpPr>
        <p:spPr>
          <a:xfrm rot="20359169">
            <a:off x="2234607" y="186351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91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23 C 0.0066 0.00023 0.01354 0.00046 0.02014 2.94172E-6 C 0.025 -0.00047 0.02917 -0.00116 0.03386 -0.00185 C 0.05174 -0.00393 0.05938 -0.00717 0.06962 -0.0111 C 0.07274 -0.01365 0.07465 -0.01596 0.07465 -0.0185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-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xmlns="" id="{E5ED9FD2-134A-46C3-848E-CAF19F5520F0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93317" y="1605743"/>
            <a:ext cx="1533525" cy="428625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xmlns="" id="{DA609029-393C-47DA-BB57-363F46CC6639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25698" y="1621816"/>
            <a:ext cx="762000" cy="400050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xmlns="" id="{78EA78D5-5B40-491B-8965-D57DF85ED945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587698" y="1612154"/>
            <a:ext cx="771525" cy="4000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7348B91A-D727-4B2A-9B37-B70CC6CEC354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586554" y="1599652"/>
            <a:ext cx="762000" cy="4000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66A44515-F16E-496E-A233-D5B8677DC73E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366860" y="2108233"/>
            <a:ext cx="4221364" cy="4345104"/>
          </a:xfrm>
          <a:prstGeom prst="rect">
            <a:avLst/>
          </a:prstGeom>
        </p:spPr>
      </p:pic>
      <p:sp>
        <p:nvSpPr>
          <p:cNvPr id="45" name="Content"/>
          <p:cNvSpPr/>
          <p:nvPr>
            <p:custDataLst>
              <p:custData r:id="rId8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9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0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MouseClick"/>
          <p:cNvSpPr/>
          <p:nvPr>
            <p:custDataLst>
              <p:custData r:id="rId11"/>
            </p:custDataLst>
          </p:nvPr>
        </p:nvSpPr>
        <p:spPr>
          <a:xfrm rot="20359169">
            <a:off x="3098703" y="171950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4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5.92044E-7 C 0.05278 5.92044E-7 0.1085 0.00185 0.16128 -0.00162 C 0.20034 -0.00486 0.23368 -0.00971 0.27135 -0.01457 C 0.41458 -0.02937 0.47587 -0.05227 0.55798 -0.08025 C 0.58298 -0.09829 0.59843 -0.11471 0.59843 -0.13252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" name="WebBrowser"/>
            <p:cNvGrpSpPr/>
            <p:nvPr>
              <p:custDataLst>
                <p:custData r:id="rId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06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07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6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432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3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7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430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1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25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26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27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8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9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11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422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3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4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414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1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416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17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18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2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420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421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502" name="Content"/>
            <p:cNvSpPr/>
            <p:nvPr>
              <p:custDataLst>
                <p:custData r:id="rId10"/>
              </p:custDataLst>
            </p:nvPr>
          </p:nvSpPr>
          <p:spPr>
            <a:xfrm>
              <a:off x="8460432" y="692696"/>
              <a:ext cx="432048" cy="2160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>
                  <a:latin typeface="Segoe UI" pitchFamily="34" charset="0"/>
                  <a:cs typeface="Segoe UI" pitchFamily="34" charset="0"/>
                </a:rPr>
                <a:t>註冊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03" name="Content"/>
            <p:cNvSpPr/>
            <p:nvPr>
              <p:custDataLst>
                <p:custData r:id="rId11"/>
              </p:custDataLst>
            </p:nvPr>
          </p:nvSpPr>
          <p:spPr>
            <a:xfrm>
              <a:off x="7956376" y="692696"/>
              <a:ext cx="504056" cy="2160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登入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群組 512"/>
            <p:cNvGrpSpPr/>
            <p:nvPr/>
          </p:nvGrpSpPr>
          <p:grpSpPr>
            <a:xfrm>
              <a:off x="5940152" y="692696"/>
              <a:ext cx="2016224" cy="360040"/>
              <a:chOff x="5940152" y="692696"/>
              <a:chExt cx="2016224" cy="360040"/>
            </a:xfrm>
          </p:grpSpPr>
          <p:sp>
            <p:nvSpPr>
              <p:cNvPr id="506" name="Content"/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5940152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04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17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668344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7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8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1403648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9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0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群組 517"/>
          <p:cNvGrpSpPr/>
          <p:nvPr/>
        </p:nvGrpSpPr>
        <p:grpSpPr>
          <a:xfrm>
            <a:off x="1619672" y="1484784"/>
            <a:ext cx="847919" cy="720080"/>
            <a:chOff x="1490235" y="1567485"/>
            <a:chExt cx="415871" cy="415871"/>
          </a:xfrm>
        </p:grpSpPr>
        <p:sp>
          <p:nvSpPr>
            <p:cNvPr id="511" name="Oval 1"/>
            <p:cNvSpPr/>
            <p:nvPr>
              <p:custDataLst>
                <p:custData r:id="rId5"/>
                <p:custData r:id="rId6"/>
              </p:custDataLst>
            </p:nvPr>
          </p:nvSpPr>
          <p:spPr>
            <a:xfrm>
              <a:off x="1490235" y="1567485"/>
              <a:ext cx="415871" cy="415871"/>
            </a:xfrm>
            <a:prstGeom prst="ellipse">
              <a:avLst/>
            </a:prstGeom>
            <a:noFill/>
            <a:ln w="38100">
              <a:solidFill>
                <a:srgbClr val="1A1A1A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Freeform 124"/>
            <p:cNvSpPr>
              <a:spLocks noEditPoints="1"/>
            </p:cNvSpPr>
            <p:nvPr>
              <p:custDataLst>
                <p:custData r:id="rId7"/>
                <p:custData r:id="rId8"/>
              </p:custDataLst>
            </p:nvPr>
          </p:nvSpPr>
          <p:spPr bwMode="black">
            <a:xfrm>
              <a:off x="1655078" y="1622951"/>
              <a:ext cx="68768" cy="270127"/>
            </a:xfrm>
            <a:custGeom>
              <a:avLst/>
              <a:gdLst>
                <a:gd name="T0" fmla="*/ 16 w 17"/>
                <a:gd name="T1" fmla="*/ 0 h 69"/>
                <a:gd name="T2" fmla="*/ 14 w 17"/>
                <a:gd name="T3" fmla="*/ 47 h 69"/>
                <a:gd name="T4" fmla="*/ 2 w 17"/>
                <a:gd name="T5" fmla="*/ 47 h 69"/>
                <a:gd name="T6" fmla="*/ 0 w 17"/>
                <a:gd name="T7" fmla="*/ 0 h 69"/>
                <a:gd name="T8" fmla="*/ 16 w 17"/>
                <a:gd name="T9" fmla="*/ 0 h 69"/>
                <a:gd name="T10" fmla="*/ 17 w 17"/>
                <a:gd name="T11" fmla="*/ 61 h 69"/>
                <a:gd name="T12" fmla="*/ 15 w 17"/>
                <a:gd name="T13" fmla="*/ 67 h 69"/>
                <a:gd name="T14" fmla="*/ 8 w 17"/>
                <a:gd name="T15" fmla="*/ 69 h 69"/>
                <a:gd name="T16" fmla="*/ 2 w 17"/>
                <a:gd name="T17" fmla="*/ 67 h 69"/>
                <a:gd name="T18" fmla="*/ 0 w 17"/>
                <a:gd name="T19" fmla="*/ 61 h 69"/>
                <a:gd name="T20" fmla="*/ 2 w 17"/>
                <a:gd name="T21" fmla="*/ 56 h 69"/>
                <a:gd name="T22" fmla="*/ 8 w 17"/>
                <a:gd name="T23" fmla="*/ 54 h 69"/>
                <a:gd name="T24" fmla="*/ 14 w 17"/>
                <a:gd name="T25" fmla="*/ 56 h 69"/>
                <a:gd name="T26" fmla="*/ 17 w 17"/>
                <a:gd name="T2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69">
                  <a:moveTo>
                    <a:pt x="16" y="0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7" y="61"/>
                  </a:moveTo>
                  <a:cubicBezTo>
                    <a:pt x="17" y="64"/>
                    <a:pt x="16" y="66"/>
                    <a:pt x="15" y="67"/>
                  </a:cubicBezTo>
                  <a:cubicBezTo>
                    <a:pt x="13" y="69"/>
                    <a:pt x="11" y="69"/>
                    <a:pt x="8" y="69"/>
                  </a:cubicBezTo>
                  <a:cubicBezTo>
                    <a:pt x="6" y="69"/>
                    <a:pt x="4" y="69"/>
                    <a:pt x="2" y="67"/>
                  </a:cubicBezTo>
                  <a:cubicBezTo>
                    <a:pt x="0" y="65"/>
                    <a:pt x="0" y="64"/>
                    <a:pt x="0" y="61"/>
                  </a:cubicBezTo>
                  <a:cubicBezTo>
                    <a:pt x="0" y="59"/>
                    <a:pt x="0" y="57"/>
                    <a:pt x="2" y="56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1" y="54"/>
                    <a:pt x="13" y="54"/>
                    <a:pt x="14" y="56"/>
                  </a:cubicBezTo>
                  <a:cubicBezTo>
                    <a:pt x="16" y="57"/>
                    <a:pt x="17" y="59"/>
                    <a:pt x="17" y="6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群組 513"/>
          <p:cNvGrpSpPr/>
          <p:nvPr/>
        </p:nvGrpSpPr>
        <p:grpSpPr>
          <a:xfrm>
            <a:off x="2699792" y="1772816"/>
            <a:ext cx="2952328" cy="360040"/>
            <a:chOff x="6087681" y="692696"/>
            <a:chExt cx="2016224" cy="360040"/>
          </a:xfrm>
        </p:grpSpPr>
        <p:sp>
          <p:nvSpPr>
            <p:cNvPr id="515" name="Content"/>
            <p:cNvSpPr/>
            <p:nvPr>
              <p:custDataLst>
                <p:custData r:id="rId3"/>
              </p:custDataLst>
            </p:nvPr>
          </p:nvSpPr>
          <p:spPr>
            <a:xfrm>
              <a:off x="6087681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6107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16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7" name="Content"/>
          <p:cNvSpPr txBox="1"/>
          <p:nvPr>
            <p:custDataLst>
              <p:custData r:id="rId1"/>
            </p:custDataLst>
          </p:nvPr>
        </p:nvSpPr>
        <p:spPr>
          <a:xfrm>
            <a:off x="2699792" y="1556792"/>
            <a:ext cx="20313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b="1" i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穩健的報酬，更優閒的生活</a:t>
            </a:r>
            <a:endParaRPr lang="en-US" sz="1200" b="1" i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1" name="圖片 520" descr="未命名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51720" y="2420888"/>
            <a:ext cx="4968552" cy="4236414"/>
          </a:xfrm>
          <a:prstGeom prst="rect">
            <a:avLst/>
          </a:prstGeom>
        </p:spPr>
      </p:pic>
      <p:sp>
        <p:nvSpPr>
          <p:cNvPr id="54" name="MouseClick"/>
          <p:cNvSpPr/>
          <p:nvPr>
            <p:custDataLst>
              <p:custData r:id="rId2"/>
            </p:custDataLst>
          </p:nvPr>
        </p:nvSpPr>
        <p:spPr>
          <a:xfrm rot="20359169">
            <a:off x="2797900" y="20075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069 C 0.02362 0.00069 0.0481 0.00093 0.07136 0.00069 C 0.08907 0.00046 0.10365 3.7037E-7 0.11962 -0.00046 C 0.18316 -0.00185 0.21007 -0.0037 0.24619 -0.00602 C 0.25712 -0.00764 0.2632 -0.00903 0.2632 -0.01042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1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2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群組 5"/>
          <p:cNvGrpSpPr/>
          <p:nvPr/>
        </p:nvGrpSpPr>
        <p:grpSpPr>
          <a:xfrm>
            <a:off x="889609" y="3225897"/>
            <a:ext cx="2935600" cy="2368852"/>
            <a:chOff x="1348368" y="2309287"/>
            <a:chExt cx="2935600" cy="2368852"/>
          </a:xfrm>
        </p:grpSpPr>
        <p:graphicFrame>
          <p:nvGraphicFramePr>
            <p:cNvPr id="5" name="資料庫圖表 4"/>
            <p:cNvGraphicFramePr/>
            <p:nvPr>
              <p:extLst>
                <p:ext uri="{D42A27DB-BD31-4B8C-83A1-F6EECF244321}">
                  <p14:modId xmlns:p14="http://schemas.microsoft.com/office/powerpoint/2010/main" xmlns="" val="738633429"/>
                </p:ext>
              </p:extLst>
            </p:nvPr>
          </p:nvGraphicFramePr>
          <p:xfrm>
            <a:off x="1348368" y="2309287"/>
            <a:ext cx="2935600" cy="2368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0" r:lo="rId31" r:qs="rId32" r:cs="rId33"/>
            </a:graphicData>
          </a:graphic>
        </p:graphicFrame>
        <p:pic>
          <p:nvPicPr>
            <p:cNvPr id="57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395" y="2387756"/>
              <a:ext cx="321847" cy="321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t-dantay\Documents\Placeholders\Edit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670" y="3661840"/>
              <a:ext cx="302819" cy="30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t-dantay\Documents\First24\folder1.png"/>
            <p:cNvPicPr>
              <a:picLocks noChangeAspect="1" noChangeArrowheads="1"/>
            </p:cNvPicPr>
            <p:nvPr>
              <p:custDataLst>
                <p:custData r:id="rId19"/>
              </p:custDataLst>
            </p:nvPr>
          </p:nvPicPr>
          <p:blipFill rotWithShape="1">
            <a:blip r:embed="rId3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t="31579" r="35741"/>
            <a:stretch/>
          </p:blipFill>
          <p:spPr bwMode="auto">
            <a:xfrm>
              <a:off x="1797395" y="3053892"/>
              <a:ext cx="310988" cy="24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"/>
            <p:cNvPicPr>
              <a:picLocks noChangeAspect="1"/>
            </p:cNvPicPr>
            <p:nvPr>
              <p:custDataLst>
                <p:custData r:id="rId20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04319" y="4285609"/>
              <a:ext cx="327372" cy="327372"/>
            </a:xfrm>
            <a:prstGeom prst="rect">
              <a:avLst/>
            </a:prstGeom>
          </p:spPr>
        </p:pic>
      </p:grp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xmlns="" val="1707444753"/>
              </p:ext>
            </p:extLst>
          </p:nvPr>
        </p:nvGraphicFramePr>
        <p:xfrm>
          <a:off x="314952" y="2429742"/>
          <a:ext cx="4280520" cy="55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grpSp>
        <p:nvGrpSpPr>
          <p:cNvPr id="17" name="TabGroup"/>
          <p:cNvGrpSpPr/>
          <p:nvPr>
            <p:custDataLst>
              <p:custData r:id="rId8"/>
            </p:custDataLst>
          </p:nvPr>
        </p:nvGrpSpPr>
        <p:grpSpPr>
          <a:xfrm>
            <a:off x="4726828" y="2353989"/>
            <a:ext cx="3710923" cy="3379266"/>
            <a:chOff x="3138993" y="2498399"/>
            <a:chExt cx="3640764" cy="2119319"/>
          </a:xfrm>
        </p:grpSpPr>
        <p:sp>
          <p:nvSpPr>
            <p:cNvPr id="65" name="Container"/>
            <p:cNvSpPr>
              <a:spLocks/>
            </p:cNvSpPr>
            <p:nvPr/>
          </p:nvSpPr>
          <p:spPr>
            <a:xfrm>
              <a:off x="3138993" y="2652986"/>
              <a:ext cx="3640764" cy="196473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ab3"/>
            <p:cNvSpPr txBox="1">
              <a:spLocks/>
            </p:cNvSpPr>
            <p:nvPr/>
          </p:nvSpPr>
          <p:spPr>
            <a:xfrm>
              <a:off x="4077167" y="2521088"/>
              <a:ext cx="791937" cy="13189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登入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5"/>
            <p:cNvGrpSpPr/>
            <p:nvPr/>
          </p:nvGrpSpPr>
          <p:grpSpPr>
            <a:xfrm>
              <a:off x="3193689" y="2498399"/>
              <a:ext cx="883478" cy="154588"/>
              <a:chOff x="3472910" y="2611481"/>
              <a:chExt cx="571839" cy="131899"/>
            </a:xfrm>
          </p:grpSpPr>
          <p:sp>
            <p:nvSpPr>
              <p:cNvPr id="70" name="ActiveTab"/>
              <p:cNvSpPr txBox="1">
                <a:spLocks/>
              </p:cNvSpPr>
              <p:nvPr/>
            </p:nvSpPr>
            <p:spPr>
              <a:xfrm>
                <a:off x="3472910" y="2611481"/>
                <a:ext cx="571839" cy="13189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註冊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TabLine"/>
              <p:cNvSpPr>
                <a:spLocks/>
              </p:cNvSpPr>
              <p:nvPr/>
            </p:nvSpPr>
            <p:spPr>
              <a:xfrm>
                <a:off x="3479037" y="2743380"/>
                <a:ext cx="55958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xmlns="" val="2389215747"/>
              </p:ext>
            </p:extLst>
          </p:nvPr>
        </p:nvGraphicFramePr>
        <p:xfrm>
          <a:off x="5613158" y="2738698"/>
          <a:ext cx="1954432" cy="3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  <p:sp>
        <p:nvSpPr>
          <p:cNvPr id="97" name="Content"/>
          <p:cNvSpPr txBox="1"/>
          <p:nvPr>
            <p:custDataLst>
              <p:custData r:id="rId9"/>
            </p:custDataLst>
          </p:nvPr>
        </p:nvSpPr>
        <p:spPr>
          <a:xfrm>
            <a:off x="5940152" y="3170221"/>
            <a:ext cx="12666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使用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註冊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10"/>
            </p:custDataLst>
          </p:nvPr>
        </p:nvSpPr>
        <p:spPr>
          <a:xfrm>
            <a:off x="5614355" y="3505039"/>
            <a:ext cx="2093276" cy="2968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1"/>
            </p:custDataLst>
          </p:nvPr>
        </p:nvSpPr>
        <p:spPr>
          <a:xfrm>
            <a:off x="5614355" y="4071117"/>
            <a:ext cx="2093276" cy="2968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5088029" y="3554135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帳號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 txBox="1"/>
          <p:nvPr>
            <p:custDataLst>
              <p:custData r:id="rId13"/>
            </p:custDataLst>
          </p:nvPr>
        </p:nvSpPr>
        <p:spPr>
          <a:xfrm>
            <a:off x="5091759" y="4101537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密碼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4" name="資料庫圖表 103"/>
          <p:cNvGraphicFramePr/>
          <p:nvPr>
            <p:extLst>
              <p:ext uri="{D42A27DB-BD31-4B8C-83A1-F6EECF244321}">
                <p14:modId xmlns:p14="http://schemas.microsoft.com/office/powerpoint/2010/main" xmlns="" val="1652861633"/>
              </p:ext>
            </p:extLst>
          </p:nvPr>
        </p:nvGraphicFramePr>
        <p:xfrm>
          <a:off x="5613158" y="4678139"/>
          <a:ext cx="1954432" cy="3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105" name="Content"/>
          <p:cNvSpPr txBox="1"/>
          <p:nvPr>
            <p:custDataLst>
              <p:custData r:id="rId14"/>
            </p:custDataLst>
          </p:nvPr>
        </p:nvSpPr>
        <p:spPr>
          <a:xfrm>
            <a:off x="6086680" y="5083427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重寄驗證信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15"/>
            </p:custDataLst>
          </p:nvPr>
        </p:nvSpPr>
        <p:spPr>
          <a:xfrm>
            <a:off x="5198092" y="5407968"/>
            <a:ext cx="29258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註冊即同意 服務條款 隱私政策 免責聲明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MousePointer"/>
          <p:cNvSpPr/>
          <p:nvPr>
            <p:custDataLst>
              <p:custData r:id="rId16"/>
            </p:custDataLst>
          </p:nvPr>
        </p:nvSpPr>
        <p:spPr>
          <a:xfrm rot="20359169">
            <a:off x="6085561" y="37639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57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1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2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群組 5"/>
          <p:cNvGrpSpPr/>
          <p:nvPr/>
        </p:nvGrpSpPr>
        <p:grpSpPr>
          <a:xfrm>
            <a:off x="889609" y="3225897"/>
            <a:ext cx="2935600" cy="2368852"/>
            <a:chOff x="1348368" y="2309287"/>
            <a:chExt cx="2935600" cy="2368852"/>
          </a:xfrm>
        </p:grpSpPr>
        <p:graphicFrame>
          <p:nvGraphicFramePr>
            <p:cNvPr id="5" name="資料庫圖表 4"/>
            <p:cNvGraphicFramePr/>
            <p:nvPr/>
          </p:nvGraphicFramePr>
          <p:xfrm>
            <a:off x="1348368" y="2309287"/>
            <a:ext cx="2935600" cy="2368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0" r:lo="rId31" r:qs="rId32" r:cs="rId33"/>
            </a:graphicData>
          </a:graphic>
        </p:graphicFrame>
        <p:pic>
          <p:nvPicPr>
            <p:cNvPr id="57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395" y="2387756"/>
              <a:ext cx="321847" cy="321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t-dantay\Documents\Placeholders\Edit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670" y="3661840"/>
              <a:ext cx="302819" cy="30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t-dantay\Documents\First24\folder1.png"/>
            <p:cNvPicPr>
              <a:picLocks noChangeAspect="1" noChangeArrowheads="1"/>
            </p:cNvPicPr>
            <p:nvPr>
              <p:custDataLst>
                <p:custData r:id="rId19"/>
              </p:custDataLst>
            </p:nvPr>
          </p:nvPicPr>
          <p:blipFill rotWithShape="1">
            <a:blip r:embed="rId3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t="31579" r="35741"/>
            <a:stretch/>
          </p:blipFill>
          <p:spPr bwMode="auto">
            <a:xfrm>
              <a:off x="1797395" y="3053892"/>
              <a:ext cx="310988" cy="24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"/>
            <p:cNvPicPr>
              <a:picLocks noChangeAspect="1"/>
            </p:cNvPicPr>
            <p:nvPr>
              <p:custDataLst>
                <p:custData r:id="rId20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04319" y="4285609"/>
              <a:ext cx="327372" cy="327372"/>
            </a:xfrm>
            <a:prstGeom prst="rect">
              <a:avLst/>
            </a:prstGeom>
          </p:spPr>
        </p:pic>
      </p:grpSp>
      <p:graphicFrame>
        <p:nvGraphicFramePr>
          <p:cNvPr id="7" name="資料庫圖表 6"/>
          <p:cNvGraphicFramePr/>
          <p:nvPr/>
        </p:nvGraphicFramePr>
        <p:xfrm>
          <a:off x="314952" y="2429742"/>
          <a:ext cx="4280520" cy="55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grpSp>
        <p:nvGrpSpPr>
          <p:cNvPr id="17" name="TabGroup"/>
          <p:cNvGrpSpPr/>
          <p:nvPr>
            <p:custDataLst>
              <p:custData r:id="rId8"/>
            </p:custDataLst>
          </p:nvPr>
        </p:nvGrpSpPr>
        <p:grpSpPr>
          <a:xfrm>
            <a:off x="4726828" y="2353989"/>
            <a:ext cx="3710923" cy="3379266"/>
            <a:chOff x="3138993" y="2498399"/>
            <a:chExt cx="3640764" cy="2119319"/>
          </a:xfrm>
        </p:grpSpPr>
        <p:sp>
          <p:nvSpPr>
            <p:cNvPr id="65" name="Container"/>
            <p:cNvSpPr>
              <a:spLocks/>
            </p:cNvSpPr>
            <p:nvPr/>
          </p:nvSpPr>
          <p:spPr>
            <a:xfrm>
              <a:off x="3138993" y="2652986"/>
              <a:ext cx="3640764" cy="196473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ab3"/>
            <p:cNvSpPr txBox="1">
              <a:spLocks/>
            </p:cNvSpPr>
            <p:nvPr/>
          </p:nvSpPr>
          <p:spPr>
            <a:xfrm>
              <a:off x="4077167" y="2521088"/>
              <a:ext cx="791937" cy="13189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登入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5"/>
            <p:cNvGrpSpPr/>
            <p:nvPr/>
          </p:nvGrpSpPr>
          <p:grpSpPr>
            <a:xfrm>
              <a:off x="3193689" y="2498399"/>
              <a:ext cx="883478" cy="154588"/>
              <a:chOff x="3472910" y="2611481"/>
              <a:chExt cx="571839" cy="131899"/>
            </a:xfrm>
          </p:grpSpPr>
          <p:sp>
            <p:nvSpPr>
              <p:cNvPr id="70" name="ActiveTab"/>
              <p:cNvSpPr txBox="1">
                <a:spLocks/>
              </p:cNvSpPr>
              <p:nvPr/>
            </p:nvSpPr>
            <p:spPr>
              <a:xfrm>
                <a:off x="3472910" y="2611481"/>
                <a:ext cx="571839" cy="13189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註冊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TabLine"/>
              <p:cNvSpPr>
                <a:spLocks/>
              </p:cNvSpPr>
              <p:nvPr/>
            </p:nvSpPr>
            <p:spPr>
              <a:xfrm>
                <a:off x="3479037" y="2743380"/>
                <a:ext cx="55958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8" name="資料庫圖表 7"/>
          <p:cNvGraphicFramePr/>
          <p:nvPr/>
        </p:nvGraphicFramePr>
        <p:xfrm>
          <a:off x="5613158" y="2738698"/>
          <a:ext cx="1954432" cy="3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  <p:sp>
        <p:nvSpPr>
          <p:cNvPr id="97" name="Content"/>
          <p:cNvSpPr txBox="1"/>
          <p:nvPr>
            <p:custDataLst>
              <p:custData r:id="rId9"/>
            </p:custDataLst>
          </p:nvPr>
        </p:nvSpPr>
        <p:spPr>
          <a:xfrm>
            <a:off x="5940152" y="3170221"/>
            <a:ext cx="12666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使用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註冊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10"/>
            </p:custDataLst>
          </p:nvPr>
        </p:nvSpPr>
        <p:spPr>
          <a:xfrm>
            <a:off x="5614355" y="3505039"/>
            <a:ext cx="2093276" cy="2968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snoopy99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1"/>
            </p:custDataLst>
          </p:nvPr>
        </p:nvSpPr>
        <p:spPr>
          <a:xfrm>
            <a:off x="5614355" y="4071117"/>
            <a:ext cx="2093276" cy="2968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5088029" y="3554135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帳號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 txBox="1"/>
          <p:nvPr>
            <p:custDataLst>
              <p:custData r:id="rId13"/>
            </p:custDataLst>
          </p:nvPr>
        </p:nvSpPr>
        <p:spPr>
          <a:xfrm>
            <a:off x="5091759" y="4101537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密碼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4" name="資料庫圖表 103"/>
          <p:cNvGraphicFramePr/>
          <p:nvPr/>
        </p:nvGraphicFramePr>
        <p:xfrm>
          <a:off x="5613158" y="4678139"/>
          <a:ext cx="1954432" cy="3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105" name="Content"/>
          <p:cNvSpPr txBox="1"/>
          <p:nvPr>
            <p:custDataLst>
              <p:custData r:id="rId14"/>
            </p:custDataLst>
          </p:nvPr>
        </p:nvSpPr>
        <p:spPr>
          <a:xfrm>
            <a:off x="6086680" y="5083427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重寄驗證信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15"/>
            </p:custDataLst>
          </p:nvPr>
        </p:nvSpPr>
        <p:spPr>
          <a:xfrm>
            <a:off x="5198092" y="5407968"/>
            <a:ext cx="29258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註冊即同意 服務條款 隱私政策 免責聲明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MousePointer"/>
          <p:cNvSpPr/>
          <p:nvPr>
            <p:custDataLst>
              <p:custData r:id="rId16"/>
            </p:custDataLst>
          </p:nvPr>
        </p:nvSpPr>
        <p:spPr>
          <a:xfrm rot="20359169">
            <a:off x="6676111" y="49101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29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6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517"/>
          <p:cNvGrpSpPr/>
          <p:nvPr/>
        </p:nvGrpSpPr>
        <p:grpSpPr>
          <a:xfrm>
            <a:off x="1619672" y="1484784"/>
            <a:ext cx="847919" cy="720080"/>
            <a:chOff x="1490235" y="1567485"/>
            <a:chExt cx="415871" cy="415871"/>
          </a:xfrm>
        </p:grpSpPr>
        <p:sp>
          <p:nvSpPr>
            <p:cNvPr id="511" name="Oval 1"/>
            <p:cNvSpPr/>
            <p:nvPr>
              <p:custDataLst>
                <p:custData r:id="rId12"/>
                <p:custData r:id="rId13"/>
              </p:custDataLst>
            </p:nvPr>
          </p:nvSpPr>
          <p:spPr>
            <a:xfrm>
              <a:off x="1490235" y="1567485"/>
              <a:ext cx="415871" cy="415871"/>
            </a:xfrm>
            <a:prstGeom prst="ellipse">
              <a:avLst/>
            </a:prstGeom>
            <a:noFill/>
            <a:ln w="38100">
              <a:solidFill>
                <a:srgbClr val="1A1A1A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Freeform 124"/>
            <p:cNvSpPr>
              <a:spLocks noEditPoints="1"/>
            </p:cNvSpPr>
            <p:nvPr>
              <p:custDataLst>
                <p:custData r:id="rId14"/>
                <p:custData r:id="rId15"/>
              </p:custDataLst>
            </p:nvPr>
          </p:nvSpPr>
          <p:spPr bwMode="black">
            <a:xfrm>
              <a:off x="1655078" y="1622951"/>
              <a:ext cx="68768" cy="270127"/>
            </a:xfrm>
            <a:custGeom>
              <a:avLst/>
              <a:gdLst>
                <a:gd name="T0" fmla="*/ 16 w 17"/>
                <a:gd name="T1" fmla="*/ 0 h 69"/>
                <a:gd name="T2" fmla="*/ 14 w 17"/>
                <a:gd name="T3" fmla="*/ 47 h 69"/>
                <a:gd name="T4" fmla="*/ 2 w 17"/>
                <a:gd name="T5" fmla="*/ 47 h 69"/>
                <a:gd name="T6" fmla="*/ 0 w 17"/>
                <a:gd name="T7" fmla="*/ 0 h 69"/>
                <a:gd name="T8" fmla="*/ 16 w 17"/>
                <a:gd name="T9" fmla="*/ 0 h 69"/>
                <a:gd name="T10" fmla="*/ 17 w 17"/>
                <a:gd name="T11" fmla="*/ 61 h 69"/>
                <a:gd name="T12" fmla="*/ 15 w 17"/>
                <a:gd name="T13" fmla="*/ 67 h 69"/>
                <a:gd name="T14" fmla="*/ 8 w 17"/>
                <a:gd name="T15" fmla="*/ 69 h 69"/>
                <a:gd name="T16" fmla="*/ 2 w 17"/>
                <a:gd name="T17" fmla="*/ 67 h 69"/>
                <a:gd name="T18" fmla="*/ 0 w 17"/>
                <a:gd name="T19" fmla="*/ 61 h 69"/>
                <a:gd name="T20" fmla="*/ 2 w 17"/>
                <a:gd name="T21" fmla="*/ 56 h 69"/>
                <a:gd name="T22" fmla="*/ 8 w 17"/>
                <a:gd name="T23" fmla="*/ 54 h 69"/>
                <a:gd name="T24" fmla="*/ 14 w 17"/>
                <a:gd name="T25" fmla="*/ 56 h 69"/>
                <a:gd name="T26" fmla="*/ 17 w 17"/>
                <a:gd name="T2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69">
                  <a:moveTo>
                    <a:pt x="16" y="0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7" y="61"/>
                  </a:moveTo>
                  <a:cubicBezTo>
                    <a:pt x="17" y="64"/>
                    <a:pt x="16" y="66"/>
                    <a:pt x="15" y="67"/>
                  </a:cubicBezTo>
                  <a:cubicBezTo>
                    <a:pt x="13" y="69"/>
                    <a:pt x="11" y="69"/>
                    <a:pt x="8" y="69"/>
                  </a:cubicBezTo>
                  <a:cubicBezTo>
                    <a:pt x="6" y="69"/>
                    <a:pt x="4" y="69"/>
                    <a:pt x="2" y="67"/>
                  </a:cubicBezTo>
                  <a:cubicBezTo>
                    <a:pt x="0" y="65"/>
                    <a:pt x="0" y="64"/>
                    <a:pt x="0" y="61"/>
                  </a:cubicBezTo>
                  <a:cubicBezTo>
                    <a:pt x="0" y="59"/>
                    <a:pt x="0" y="57"/>
                    <a:pt x="2" y="56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1" y="54"/>
                    <a:pt x="13" y="54"/>
                    <a:pt x="14" y="56"/>
                  </a:cubicBezTo>
                  <a:cubicBezTo>
                    <a:pt x="16" y="57"/>
                    <a:pt x="17" y="59"/>
                    <a:pt x="17" y="6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群組 513"/>
          <p:cNvGrpSpPr/>
          <p:nvPr/>
        </p:nvGrpSpPr>
        <p:grpSpPr>
          <a:xfrm>
            <a:off x="2699792" y="1772816"/>
            <a:ext cx="2952328" cy="360040"/>
            <a:chOff x="6087681" y="692696"/>
            <a:chExt cx="2016224" cy="360040"/>
          </a:xfrm>
        </p:grpSpPr>
        <p:sp>
          <p:nvSpPr>
            <p:cNvPr id="515" name="Content"/>
            <p:cNvSpPr/>
            <p:nvPr>
              <p:custDataLst>
                <p:custData r:id="rId10"/>
              </p:custDataLst>
            </p:nvPr>
          </p:nvSpPr>
          <p:spPr>
            <a:xfrm>
              <a:off x="6087681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輸入股票代號，查看公司價值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16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7" name="Content"/>
          <p:cNvSpPr txBox="1"/>
          <p:nvPr>
            <p:custDataLst>
              <p:custData r:id="rId8"/>
            </p:custDataLst>
          </p:nvPr>
        </p:nvSpPr>
        <p:spPr>
          <a:xfrm>
            <a:off x="2699792" y="1556792"/>
            <a:ext cx="20313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b="1" i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穩健的報酬，更優閒的生活</a:t>
            </a:r>
            <a:endParaRPr lang="en-US" sz="1200" b="1" i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1" name="圖片 520" descr="未命名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51720" y="2420888"/>
            <a:ext cx="4968552" cy="4236414"/>
          </a:xfrm>
          <a:prstGeom prst="rect">
            <a:avLst/>
          </a:prstGeom>
        </p:spPr>
      </p:pic>
      <p:sp>
        <p:nvSpPr>
          <p:cNvPr id="51" name="MousePointer"/>
          <p:cNvSpPr/>
          <p:nvPr>
            <p:custDataLst>
              <p:custData r:id="rId9"/>
            </p:custDataLst>
          </p:nvPr>
        </p:nvSpPr>
        <p:spPr>
          <a:xfrm rot="20359169">
            <a:off x="8232408" y="81204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84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群組 5"/>
          <p:cNvGrpSpPr/>
          <p:nvPr/>
        </p:nvGrpSpPr>
        <p:grpSpPr>
          <a:xfrm>
            <a:off x="889609" y="3225897"/>
            <a:ext cx="2935600" cy="2368852"/>
            <a:chOff x="1348368" y="2309287"/>
            <a:chExt cx="2935600" cy="2368852"/>
          </a:xfrm>
        </p:grpSpPr>
        <p:graphicFrame>
          <p:nvGraphicFramePr>
            <p:cNvPr id="5" name="資料庫圖表 4"/>
            <p:cNvGraphicFramePr/>
            <p:nvPr>
              <p:extLst/>
            </p:nvPr>
          </p:nvGraphicFramePr>
          <p:xfrm>
            <a:off x="1348368" y="2309287"/>
            <a:ext cx="2935600" cy="2368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9" r:lo="rId30" r:qs="rId31" r:cs="rId32"/>
            </a:graphicData>
          </a:graphic>
        </p:graphicFrame>
        <p:pic>
          <p:nvPicPr>
            <p:cNvPr id="57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6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395" y="2387756"/>
              <a:ext cx="321847" cy="321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t-dantay\Documents\Placeholders\Edit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670" y="3661840"/>
              <a:ext cx="302819" cy="30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t-dantay\Documents\First24\folder1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t="31579" r="35741"/>
            <a:stretch/>
          </p:blipFill>
          <p:spPr bwMode="auto">
            <a:xfrm>
              <a:off x="1797395" y="3053892"/>
              <a:ext cx="310988" cy="24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"/>
            <p:cNvPicPr>
              <a:picLocks noChangeAspect="1"/>
            </p:cNvPicPr>
            <p:nvPr>
              <p:custDataLst>
                <p:custData r:id="rId19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04319" y="4285609"/>
              <a:ext cx="327372" cy="327372"/>
            </a:xfrm>
            <a:prstGeom prst="rect">
              <a:avLst/>
            </a:prstGeom>
          </p:spPr>
        </p:pic>
      </p:grpSp>
      <p:graphicFrame>
        <p:nvGraphicFramePr>
          <p:cNvPr id="7" name="資料庫圖表 6"/>
          <p:cNvGraphicFramePr/>
          <p:nvPr>
            <p:extLst/>
          </p:nvPr>
        </p:nvGraphicFramePr>
        <p:xfrm>
          <a:off x="314952" y="2429742"/>
          <a:ext cx="4280520" cy="55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pSp>
        <p:nvGrpSpPr>
          <p:cNvPr id="17" name="TabGroup"/>
          <p:cNvGrpSpPr/>
          <p:nvPr>
            <p:custDataLst>
              <p:custData r:id="rId8"/>
            </p:custDataLst>
          </p:nvPr>
        </p:nvGrpSpPr>
        <p:grpSpPr>
          <a:xfrm>
            <a:off x="4726828" y="1848014"/>
            <a:ext cx="3710923" cy="3885241"/>
            <a:chOff x="3138993" y="2181075"/>
            <a:chExt cx="3640764" cy="2436643"/>
          </a:xfrm>
        </p:grpSpPr>
        <p:sp>
          <p:nvSpPr>
            <p:cNvPr id="65" name="Container"/>
            <p:cNvSpPr>
              <a:spLocks/>
            </p:cNvSpPr>
            <p:nvPr/>
          </p:nvSpPr>
          <p:spPr>
            <a:xfrm>
              <a:off x="3138993" y="2652986"/>
              <a:ext cx="3640764" cy="196473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ab3"/>
            <p:cNvSpPr txBox="1">
              <a:spLocks/>
            </p:cNvSpPr>
            <p:nvPr/>
          </p:nvSpPr>
          <p:spPr>
            <a:xfrm>
              <a:off x="3220150" y="2521084"/>
              <a:ext cx="791937" cy="13189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註冊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5"/>
            <p:cNvGrpSpPr/>
            <p:nvPr/>
          </p:nvGrpSpPr>
          <p:grpSpPr>
            <a:xfrm>
              <a:off x="3203161" y="2181075"/>
              <a:ext cx="1688887" cy="471902"/>
              <a:chOff x="3479037" y="2743380"/>
              <a:chExt cx="1093146" cy="471902"/>
            </a:xfrm>
          </p:grpSpPr>
          <p:sp>
            <p:nvSpPr>
              <p:cNvPr id="70" name="ActiveTab"/>
              <p:cNvSpPr txBox="1">
                <a:spLocks/>
              </p:cNvSpPr>
              <p:nvPr/>
            </p:nvSpPr>
            <p:spPr>
              <a:xfrm>
                <a:off x="4000344" y="3060694"/>
                <a:ext cx="571839" cy="15458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登入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TabLine"/>
              <p:cNvSpPr>
                <a:spLocks/>
              </p:cNvSpPr>
              <p:nvPr/>
            </p:nvSpPr>
            <p:spPr>
              <a:xfrm>
                <a:off x="3479037" y="2743380"/>
                <a:ext cx="55958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8" name="資料庫圖表 7"/>
          <p:cNvGraphicFramePr/>
          <p:nvPr>
            <p:extLst/>
          </p:nvPr>
        </p:nvGraphicFramePr>
        <p:xfrm>
          <a:off x="5613158" y="2738698"/>
          <a:ext cx="1954432" cy="3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97" name="Content"/>
          <p:cNvSpPr txBox="1"/>
          <p:nvPr>
            <p:custDataLst>
              <p:custData r:id="rId9"/>
            </p:custDataLst>
          </p:nvPr>
        </p:nvSpPr>
        <p:spPr>
          <a:xfrm>
            <a:off x="5940152" y="3170221"/>
            <a:ext cx="12666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使用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登入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10"/>
            </p:custDataLst>
          </p:nvPr>
        </p:nvSpPr>
        <p:spPr>
          <a:xfrm>
            <a:off x="5614355" y="3505039"/>
            <a:ext cx="2093276" cy="2968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1"/>
            </p:custDataLst>
          </p:nvPr>
        </p:nvSpPr>
        <p:spPr>
          <a:xfrm>
            <a:off x="5614355" y="4071117"/>
            <a:ext cx="2093276" cy="2968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5088029" y="3554135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帳號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 txBox="1"/>
          <p:nvPr>
            <p:custDataLst>
              <p:custData r:id="rId13"/>
            </p:custDataLst>
          </p:nvPr>
        </p:nvSpPr>
        <p:spPr>
          <a:xfrm>
            <a:off x="5091759" y="4101537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密碼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4" name="資料庫圖表 103"/>
          <p:cNvGraphicFramePr/>
          <p:nvPr>
            <p:extLst/>
          </p:nvPr>
        </p:nvGraphicFramePr>
        <p:xfrm>
          <a:off x="5613158" y="4678139"/>
          <a:ext cx="1954432" cy="3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105" name="Content"/>
          <p:cNvSpPr txBox="1"/>
          <p:nvPr>
            <p:custDataLst>
              <p:custData r:id="rId14"/>
            </p:custDataLst>
          </p:nvPr>
        </p:nvSpPr>
        <p:spPr>
          <a:xfrm>
            <a:off x="6173388" y="5101235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忘記密碼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MousePointer"/>
          <p:cNvSpPr/>
          <p:nvPr>
            <p:custDataLst>
              <p:custData r:id="rId15"/>
            </p:custDataLst>
          </p:nvPr>
        </p:nvSpPr>
        <p:spPr>
          <a:xfrm rot="20359169">
            <a:off x="6085561" y="37639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40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群組 5"/>
          <p:cNvGrpSpPr/>
          <p:nvPr/>
        </p:nvGrpSpPr>
        <p:grpSpPr>
          <a:xfrm>
            <a:off x="889609" y="3225897"/>
            <a:ext cx="2935600" cy="2368852"/>
            <a:chOff x="1348368" y="2309287"/>
            <a:chExt cx="2935600" cy="2368852"/>
          </a:xfrm>
        </p:grpSpPr>
        <p:graphicFrame>
          <p:nvGraphicFramePr>
            <p:cNvPr id="5" name="資料庫圖表 4"/>
            <p:cNvGraphicFramePr/>
            <p:nvPr>
              <p:extLst/>
            </p:nvPr>
          </p:nvGraphicFramePr>
          <p:xfrm>
            <a:off x="1348368" y="2309287"/>
            <a:ext cx="2935600" cy="2368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9" r:lo="rId30" r:qs="rId31" r:cs="rId32"/>
            </a:graphicData>
          </a:graphic>
        </p:graphicFrame>
        <p:pic>
          <p:nvPicPr>
            <p:cNvPr id="57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6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395" y="2387756"/>
              <a:ext cx="321847" cy="321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t-dantay\Documents\Placeholders\Edit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670" y="3661840"/>
              <a:ext cx="302819" cy="30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t-dantay\Documents\First24\folder1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t="31579" r="35741"/>
            <a:stretch/>
          </p:blipFill>
          <p:spPr bwMode="auto">
            <a:xfrm>
              <a:off x="1797395" y="3053892"/>
              <a:ext cx="310988" cy="24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"/>
            <p:cNvPicPr>
              <a:picLocks noChangeAspect="1"/>
            </p:cNvPicPr>
            <p:nvPr>
              <p:custDataLst>
                <p:custData r:id="rId19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04319" y="4285609"/>
              <a:ext cx="327372" cy="327372"/>
            </a:xfrm>
            <a:prstGeom prst="rect">
              <a:avLst/>
            </a:prstGeom>
          </p:spPr>
        </p:pic>
      </p:grpSp>
      <p:graphicFrame>
        <p:nvGraphicFramePr>
          <p:cNvPr id="7" name="資料庫圖表 6"/>
          <p:cNvGraphicFramePr/>
          <p:nvPr>
            <p:extLst/>
          </p:nvPr>
        </p:nvGraphicFramePr>
        <p:xfrm>
          <a:off x="314952" y="2429742"/>
          <a:ext cx="4280520" cy="55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pSp>
        <p:nvGrpSpPr>
          <p:cNvPr id="17" name="TabGroup"/>
          <p:cNvGrpSpPr/>
          <p:nvPr>
            <p:custDataLst>
              <p:custData r:id="rId8"/>
            </p:custDataLst>
          </p:nvPr>
        </p:nvGrpSpPr>
        <p:grpSpPr>
          <a:xfrm>
            <a:off x="4726828" y="1848014"/>
            <a:ext cx="3710923" cy="3885241"/>
            <a:chOff x="3138993" y="2181075"/>
            <a:chExt cx="3640764" cy="2436643"/>
          </a:xfrm>
        </p:grpSpPr>
        <p:sp>
          <p:nvSpPr>
            <p:cNvPr id="65" name="Container"/>
            <p:cNvSpPr>
              <a:spLocks/>
            </p:cNvSpPr>
            <p:nvPr/>
          </p:nvSpPr>
          <p:spPr>
            <a:xfrm>
              <a:off x="3138993" y="2652986"/>
              <a:ext cx="3640764" cy="196473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ab3"/>
            <p:cNvSpPr txBox="1">
              <a:spLocks/>
            </p:cNvSpPr>
            <p:nvPr/>
          </p:nvSpPr>
          <p:spPr>
            <a:xfrm>
              <a:off x="3220150" y="2521084"/>
              <a:ext cx="791937" cy="13189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註冊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5"/>
            <p:cNvGrpSpPr/>
            <p:nvPr/>
          </p:nvGrpSpPr>
          <p:grpSpPr>
            <a:xfrm>
              <a:off x="3203161" y="2181075"/>
              <a:ext cx="1688887" cy="471902"/>
              <a:chOff x="3479037" y="2743380"/>
              <a:chExt cx="1093146" cy="471902"/>
            </a:xfrm>
          </p:grpSpPr>
          <p:sp>
            <p:nvSpPr>
              <p:cNvPr id="70" name="ActiveTab"/>
              <p:cNvSpPr txBox="1">
                <a:spLocks/>
              </p:cNvSpPr>
              <p:nvPr/>
            </p:nvSpPr>
            <p:spPr>
              <a:xfrm>
                <a:off x="4000344" y="3060694"/>
                <a:ext cx="571839" cy="15458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登入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TabLine"/>
              <p:cNvSpPr>
                <a:spLocks/>
              </p:cNvSpPr>
              <p:nvPr/>
            </p:nvSpPr>
            <p:spPr>
              <a:xfrm>
                <a:off x="3479037" y="2743380"/>
                <a:ext cx="55958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8" name="資料庫圖表 7"/>
          <p:cNvGraphicFramePr/>
          <p:nvPr>
            <p:extLst/>
          </p:nvPr>
        </p:nvGraphicFramePr>
        <p:xfrm>
          <a:off x="5613158" y="2738698"/>
          <a:ext cx="1954432" cy="3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97" name="Content"/>
          <p:cNvSpPr txBox="1"/>
          <p:nvPr>
            <p:custDataLst>
              <p:custData r:id="rId9"/>
            </p:custDataLst>
          </p:nvPr>
        </p:nvSpPr>
        <p:spPr>
          <a:xfrm>
            <a:off x="5940152" y="3170221"/>
            <a:ext cx="12666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使用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登入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10"/>
            </p:custDataLst>
          </p:nvPr>
        </p:nvSpPr>
        <p:spPr>
          <a:xfrm>
            <a:off x="5614355" y="3505039"/>
            <a:ext cx="2093276" cy="2968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snoopy99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1"/>
            </p:custDataLst>
          </p:nvPr>
        </p:nvSpPr>
        <p:spPr>
          <a:xfrm>
            <a:off x="5614355" y="4071117"/>
            <a:ext cx="2093276" cy="2968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5088029" y="3554135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帳號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 txBox="1"/>
          <p:nvPr>
            <p:custDataLst>
              <p:custData r:id="rId13"/>
            </p:custDataLst>
          </p:nvPr>
        </p:nvSpPr>
        <p:spPr>
          <a:xfrm>
            <a:off x="5091759" y="4101537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密碼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4" name="資料庫圖表 103"/>
          <p:cNvGraphicFramePr/>
          <p:nvPr>
            <p:extLst/>
          </p:nvPr>
        </p:nvGraphicFramePr>
        <p:xfrm>
          <a:off x="5613158" y="4678139"/>
          <a:ext cx="1954432" cy="3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105" name="Content"/>
          <p:cNvSpPr txBox="1"/>
          <p:nvPr>
            <p:custDataLst>
              <p:custData r:id="rId14"/>
            </p:custDataLst>
          </p:nvPr>
        </p:nvSpPr>
        <p:spPr>
          <a:xfrm>
            <a:off x="6173388" y="5101235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忘記密碼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MousePointer"/>
          <p:cNvSpPr/>
          <p:nvPr>
            <p:custDataLst>
              <p:custData r:id="rId15"/>
            </p:custDataLst>
          </p:nvPr>
        </p:nvSpPr>
        <p:spPr>
          <a:xfrm rot="20359169">
            <a:off x="6783683" y="487134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13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3" name="Content"/>
          <p:cNvSpPr/>
          <p:nvPr>
            <p:custDataLst>
              <p:custData r:id="rId2"/>
            </p:custDataLst>
          </p:nvPr>
        </p:nvSpPr>
        <p:spPr>
          <a:xfrm>
            <a:off x="8552018" y="916257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7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3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4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5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517"/>
          <p:cNvGrpSpPr/>
          <p:nvPr/>
        </p:nvGrpSpPr>
        <p:grpSpPr>
          <a:xfrm>
            <a:off x="1619672" y="1484784"/>
            <a:ext cx="847919" cy="720080"/>
            <a:chOff x="1490235" y="1567485"/>
            <a:chExt cx="415871" cy="415871"/>
          </a:xfrm>
        </p:grpSpPr>
        <p:sp>
          <p:nvSpPr>
            <p:cNvPr id="511" name="Oval 1"/>
            <p:cNvSpPr/>
            <p:nvPr>
              <p:custDataLst>
                <p:custData r:id="rId13"/>
                <p:custData r:id="rId14"/>
              </p:custDataLst>
            </p:nvPr>
          </p:nvSpPr>
          <p:spPr>
            <a:xfrm>
              <a:off x="1490235" y="1567485"/>
              <a:ext cx="415871" cy="415871"/>
            </a:xfrm>
            <a:prstGeom prst="ellipse">
              <a:avLst/>
            </a:prstGeom>
            <a:noFill/>
            <a:ln w="38100">
              <a:solidFill>
                <a:srgbClr val="1A1A1A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Freeform 124"/>
            <p:cNvSpPr>
              <a:spLocks noEditPoints="1"/>
            </p:cNvSpPr>
            <p:nvPr>
              <p:custDataLst>
                <p:custData r:id="rId15"/>
                <p:custData r:id="rId16"/>
              </p:custDataLst>
            </p:nvPr>
          </p:nvSpPr>
          <p:spPr bwMode="black">
            <a:xfrm>
              <a:off x="1655078" y="1622951"/>
              <a:ext cx="68768" cy="270127"/>
            </a:xfrm>
            <a:custGeom>
              <a:avLst/>
              <a:gdLst>
                <a:gd name="T0" fmla="*/ 16 w 17"/>
                <a:gd name="T1" fmla="*/ 0 h 69"/>
                <a:gd name="T2" fmla="*/ 14 w 17"/>
                <a:gd name="T3" fmla="*/ 47 h 69"/>
                <a:gd name="T4" fmla="*/ 2 w 17"/>
                <a:gd name="T5" fmla="*/ 47 h 69"/>
                <a:gd name="T6" fmla="*/ 0 w 17"/>
                <a:gd name="T7" fmla="*/ 0 h 69"/>
                <a:gd name="T8" fmla="*/ 16 w 17"/>
                <a:gd name="T9" fmla="*/ 0 h 69"/>
                <a:gd name="T10" fmla="*/ 17 w 17"/>
                <a:gd name="T11" fmla="*/ 61 h 69"/>
                <a:gd name="T12" fmla="*/ 15 w 17"/>
                <a:gd name="T13" fmla="*/ 67 h 69"/>
                <a:gd name="T14" fmla="*/ 8 w 17"/>
                <a:gd name="T15" fmla="*/ 69 h 69"/>
                <a:gd name="T16" fmla="*/ 2 w 17"/>
                <a:gd name="T17" fmla="*/ 67 h 69"/>
                <a:gd name="T18" fmla="*/ 0 w 17"/>
                <a:gd name="T19" fmla="*/ 61 h 69"/>
                <a:gd name="T20" fmla="*/ 2 w 17"/>
                <a:gd name="T21" fmla="*/ 56 h 69"/>
                <a:gd name="T22" fmla="*/ 8 w 17"/>
                <a:gd name="T23" fmla="*/ 54 h 69"/>
                <a:gd name="T24" fmla="*/ 14 w 17"/>
                <a:gd name="T25" fmla="*/ 56 h 69"/>
                <a:gd name="T26" fmla="*/ 17 w 17"/>
                <a:gd name="T2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69">
                  <a:moveTo>
                    <a:pt x="16" y="0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7" y="61"/>
                  </a:moveTo>
                  <a:cubicBezTo>
                    <a:pt x="17" y="64"/>
                    <a:pt x="16" y="66"/>
                    <a:pt x="15" y="67"/>
                  </a:cubicBezTo>
                  <a:cubicBezTo>
                    <a:pt x="13" y="69"/>
                    <a:pt x="11" y="69"/>
                    <a:pt x="8" y="69"/>
                  </a:cubicBezTo>
                  <a:cubicBezTo>
                    <a:pt x="6" y="69"/>
                    <a:pt x="4" y="69"/>
                    <a:pt x="2" y="67"/>
                  </a:cubicBezTo>
                  <a:cubicBezTo>
                    <a:pt x="0" y="65"/>
                    <a:pt x="0" y="64"/>
                    <a:pt x="0" y="61"/>
                  </a:cubicBezTo>
                  <a:cubicBezTo>
                    <a:pt x="0" y="59"/>
                    <a:pt x="0" y="57"/>
                    <a:pt x="2" y="56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1" y="54"/>
                    <a:pt x="13" y="54"/>
                    <a:pt x="14" y="56"/>
                  </a:cubicBezTo>
                  <a:cubicBezTo>
                    <a:pt x="16" y="57"/>
                    <a:pt x="17" y="59"/>
                    <a:pt x="17" y="6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群組 513"/>
          <p:cNvGrpSpPr/>
          <p:nvPr/>
        </p:nvGrpSpPr>
        <p:grpSpPr>
          <a:xfrm>
            <a:off x="2699792" y="1772816"/>
            <a:ext cx="2952328" cy="360040"/>
            <a:chOff x="6087681" y="692696"/>
            <a:chExt cx="2016224" cy="360040"/>
          </a:xfrm>
        </p:grpSpPr>
        <p:sp>
          <p:nvSpPr>
            <p:cNvPr id="515" name="Content"/>
            <p:cNvSpPr/>
            <p:nvPr>
              <p:custDataLst>
                <p:custData r:id="rId11"/>
              </p:custDataLst>
            </p:nvPr>
          </p:nvSpPr>
          <p:spPr>
            <a:xfrm>
              <a:off x="6087681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輸入股票代號，查看公司價值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16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7" name="Content"/>
          <p:cNvSpPr txBox="1"/>
          <p:nvPr>
            <p:custDataLst>
              <p:custData r:id="rId7"/>
            </p:custDataLst>
          </p:nvPr>
        </p:nvSpPr>
        <p:spPr>
          <a:xfrm>
            <a:off x="2699792" y="1556792"/>
            <a:ext cx="20313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b="1" i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穩健的報酬，更優閒的生活</a:t>
            </a:r>
            <a:endParaRPr lang="en-US" sz="1200" b="1" i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1" name="圖片 520" descr="未命名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51720" y="2420888"/>
            <a:ext cx="4968552" cy="4236414"/>
          </a:xfrm>
          <a:prstGeom prst="rect">
            <a:avLst/>
          </a:prstGeom>
        </p:spPr>
      </p:pic>
      <p:sp>
        <p:nvSpPr>
          <p:cNvPr id="52" name="Content"/>
          <p:cNvSpPr txBox="1"/>
          <p:nvPr>
            <p:custDataLst>
              <p:custData r:id="rId8"/>
            </p:custDataLst>
          </p:nvPr>
        </p:nvSpPr>
        <p:spPr>
          <a:xfrm>
            <a:off x="7905993" y="699193"/>
            <a:ext cx="12121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Snoopy99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9"/>
            </p:custDataLst>
          </p:nvPr>
        </p:nvSpPr>
        <p:spPr>
          <a:xfrm>
            <a:off x="2532538" y="69269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個人頁面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MousePointer"/>
          <p:cNvSpPr/>
          <p:nvPr>
            <p:custDataLst>
              <p:custData r:id="rId10"/>
            </p:custDataLst>
          </p:nvPr>
        </p:nvSpPr>
        <p:spPr>
          <a:xfrm rot="20359169">
            <a:off x="2181979" y="80448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2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2051720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日期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3"/>
            </p:custDataLst>
          </p:nvPr>
        </p:nvSpPr>
        <p:spPr>
          <a:xfrm>
            <a:off x="1115616" y="2492896"/>
            <a:ext cx="72008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發文者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1115616" y="3068960"/>
            <a:ext cx="230425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文章標題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5"/>
            </p:custDataLst>
          </p:nvPr>
        </p:nvSpPr>
        <p:spPr>
          <a:xfrm>
            <a:off x="1115616" y="3573016"/>
            <a:ext cx="72008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發文者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6"/>
            </p:custDataLst>
          </p:nvPr>
        </p:nvSpPr>
        <p:spPr>
          <a:xfrm>
            <a:off x="2051720" y="357301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日期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7"/>
            </p:custDataLst>
          </p:nvPr>
        </p:nvSpPr>
        <p:spPr>
          <a:xfrm>
            <a:off x="1115616" y="5373216"/>
            <a:ext cx="23042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文章標題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4932040" y="2564904"/>
            <a:ext cx="536786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讚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5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4860032" y="3645024"/>
            <a:ext cx="536786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讚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4788024" y="3140968"/>
            <a:ext cx="210838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檢舉文章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4644008" y="5373216"/>
            <a:ext cx="2232248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檢舉文章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5868144" y="2564904"/>
            <a:ext cx="536786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收藏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3"/>
            </p:custDataLst>
          </p:nvPr>
        </p:nvSpPr>
        <p:spPr>
          <a:xfrm>
            <a:off x="5796136" y="3645024"/>
            <a:ext cx="536786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收藏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4"/>
            </p:custDataLst>
          </p:nvPr>
        </p:nvSpPr>
        <p:spPr>
          <a:xfrm>
            <a:off x="1115616" y="4797152"/>
            <a:ext cx="72008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發文者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5"/>
            </p:custDataLst>
          </p:nvPr>
        </p:nvSpPr>
        <p:spPr>
          <a:xfrm>
            <a:off x="2051720" y="479715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日期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6"/>
            </p:custDataLst>
          </p:nvPr>
        </p:nvSpPr>
        <p:spPr>
          <a:xfrm>
            <a:off x="1115616" y="4149080"/>
            <a:ext cx="230425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文章標題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7"/>
            </p:custDataLst>
          </p:nvPr>
        </p:nvSpPr>
        <p:spPr>
          <a:xfrm>
            <a:off x="4932040" y="4797152"/>
            <a:ext cx="536786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讚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8"/>
            </p:custDataLst>
          </p:nvPr>
        </p:nvSpPr>
        <p:spPr>
          <a:xfrm>
            <a:off x="5868144" y="4797152"/>
            <a:ext cx="536786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收藏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19"/>
            </p:custDataLst>
          </p:nvPr>
        </p:nvSpPr>
        <p:spPr>
          <a:xfrm>
            <a:off x="4716016" y="4149080"/>
            <a:ext cx="2232248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檢舉文章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 txBox="1"/>
          <p:nvPr>
            <p:custDataLst>
              <p:custData r:id="rId20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Content"/>
          <p:cNvSpPr txBox="1"/>
          <p:nvPr>
            <p:custDataLst>
              <p:custData r:id="rId21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Content"/>
          <p:cNvSpPr txBox="1"/>
          <p:nvPr>
            <p:custDataLst>
              <p:custData r:id="rId22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3" name="Picture 2" descr="C:\Users\t-dantay\Documents\Placeholders\home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3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MousePointer"/>
          <p:cNvSpPr/>
          <p:nvPr>
            <p:custDataLst>
              <p:custData r:id="rId24"/>
            </p:custDataLst>
          </p:nvPr>
        </p:nvSpPr>
        <p:spPr>
          <a:xfrm rot="20359169">
            <a:off x="2461506" y="3104359"/>
            <a:ext cx="260550" cy="32925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96" name="Content"/>
          <p:cNvSpPr/>
          <p:nvPr>
            <p:custDataLst>
              <p:custData r:id="rId25"/>
            </p:custDataLst>
          </p:nvPr>
        </p:nvSpPr>
        <p:spPr>
          <a:xfrm>
            <a:off x="7956376" y="105273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群組 512"/>
          <p:cNvGrpSpPr/>
          <p:nvPr/>
        </p:nvGrpSpPr>
        <p:grpSpPr>
          <a:xfrm>
            <a:off x="5292080" y="764704"/>
            <a:ext cx="2016224" cy="360040"/>
            <a:chOff x="5940152" y="692696"/>
            <a:chExt cx="2016224" cy="360040"/>
          </a:xfrm>
        </p:grpSpPr>
        <p:sp>
          <p:nvSpPr>
            <p:cNvPr id="98" name="Content"/>
            <p:cNvSpPr/>
            <p:nvPr>
              <p:custDataLst>
                <p:custData r:id="rId30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9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31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Content"/>
          <p:cNvSpPr txBox="1"/>
          <p:nvPr>
            <p:custDataLst>
              <p:custData r:id="rId26"/>
            </p:custDataLst>
          </p:nvPr>
        </p:nvSpPr>
        <p:spPr>
          <a:xfrm>
            <a:off x="7452320" y="764704"/>
            <a:ext cx="12121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Snoopy99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1043608" y="1556792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MouseClick"/>
          <p:cNvSpPr/>
          <p:nvPr>
            <p:custDataLst>
              <p:custData r:id="rId27"/>
            </p:custDataLst>
          </p:nvPr>
        </p:nvSpPr>
        <p:spPr>
          <a:xfrm rot="20359169">
            <a:off x="5393456" y="275686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3" name="MouseClick"/>
          <p:cNvSpPr/>
          <p:nvPr>
            <p:custDataLst>
              <p:custData r:id="rId28"/>
            </p:custDataLst>
          </p:nvPr>
        </p:nvSpPr>
        <p:spPr>
          <a:xfrm rot="20359169">
            <a:off x="6360107" y="275686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4" name="MouseClick"/>
          <p:cNvSpPr/>
          <p:nvPr>
            <p:custDataLst>
              <p:custData r:id="rId29"/>
            </p:custDataLst>
          </p:nvPr>
        </p:nvSpPr>
        <p:spPr>
          <a:xfrm rot="20359169">
            <a:off x="6499445" y="332255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1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254000" y="2540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3"/>
            </p:custDataLst>
          </p:nvPr>
        </p:nvSpPr>
        <p:spPr>
          <a:xfrm>
            <a:off x="254000" y="2540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4"/>
            </p:custDataLst>
          </p:nvPr>
        </p:nvSpPr>
        <p:spPr>
          <a:xfrm>
            <a:off x="4355976" y="587727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送出回文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5"/>
            </p:custDataLst>
          </p:nvPr>
        </p:nvSpPr>
        <p:spPr>
          <a:xfrm>
            <a:off x="2267744" y="4725144"/>
            <a:ext cx="3240360" cy="8573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回復文章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6"/>
            </p:custDataLst>
          </p:nvPr>
        </p:nvSpPr>
        <p:spPr>
          <a:xfrm>
            <a:off x="2267744" y="1628800"/>
            <a:ext cx="198078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標題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7"/>
            </p:custDataLst>
          </p:nvPr>
        </p:nvSpPr>
        <p:spPr>
          <a:xfrm>
            <a:off x="5940152" y="1412776"/>
            <a:ext cx="1217935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發文者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</a:t>
            </a: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8"/>
            </p:custDataLst>
          </p:nvPr>
        </p:nvSpPr>
        <p:spPr>
          <a:xfrm>
            <a:off x="2267744" y="3645024"/>
            <a:ext cx="31683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回文內容一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9"/>
            </p:custDataLst>
          </p:nvPr>
        </p:nvSpPr>
        <p:spPr>
          <a:xfrm>
            <a:off x="2267744" y="4149080"/>
            <a:ext cx="31683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回文</a:t>
            </a:r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內容</a:t>
            </a:r>
            <a:r>
              <a:rPr lang="zh-TW" alt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10"/>
            </p:custDataLst>
          </p:nvPr>
        </p:nvSpPr>
        <p:spPr>
          <a:xfrm>
            <a:off x="2267744" y="1844824"/>
            <a:ext cx="4896544" cy="158417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tex</a:t>
            </a:r>
            <a:r>
              <a:rPr lang="en-US" altLang="zh-TW" sz="1200" dirty="0" smtClean="0"/>
              <a:t>【</a:t>
            </a:r>
            <a:r>
              <a:rPr lang="zh-TW" altLang="en-US" sz="1200" dirty="0" smtClean="0"/>
              <a:t>時報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台北電</a:t>
            </a:r>
            <a:r>
              <a:rPr lang="en-US" altLang="zh-TW" sz="1200" dirty="0" smtClean="0"/>
              <a:t>】</a:t>
            </a:r>
            <a:r>
              <a:rPr lang="zh-TW" altLang="en-US" sz="1200" dirty="0" smtClean="0"/>
              <a:t>美股大漲，終場道瓊指數漲</a:t>
            </a:r>
            <a:r>
              <a:rPr lang="en-US" altLang="zh-TW" sz="1200" dirty="0" smtClean="0"/>
              <a:t>220.74</a:t>
            </a:r>
            <a:r>
              <a:rPr lang="zh-TW" altLang="en-US" sz="1200" dirty="0" smtClean="0"/>
              <a:t>點，</a:t>
            </a:r>
            <a:endParaRPr lang="en-US" altLang="zh-TW" sz="1200" dirty="0" smtClean="0"/>
          </a:p>
          <a:p>
            <a:r>
              <a:rPr lang="zh-TW" altLang="en-US" sz="1200" dirty="0" smtClean="0"/>
              <a:t>那斯達克指數漲</a:t>
            </a:r>
            <a:r>
              <a:rPr lang="en-US" altLang="zh-TW" sz="1200" dirty="0" smtClean="0"/>
              <a:t>58.64</a:t>
            </a:r>
            <a:r>
              <a:rPr lang="zh-TW" altLang="en-US" sz="1200" dirty="0" smtClean="0"/>
              <a:t>點，</a:t>
            </a:r>
            <a:r>
              <a:rPr lang="en-US" altLang="zh-TW" sz="1200" dirty="0" smtClean="0"/>
              <a:t>S&amp;P500</a:t>
            </a:r>
            <a:r>
              <a:rPr lang="zh-TW" altLang="en-US" sz="1200" dirty="0" smtClean="0"/>
              <a:t>指數漲</a:t>
            </a:r>
            <a:r>
              <a:rPr lang="en-US" altLang="zh-TW" sz="1200" dirty="0" smtClean="0"/>
              <a:t>19.16</a:t>
            </a:r>
            <a:r>
              <a:rPr lang="zh-TW" altLang="en-US" sz="1200" dirty="0" smtClean="0"/>
              <a:t>點，</a:t>
            </a:r>
            <a:endParaRPr lang="en-US" altLang="zh-TW" sz="1200" dirty="0" smtClean="0"/>
          </a:p>
          <a:p>
            <a:r>
              <a:rPr lang="zh-TW" altLang="en-US" sz="1200" dirty="0" smtClean="0"/>
              <a:t>費城半導體指數漲</a:t>
            </a:r>
            <a:r>
              <a:rPr lang="en-US" altLang="zh-TW" sz="1200" dirty="0" smtClean="0"/>
              <a:t>8.47</a:t>
            </a:r>
            <a:r>
              <a:rPr lang="zh-TW" altLang="en-US" sz="1200" dirty="0" smtClean="0"/>
              <a:t>點。亞洲股市今天日股休市，</a:t>
            </a:r>
            <a:endParaRPr lang="en-US" altLang="zh-TW" sz="1200" dirty="0" smtClean="0"/>
          </a:p>
          <a:p>
            <a:r>
              <a:rPr lang="zh-TW" altLang="en-US" sz="1200" dirty="0" smtClean="0"/>
              <a:t>韓股開盤漲</a:t>
            </a:r>
            <a:r>
              <a:rPr lang="en-US" altLang="zh-TW" sz="1200" dirty="0" smtClean="0"/>
              <a:t>13.18</a:t>
            </a:r>
            <a:r>
              <a:rPr lang="zh-TW" altLang="en-US" sz="1200" dirty="0" smtClean="0"/>
              <a:t>點。台股今（</a:t>
            </a:r>
            <a:r>
              <a:rPr lang="en-US" altLang="zh-TW" sz="1200" dirty="0" smtClean="0"/>
              <a:t>8</a:t>
            </a:r>
            <a:r>
              <a:rPr lang="zh-TW" altLang="en-US" sz="1200" dirty="0" smtClean="0"/>
              <a:t>）日開盤</a:t>
            </a:r>
            <a:r>
              <a:rPr lang="en-US" altLang="zh-TW" sz="1200" dirty="0" smtClean="0"/>
              <a:t>10899.09</a:t>
            </a:r>
            <a:r>
              <a:rPr lang="zh-TW" altLang="en-US" sz="1200" dirty="0" smtClean="0"/>
              <a:t>點，漲</a:t>
            </a:r>
            <a:r>
              <a:rPr lang="en-US" altLang="zh-TW" sz="1200" dirty="0" smtClean="0"/>
              <a:t>19.29</a:t>
            </a:r>
            <a:r>
              <a:rPr lang="zh-TW" altLang="en-US" sz="1200" dirty="0" smtClean="0"/>
              <a:t>點。</a:t>
            </a:r>
          </a:p>
          <a:p>
            <a:r>
              <a:rPr lang="en-US" altLang="zh-TW" sz="1200" dirty="0" smtClean="0"/>
              <a:t>1</a:t>
            </a:r>
            <a:r>
              <a:rPr lang="zh-TW" altLang="en-US" sz="1200" dirty="0" smtClean="0"/>
              <a:t>月台指期、金融期及電子期今日聯袂開高。</a:t>
            </a:r>
          </a:p>
          <a:p>
            <a:r>
              <a:rPr lang="en-US" altLang="zh-TW" sz="1200" dirty="0" smtClean="0"/>
              <a:t>(</a:t>
            </a:r>
            <a:r>
              <a:rPr lang="zh-TW" altLang="en-US" sz="1200" dirty="0" smtClean="0"/>
              <a:t>編輯整理：莊雅珍</a:t>
            </a:r>
            <a:r>
              <a:rPr lang="en-US" altLang="zh-TW" sz="1200" dirty="0" smtClean="0"/>
              <a:t>)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1"/>
            </p:custDataLst>
          </p:nvPr>
        </p:nvSpPr>
        <p:spPr>
          <a:xfrm>
            <a:off x="5796136" y="3797424"/>
            <a:ext cx="1368152" cy="2076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回文</a:t>
            </a:r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者</a:t>
            </a:r>
            <a:r>
              <a:rPr lang="en-US" altLang="zh-TW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2"/>
            </p:custDataLst>
          </p:nvPr>
        </p:nvSpPr>
        <p:spPr>
          <a:xfrm>
            <a:off x="5796136" y="4149080"/>
            <a:ext cx="1368152" cy="2076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回文</a:t>
            </a:r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者</a:t>
            </a:r>
            <a:r>
              <a:rPr lang="en-US" altLang="zh-TW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3"/>
            </p:custDataLst>
          </p:nvPr>
        </p:nvSpPr>
        <p:spPr>
          <a:xfrm>
            <a:off x="5796136" y="4733528"/>
            <a:ext cx="1368152" cy="2076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發</a:t>
            </a:r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文</a:t>
            </a:r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者</a:t>
            </a:r>
            <a:r>
              <a:rPr lang="en-US" altLang="zh-TW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1471619" y="1772816"/>
            <a:ext cx="144016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檢舉原因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3"/>
            </p:custDataLst>
          </p:nvPr>
        </p:nvSpPr>
        <p:spPr>
          <a:xfrm>
            <a:off x="1475656" y="2204864"/>
            <a:ext cx="8338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詳細內容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4"/>
            </p:custDataLst>
          </p:nvPr>
        </p:nvSpPr>
        <p:spPr>
          <a:xfrm>
            <a:off x="3186886" y="2209412"/>
            <a:ext cx="3329330" cy="186765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請輸入詳細檢舉內容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5"/>
            </p:custDataLst>
          </p:nvPr>
        </p:nvSpPr>
        <p:spPr>
          <a:xfrm>
            <a:off x="3203848" y="1700808"/>
            <a:ext cx="3312368" cy="3600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傳達不實消息</a:t>
            </a:r>
            <a:endParaRPr lang="en-US" altLang="zh-TW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1907704" y="5229200"/>
            <a:ext cx="466354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我們在收到您的消息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後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將在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24HR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內會有專人為您處理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827584" y="980728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1331640" y="980728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1907704" y="980728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3" name="Picture 2" descr="C:\Users\t-dantay\Documents\Placeholders\home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9" y="1028416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/>
          <p:nvPr>
            <p:custDataLst>
              <p:custData r:id="rId11"/>
            </p:custDataLst>
          </p:nvPr>
        </p:nvSpPr>
        <p:spPr>
          <a:xfrm>
            <a:off x="8191978" y="1204289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群組 512"/>
          <p:cNvGrpSpPr/>
          <p:nvPr/>
        </p:nvGrpSpPr>
        <p:grpSpPr>
          <a:xfrm>
            <a:off x="5580112" y="980728"/>
            <a:ext cx="2016224" cy="360040"/>
            <a:chOff x="5940152" y="692696"/>
            <a:chExt cx="2016224" cy="360040"/>
          </a:xfrm>
        </p:grpSpPr>
        <p:sp>
          <p:nvSpPr>
            <p:cNvPr id="56" name="Content"/>
            <p:cNvSpPr/>
            <p:nvPr>
              <p:custDataLst>
                <p:custData r:id="rId14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Content"/>
          <p:cNvSpPr txBox="1"/>
          <p:nvPr>
            <p:custDataLst>
              <p:custData r:id="rId12"/>
            </p:custDataLst>
          </p:nvPr>
        </p:nvSpPr>
        <p:spPr>
          <a:xfrm>
            <a:off x="7545953" y="987225"/>
            <a:ext cx="12121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Snoopy99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" name="Picture 2" descr="C:\Users\t-dantay\Documents\First24\envelop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85184"/>
            <a:ext cx="744794" cy="5236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3" name="Content"/>
          <p:cNvSpPr/>
          <p:nvPr>
            <p:custDataLst>
              <p:custData r:id="rId2"/>
            </p:custDataLst>
          </p:nvPr>
        </p:nvSpPr>
        <p:spPr>
          <a:xfrm>
            <a:off x="8552018" y="916257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7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3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4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5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517"/>
          <p:cNvGrpSpPr/>
          <p:nvPr/>
        </p:nvGrpSpPr>
        <p:grpSpPr>
          <a:xfrm>
            <a:off x="1619672" y="1484784"/>
            <a:ext cx="847919" cy="720080"/>
            <a:chOff x="1490235" y="1567485"/>
            <a:chExt cx="415871" cy="415871"/>
          </a:xfrm>
        </p:grpSpPr>
        <p:sp>
          <p:nvSpPr>
            <p:cNvPr id="511" name="Oval 1"/>
            <p:cNvSpPr/>
            <p:nvPr>
              <p:custDataLst>
                <p:custData r:id="rId13"/>
                <p:custData r:id="rId14"/>
              </p:custDataLst>
            </p:nvPr>
          </p:nvSpPr>
          <p:spPr>
            <a:xfrm>
              <a:off x="1490235" y="1567485"/>
              <a:ext cx="415871" cy="415871"/>
            </a:xfrm>
            <a:prstGeom prst="ellipse">
              <a:avLst/>
            </a:prstGeom>
            <a:noFill/>
            <a:ln w="38100">
              <a:solidFill>
                <a:srgbClr val="1A1A1A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Freeform 124"/>
            <p:cNvSpPr>
              <a:spLocks noEditPoints="1"/>
            </p:cNvSpPr>
            <p:nvPr>
              <p:custDataLst>
                <p:custData r:id="rId15"/>
                <p:custData r:id="rId16"/>
              </p:custDataLst>
            </p:nvPr>
          </p:nvSpPr>
          <p:spPr bwMode="black">
            <a:xfrm>
              <a:off x="1655078" y="1622951"/>
              <a:ext cx="68768" cy="270127"/>
            </a:xfrm>
            <a:custGeom>
              <a:avLst/>
              <a:gdLst>
                <a:gd name="T0" fmla="*/ 16 w 17"/>
                <a:gd name="T1" fmla="*/ 0 h 69"/>
                <a:gd name="T2" fmla="*/ 14 w 17"/>
                <a:gd name="T3" fmla="*/ 47 h 69"/>
                <a:gd name="T4" fmla="*/ 2 w 17"/>
                <a:gd name="T5" fmla="*/ 47 h 69"/>
                <a:gd name="T6" fmla="*/ 0 w 17"/>
                <a:gd name="T7" fmla="*/ 0 h 69"/>
                <a:gd name="T8" fmla="*/ 16 w 17"/>
                <a:gd name="T9" fmla="*/ 0 h 69"/>
                <a:gd name="T10" fmla="*/ 17 w 17"/>
                <a:gd name="T11" fmla="*/ 61 h 69"/>
                <a:gd name="T12" fmla="*/ 15 w 17"/>
                <a:gd name="T13" fmla="*/ 67 h 69"/>
                <a:gd name="T14" fmla="*/ 8 w 17"/>
                <a:gd name="T15" fmla="*/ 69 h 69"/>
                <a:gd name="T16" fmla="*/ 2 w 17"/>
                <a:gd name="T17" fmla="*/ 67 h 69"/>
                <a:gd name="T18" fmla="*/ 0 w 17"/>
                <a:gd name="T19" fmla="*/ 61 h 69"/>
                <a:gd name="T20" fmla="*/ 2 w 17"/>
                <a:gd name="T21" fmla="*/ 56 h 69"/>
                <a:gd name="T22" fmla="*/ 8 w 17"/>
                <a:gd name="T23" fmla="*/ 54 h 69"/>
                <a:gd name="T24" fmla="*/ 14 w 17"/>
                <a:gd name="T25" fmla="*/ 56 h 69"/>
                <a:gd name="T26" fmla="*/ 17 w 17"/>
                <a:gd name="T2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69">
                  <a:moveTo>
                    <a:pt x="16" y="0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7" y="61"/>
                  </a:moveTo>
                  <a:cubicBezTo>
                    <a:pt x="17" y="64"/>
                    <a:pt x="16" y="66"/>
                    <a:pt x="15" y="67"/>
                  </a:cubicBezTo>
                  <a:cubicBezTo>
                    <a:pt x="13" y="69"/>
                    <a:pt x="11" y="69"/>
                    <a:pt x="8" y="69"/>
                  </a:cubicBezTo>
                  <a:cubicBezTo>
                    <a:pt x="6" y="69"/>
                    <a:pt x="4" y="69"/>
                    <a:pt x="2" y="67"/>
                  </a:cubicBezTo>
                  <a:cubicBezTo>
                    <a:pt x="0" y="65"/>
                    <a:pt x="0" y="64"/>
                    <a:pt x="0" y="61"/>
                  </a:cubicBezTo>
                  <a:cubicBezTo>
                    <a:pt x="0" y="59"/>
                    <a:pt x="0" y="57"/>
                    <a:pt x="2" y="56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1" y="54"/>
                    <a:pt x="13" y="54"/>
                    <a:pt x="14" y="56"/>
                  </a:cubicBezTo>
                  <a:cubicBezTo>
                    <a:pt x="16" y="57"/>
                    <a:pt x="17" y="59"/>
                    <a:pt x="17" y="6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群組 513"/>
          <p:cNvGrpSpPr/>
          <p:nvPr/>
        </p:nvGrpSpPr>
        <p:grpSpPr>
          <a:xfrm>
            <a:off x="2699792" y="1772816"/>
            <a:ext cx="2952328" cy="360040"/>
            <a:chOff x="6087681" y="692696"/>
            <a:chExt cx="2016224" cy="360040"/>
          </a:xfrm>
        </p:grpSpPr>
        <p:sp>
          <p:nvSpPr>
            <p:cNvPr id="515" name="Content"/>
            <p:cNvSpPr/>
            <p:nvPr>
              <p:custDataLst>
                <p:custData r:id="rId11"/>
              </p:custDataLst>
            </p:nvPr>
          </p:nvSpPr>
          <p:spPr>
            <a:xfrm>
              <a:off x="6087681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輸入股票代號，查看公司價值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16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7" name="Content"/>
          <p:cNvSpPr txBox="1"/>
          <p:nvPr>
            <p:custDataLst>
              <p:custData r:id="rId7"/>
            </p:custDataLst>
          </p:nvPr>
        </p:nvSpPr>
        <p:spPr>
          <a:xfrm>
            <a:off x="2699792" y="1556792"/>
            <a:ext cx="20313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b="1" i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穩健的報酬，更優閒的生活</a:t>
            </a:r>
            <a:endParaRPr lang="en-US" sz="1200" b="1" i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1" name="圖片 520" descr="未命名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51720" y="2420888"/>
            <a:ext cx="4968552" cy="4236414"/>
          </a:xfrm>
          <a:prstGeom prst="rect">
            <a:avLst/>
          </a:prstGeom>
        </p:spPr>
      </p:pic>
      <p:sp>
        <p:nvSpPr>
          <p:cNvPr id="52" name="Content"/>
          <p:cNvSpPr txBox="1"/>
          <p:nvPr>
            <p:custDataLst>
              <p:custData r:id="rId8"/>
            </p:custDataLst>
          </p:nvPr>
        </p:nvSpPr>
        <p:spPr>
          <a:xfrm>
            <a:off x="7905993" y="699193"/>
            <a:ext cx="12121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Snoopy99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9"/>
            </p:custDataLst>
          </p:nvPr>
        </p:nvSpPr>
        <p:spPr>
          <a:xfrm>
            <a:off x="2532538" y="69269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個人頁面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MousePointer"/>
          <p:cNvSpPr/>
          <p:nvPr>
            <p:custDataLst>
              <p:custData r:id="rId10"/>
            </p:custDataLst>
          </p:nvPr>
        </p:nvSpPr>
        <p:spPr>
          <a:xfrm rot="20359169">
            <a:off x="2989846" y="78644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2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9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526204" y="278092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損益表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526204" y="359528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現金流量表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526204" y="23860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基本資料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538904" y="44593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新聞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526204" y="402732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股利政策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1764276" y="1991166"/>
            <a:ext cx="6623299" cy="38140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526204" y="317580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資產負債表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5"/>
            </p:custDataLst>
          </p:nvPr>
        </p:nvSpPr>
        <p:spPr>
          <a:xfrm>
            <a:off x="538904" y="48565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PTT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0" name="內容版面配置區 5">
            <a:extLst>
              <a:ext uri="{FF2B5EF4-FFF2-40B4-BE49-F238E27FC236}">
                <a16:creationId xmlns="" xmlns:a16="http://schemas.microsoft.com/office/drawing/2014/main" id="{AB82420F-FFDC-4933-B7D7-9F72C50F6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32459021"/>
              </p:ext>
            </p:extLst>
          </p:nvPr>
        </p:nvGraphicFramePr>
        <p:xfrm>
          <a:off x="1919769" y="2530063"/>
          <a:ext cx="6312312" cy="24734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8078">
                  <a:extLst>
                    <a:ext uri="{9D8B030D-6E8A-4147-A177-3AD203B41FA5}">
                      <a16:colId xmlns="" xmlns:a16="http://schemas.microsoft.com/office/drawing/2014/main" val="3453672542"/>
                    </a:ext>
                  </a:extLst>
                </a:gridCol>
                <a:gridCol w="1578078">
                  <a:extLst>
                    <a:ext uri="{9D8B030D-6E8A-4147-A177-3AD203B41FA5}">
                      <a16:colId xmlns="" xmlns:a16="http://schemas.microsoft.com/office/drawing/2014/main" val="2171087507"/>
                    </a:ext>
                  </a:extLst>
                </a:gridCol>
                <a:gridCol w="1578078">
                  <a:extLst>
                    <a:ext uri="{9D8B030D-6E8A-4147-A177-3AD203B41FA5}">
                      <a16:colId xmlns="" xmlns:a16="http://schemas.microsoft.com/office/drawing/2014/main" val="1753884987"/>
                    </a:ext>
                  </a:extLst>
                </a:gridCol>
                <a:gridCol w="1578078">
                  <a:extLst>
                    <a:ext uri="{9D8B030D-6E8A-4147-A177-3AD203B41FA5}">
                      <a16:colId xmlns="" xmlns:a16="http://schemas.microsoft.com/office/drawing/2014/main" val="2586952141"/>
                    </a:ext>
                  </a:extLst>
                </a:gridCol>
              </a:tblGrid>
              <a:tr h="38793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華美電子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092633"/>
                  </a:ext>
                </a:extLst>
              </a:tr>
              <a:tr h="38793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董事長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楊名衡</a:t>
                      </a:r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總經理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楊名衡</a:t>
                      </a:r>
                    </a:p>
                  </a:txBody>
                  <a:tcPr>
                    <a:solidFill>
                      <a:srgbClr val="FF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804158"/>
                  </a:ext>
                </a:extLst>
              </a:tr>
              <a:tr h="38793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資本額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874,380,570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元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上櫃日期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2001/06/13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5884079"/>
                  </a:ext>
                </a:extLst>
              </a:tr>
              <a:tr h="38793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股東結構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統強投資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(14.76%)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、英格爾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(6.68%)</a:t>
                      </a:r>
                      <a:r>
                        <a:rPr lang="zh-TW" altLang="en-US" dirty="0" smtClean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、</a:t>
                      </a:r>
                      <a:endParaRPr lang="en-US" altLang="zh-TW" dirty="0" smtClean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  <a:p>
                      <a:r>
                        <a:rPr lang="zh-TW" altLang="en-US" dirty="0" smtClean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楊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名衡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(2.98%)</a:t>
                      </a:r>
                      <a:endParaRPr lang="zh-TW" altLang="en-US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3896198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產品結構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記憶卡、固態硬碟及晶片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(88.33%)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；副離子空氣活化器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(9.07%)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；電源供應器、整流器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(2.60%)</a:t>
                      </a:r>
                      <a:endParaRPr lang="zh-TW" altLang="en-US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784740"/>
                  </a:ext>
                </a:extLst>
              </a:tr>
            </a:tbl>
          </a:graphicData>
        </a:graphic>
      </p:graphicFrame>
      <p:sp>
        <p:nvSpPr>
          <p:cNvPr id="55" name="MousePointer"/>
          <p:cNvSpPr/>
          <p:nvPr>
            <p:custDataLst>
              <p:custData r:id="rId16"/>
            </p:custDataLst>
          </p:nvPr>
        </p:nvSpPr>
        <p:spPr>
          <a:xfrm rot="20359169">
            <a:off x="1467598" y="24544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6" name="Content"/>
          <p:cNvSpPr/>
          <p:nvPr>
            <p:custDataLst>
              <p:custData r:id="rId17"/>
            </p:custDataLst>
          </p:nvPr>
        </p:nvSpPr>
        <p:spPr>
          <a:xfrm>
            <a:off x="539552" y="1593959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8"/>
            </p:custDataLst>
          </p:nvPr>
        </p:nvSpPr>
        <p:spPr>
          <a:xfrm>
            <a:off x="1835696" y="1593959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9"/>
            </p:custDataLst>
          </p:nvPr>
        </p:nvSpPr>
        <p:spPr>
          <a:xfrm>
            <a:off x="3203848" y="1593959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3" name="Content"/>
          <p:cNvSpPr/>
          <p:nvPr>
            <p:custDataLst>
              <p:custData r:id="rId2"/>
            </p:custDataLst>
          </p:nvPr>
        </p:nvSpPr>
        <p:spPr>
          <a:xfrm>
            <a:off x="8552018" y="916257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7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3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4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5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"/>
          <p:cNvSpPr txBox="1"/>
          <p:nvPr>
            <p:custDataLst>
              <p:custData r:id="rId7"/>
            </p:custDataLst>
          </p:nvPr>
        </p:nvSpPr>
        <p:spPr>
          <a:xfrm>
            <a:off x="7905993" y="699193"/>
            <a:ext cx="12121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Snoopy99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TabGroupVertical"/>
          <p:cNvGrpSpPr/>
          <p:nvPr>
            <p:custDataLst>
              <p:custData r:id="rId8"/>
            </p:custDataLst>
          </p:nvPr>
        </p:nvGrpSpPr>
        <p:grpSpPr>
          <a:xfrm>
            <a:off x="658651" y="1807049"/>
            <a:ext cx="4658809" cy="2558057"/>
            <a:chOff x="3101348" y="2723643"/>
            <a:chExt cx="2384353" cy="1201212"/>
          </a:xfrm>
        </p:grpSpPr>
        <p:sp>
          <p:nvSpPr>
            <p:cNvPr id="57" name="Container"/>
            <p:cNvSpPr>
              <a:spLocks/>
            </p:cNvSpPr>
            <p:nvPr/>
          </p:nvSpPr>
          <p:spPr>
            <a:xfrm>
              <a:off x="3663526" y="2723643"/>
              <a:ext cx="1822175" cy="120121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Tab2"/>
            <p:cNvSpPr txBox="1">
              <a:spLocks/>
            </p:cNvSpPr>
            <p:nvPr/>
          </p:nvSpPr>
          <p:spPr>
            <a:xfrm>
              <a:off x="3129242" y="2924679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追蹤股組合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4"/>
            <p:cNvGrpSpPr/>
            <p:nvPr/>
          </p:nvGrpSpPr>
          <p:grpSpPr>
            <a:xfrm>
              <a:off x="3101348" y="2759533"/>
              <a:ext cx="561208" cy="165147"/>
              <a:chOff x="3317900" y="2799226"/>
              <a:chExt cx="406196" cy="165147"/>
            </a:xfrm>
          </p:grpSpPr>
          <p:sp>
            <p:nvSpPr>
              <p:cNvPr id="62" name="TabLine"/>
              <p:cNvSpPr txBox="1">
                <a:spLocks/>
              </p:cNvSpPr>
              <p:nvPr/>
            </p:nvSpPr>
            <p:spPr>
              <a:xfrm>
                <a:off x="3317900" y="2799226"/>
                <a:ext cx="406106" cy="16514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pPr algn="ctr"/>
                <a:r>
                  <a:rPr lang="zh-TW" altLang="en-US" sz="1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所有追蹤動態</a:t>
                </a:r>
                <a:endPara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ActiveTab"/>
              <p:cNvSpPr>
                <a:spLocks/>
              </p:cNvSpPr>
              <p:nvPr/>
            </p:nvSpPr>
            <p:spPr>
              <a:xfrm>
                <a:off x="3724096" y="2799226"/>
                <a:ext cx="0" cy="16514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0" name="Tab3"/>
            <p:cNvSpPr txBox="1">
              <a:spLocks/>
            </p:cNvSpPr>
            <p:nvPr/>
          </p:nvSpPr>
          <p:spPr>
            <a:xfrm>
              <a:off x="3129242" y="3089828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我的收藏文章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Tab4"/>
            <p:cNvSpPr txBox="1">
              <a:spLocks/>
            </p:cNvSpPr>
            <p:nvPr/>
          </p:nvSpPr>
          <p:spPr>
            <a:xfrm>
              <a:off x="3129242" y="3254974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我追蹤的作者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4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1612" y="3000097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/>
          <p:cNvSpPr txBox="1"/>
          <p:nvPr>
            <p:custDataLst>
              <p:custData r:id="rId10"/>
            </p:custDataLst>
          </p:nvPr>
        </p:nvSpPr>
        <p:spPr>
          <a:xfrm>
            <a:off x="2442895" y="2920374"/>
            <a:ext cx="280076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動態牆目前是空白的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您可以隨時從右方加入想追蹤的內容！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 txBox="1"/>
          <p:nvPr>
            <p:custDataLst>
              <p:custData r:id="rId11"/>
            </p:custDataLst>
          </p:nvPr>
        </p:nvSpPr>
        <p:spPr>
          <a:xfrm>
            <a:off x="5849048" y="2399670"/>
            <a:ext cx="126188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我的追蹤清單</a:t>
            </a:r>
            <a:endParaRPr lang="en-US" altLang="zh-TW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8" name="Picture 2" descr="C:\Users\t-dantay\Documents\Placeholders\sta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404071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/>
          <p:cNvSpPr/>
          <p:nvPr>
            <p:custDataLst>
              <p:custData r:id="rId13"/>
            </p:custDataLst>
          </p:nvPr>
        </p:nvSpPr>
        <p:spPr>
          <a:xfrm>
            <a:off x="5911398" y="2897187"/>
            <a:ext cx="1756945" cy="2804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xmlns="" val="2787774821"/>
              </p:ext>
            </p:extLst>
          </p:nvPr>
        </p:nvGraphicFramePr>
        <p:xfrm>
          <a:off x="7807924" y="2873304"/>
          <a:ext cx="599402" cy="32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16" name="群組 70"/>
          <p:cNvGrpSpPr/>
          <p:nvPr/>
        </p:nvGrpSpPr>
        <p:grpSpPr>
          <a:xfrm>
            <a:off x="5911398" y="3588674"/>
            <a:ext cx="1293359" cy="327015"/>
            <a:chOff x="0" y="0"/>
            <a:chExt cx="599402" cy="327015"/>
          </a:xfrm>
        </p:grpSpPr>
        <p:sp>
          <p:nvSpPr>
            <p:cNvPr id="72" name="圓角矩形 71"/>
            <p:cNvSpPr/>
            <p:nvPr/>
          </p:nvSpPr>
          <p:spPr>
            <a:xfrm>
              <a:off x="0" y="0"/>
              <a:ext cx="599402" cy="32701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圓角矩形 4"/>
            <p:cNvSpPr txBox="1"/>
            <p:nvPr/>
          </p:nvSpPr>
          <p:spPr>
            <a:xfrm>
              <a:off x="15964" y="15964"/>
              <a:ext cx="567474" cy="2950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kern="1200" dirty="0" smtClean="0"/>
                <a:t>建立新的清單</a:t>
              </a:r>
              <a:endParaRPr lang="zh-TW" sz="1300" kern="1200" dirty="0"/>
            </a:p>
          </p:txBody>
        </p:sp>
      </p:grpSp>
      <p:pic>
        <p:nvPicPr>
          <p:cNvPr id="7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480" r="35484"/>
          <a:stretch/>
        </p:blipFill>
        <p:spPr bwMode="auto">
          <a:xfrm>
            <a:off x="8503922" y="241101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MousePointer"/>
          <p:cNvSpPr/>
          <p:nvPr>
            <p:custDataLst>
              <p:custData r:id="rId15"/>
            </p:custDataLst>
          </p:nvPr>
        </p:nvSpPr>
        <p:spPr>
          <a:xfrm rot="20359169">
            <a:off x="6879311" y="31083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17" name="群組 75"/>
          <p:cNvGrpSpPr/>
          <p:nvPr/>
        </p:nvGrpSpPr>
        <p:grpSpPr>
          <a:xfrm>
            <a:off x="5911398" y="3935065"/>
            <a:ext cx="1293359" cy="327015"/>
            <a:chOff x="0" y="0"/>
            <a:chExt cx="599402" cy="327015"/>
          </a:xfrm>
        </p:grpSpPr>
        <p:sp>
          <p:nvSpPr>
            <p:cNvPr id="77" name="圓角矩形 76"/>
            <p:cNvSpPr/>
            <p:nvPr/>
          </p:nvSpPr>
          <p:spPr>
            <a:xfrm>
              <a:off x="0" y="0"/>
              <a:ext cx="599402" cy="32701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圓角矩形 4"/>
            <p:cNvSpPr txBox="1"/>
            <p:nvPr/>
          </p:nvSpPr>
          <p:spPr>
            <a:xfrm>
              <a:off x="15964" y="15964"/>
              <a:ext cx="567474" cy="2950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dirty="0" smtClean="0"/>
                <a:t>升級付費會員</a:t>
              </a:r>
              <a:endParaRPr lang="zh-TW" sz="1300" kern="1200" dirty="0"/>
            </a:p>
          </p:txBody>
        </p:sp>
      </p:grpSp>
      <p:sp>
        <p:nvSpPr>
          <p:cNvPr id="79" name="Content"/>
          <p:cNvSpPr txBox="1"/>
          <p:nvPr>
            <p:custDataLst>
              <p:custData r:id="rId16"/>
            </p:custDataLst>
          </p:nvPr>
        </p:nvSpPr>
        <p:spPr>
          <a:xfrm>
            <a:off x="2532538" y="69269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個人頁面</a:t>
            </a:r>
            <a:endParaRPr lang="en-US" altLang="zh-TW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8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/>
          <p:cNvSpPr/>
          <p:nvPr>
            <p:custDataLst>
              <p:custData r:id="rId1"/>
            </p:custDataLst>
          </p:nvPr>
        </p:nvSpPr>
        <p:spPr>
          <a:xfrm>
            <a:off x="6143547" y="1813559"/>
            <a:ext cx="829944" cy="228600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追蹤</a:t>
            </a:r>
            <a:r>
              <a:rPr lang="en-US" altLang="zh-TW" sz="1200" dirty="0">
                <a:latin typeface="Segoe UI" pitchFamily="34" charset="0"/>
                <a:cs typeface="Segoe UI" pitchFamily="34" charset="0"/>
              </a:rPr>
              <a:t>+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群組 35"/>
          <p:cNvGrpSpPr/>
          <p:nvPr/>
        </p:nvGrpSpPr>
        <p:grpSpPr>
          <a:xfrm>
            <a:off x="0" y="-77821"/>
            <a:ext cx="9144000" cy="6858000"/>
            <a:chOff x="0" y="0"/>
            <a:chExt cx="9144000" cy="6858000"/>
          </a:xfrm>
        </p:grpSpPr>
        <p:grpSp>
          <p:nvGrpSpPr>
            <p:cNvPr id="3" name="WebBrowser"/>
            <p:cNvGrpSpPr/>
            <p:nvPr>
              <p:custDataLst>
                <p:custData r:id="rId6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7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8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4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73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5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71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6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7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63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" name="Group 9"/>
              <p:cNvGrpSpPr/>
              <p:nvPr/>
            </p:nvGrpSpPr>
            <p:grpSpPr>
              <a:xfrm>
                <a:off x="916629" y="340846"/>
                <a:ext cx="7142930" cy="228600"/>
                <a:chOff x="916629" y="340846"/>
                <a:chExt cx="7142930" cy="228600"/>
              </a:xfrm>
            </p:grpSpPr>
            <p:sp>
              <p:nvSpPr>
                <p:cNvPr id="55" name="UrlBar"/>
                <p:cNvSpPr/>
                <p:nvPr/>
              </p:nvSpPr>
              <p:spPr>
                <a:xfrm>
                  <a:off x="916629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9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57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0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61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62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grpSp>
          <p:nvGrpSpPr>
            <p:cNvPr id="11" name="群組 39"/>
            <p:cNvGrpSpPr/>
            <p:nvPr/>
          </p:nvGrpSpPr>
          <p:grpSpPr>
            <a:xfrm>
              <a:off x="5796136" y="692696"/>
              <a:ext cx="2016224" cy="360040"/>
              <a:chOff x="5796136" y="692696"/>
              <a:chExt cx="2016224" cy="360040"/>
            </a:xfrm>
          </p:grpSpPr>
          <p:sp>
            <p:nvSpPr>
              <p:cNvPr id="45" name="Content"/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5796136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6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12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463410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1403648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Content"/>
            <p:cNvSpPr txBox="1"/>
            <p:nvPr>
              <p:custDataLst>
                <p:custData r:id="rId9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9" name="圖片 7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58791" y="1983869"/>
            <a:ext cx="4257675" cy="3781425"/>
          </a:xfrm>
          <a:prstGeom prst="rect">
            <a:avLst/>
          </a:prstGeom>
        </p:spPr>
      </p:pic>
      <p:sp>
        <p:nvSpPr>
          <p:cNvPr id="80" name="Content"/>
          <p:cNvSpPr/>
          <p:nvPr>
            <p:custDataLst>
              <p:custData r:id="rId2"/>
            </p:custDataLst>
          </p:nvPr>
        </p:nvSpPr>
        <p:spPr>
          <a:xfrm>
            <a:off x="5785526" y="1981876"/>
            <a:ext cx="915312" cy="3393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追蹤</a:t>
            </a:r>
            <a:r>
              <a:rPr lang="en-US" altLang="zh-TW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7812360" y="652586"/>
            <a:ext cx="86409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我的追蹤</a:t>
            </a:r>
            <a:endParaRPr lang="en-US" altLang="zh-TW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/>
          <p:cNvSpPr txBox="1"/>
          <p:nvPr>
            <p:custDataLst>
              <p:custData r:id="rId4"/>
            </p:custDataLst>
          </p:nvPr>
        </p:nvSpPr>
        <p:spPr>
          <a:xfrm>
            <a:off x="8579344" y="649274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登出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/>
          <p:nvPr/>
        </p:nvSpPr>
        <p:spPr>
          <a:xfrm>
            <a:off x="6777036" y="1981876"/>
            <a:ext cx="1035323" cy="339339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85000" lnSpcReduction="10000"/>
          </a:bodyPr>
          <a:lstStyle/>
          <a:p>
            <a:pPr algn="ctr"/>
            <a:r>
              <a:rPr lang="zh-TW" altLang="en-US" sz="13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點選追蹤按鍵</a:t>
            </a:r>
            <a:endParaRPr lang="en-US" altLang="zh-TW" sz="13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6518" y="2182799"/>
            <a:ext cx="259843" cy="460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108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/>
          <p:cNvSpPr/>
          <p:nvPr>
            <p:custDataLst>
              <p:custData r:id="rId1"/>
            </p:custDataLst>
          </p:nvPr>
        </p:nvSpPr>
        <p:spPr>
          <a:xfrm>
            <a:off x="6143547" y="1813559"/>
            <a:ext cx="829944" cy="228600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追蹤</a:t>
            </a:r>
            <a:r>
              <a:rPr lang="en-US" altLang="zh-TW" sz="1200" dirty="0">
                <a:latin typeface="Segoe UI" pitchFamily="34" charset="0"/>
                <a:cs typeface="Segoe UI" pitchFamily="34" charset="0"/>
              </a:rPr>
              <a:t>+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群組 3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WebBrowser"/>
            <p:cNvGrpSpPr/>
            <p:nvPr>
              <p:custDataLst>
                <p:custData r:id="rId7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7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8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4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73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5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71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6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7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63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" name="Group 9"/>
              <p:cNvGrpSpPr/>
              <p:nvPr/>
            </p:nvGrpSpPr>
            <p:grpSpPr>
              <a:xfrm>
                <a:off x="916629" y="340846"/>
                <a:ext cx="7142930" cy="228600"/>
                <a:chOff x="916629" y="340846"/>
                <a:chExt cx="7142930" cy="228600"/>
              </a:xfrm>
            </p:grpSpPr>
            <p:sp>
              <p:nvSpPr>
                <p:cNvPr id="55" name="UrlBar"/>
                <p:cNvSpPr/>
                <p:nvPr/>
              </p:nvSpPr>
              <p:spPr>
                <a:xfrm>
                  <a:off x="916629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9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57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0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61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62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grpSp>
          <p:nvGrpSpPr>
            <p:cNvPr id="11" name="群組 39"/>
            <p:cNvGrpSpPr/>
            <p:nvPr/>
          </p:nvGrpSpPr>
          <p:grpSpPr>
            <a:xfrm>
              <a:off x="5796136" y="692696"/>
              <a:ext cx="2016224" cy="360040"/>
              <a:chOff x="5796136" y="692696"/>
              <a:chExt cx="2016224" cy="360040"/>
            </a:xfrm>
          </p:grpSpPr>
          <p:sp>
            <p:nvSpPr>
              <p:cNvPr id="45" name="Content"/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5796136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6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13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24328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/>
            <p:cNvSpPr txBox="1"/>
            <p:nvPr>
              <p:custDataLst>
                <p:custData r:id="rId9"/>
              </p:custDataLst>
            </p:nvPr>
          </p:nvSpPr>
          <p:spPr>
            <a:xfrm>
              <a:off x="1403648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9" name="圖片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58791" y="1983869"/>
            <a:ext cx="4257675" cy="3781425"/>
          </a:xfrm>
          <a:prstGeom prst="rect">
            <a:avLst/>
          </a:prstGeom>
        </p:spPr>
      </p:pic>
      <p:sp>
        <p:nvSpPr>
          <p:cNvPr id="80" name="Content"/>
          <p:cNvSpPr/>
          <p:nvPr>
            <p:custDataLst>
              <p:custData r:id="rId2"/>
            </p:custDataLst>
          </p:nvPr>
        </p:nvSpPr>
        <p:spPr>
          <a:xfrm>
            <a:off x="5785526" y="1981876"/>
            <a:ext cx="915312" cy="3393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追蹤</a:t>
            </a:r>
            <a:r>
              <a:rPr lang="en-US" altLang="zh-TW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3"/>
            </p:custDataLst>
          </p:nvPr>
        </p:nvSpPr>
        <p:spPr>
          <a:xfrm>
            <a:off x="5148064" y="1412776"/>
            <a:ext cx="1936104" cy="412806"/>
          </a:xfrm>
          <a:prstGeom prst="wedgeRoundRectCallout">
            <a:avLst>
              <a:gd name="adj1" fmla="val -4175"/>
              <a:gd name="adj2" fmla="val 79034"/>
              <a:gd name="adj3" fmla="val 16667"/>
            </a:avLst>
          </a:prstGeom>
          <a:solidFill>
            <a:schemeClr val="accent2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kern="0" dirty="0" smtClean="0">
                <a:solidFill>
                  <a:srgbClr val="FFFFFF"/>
                </a:solidFill>
                <a:latin typeface="Segoe UI"/>
              </a:rPr>
              <a:t>2330</a:t>
            </a:r>
            <a:r>
              <a:rPr lang="zh-TW" altLang="en-US" sz="1400" kern="0" dirty="0" smtClean="0">
                <a:solidFill>
                  <a:srgbClr val="FFFFFF"/>
                </a:solidFill>
                <a:latin typeface="Segoe UI"/>
              </a:rPr>
              <a:t> 台機電 追蹤完成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8" name="Content"/>
          <p:cNvSpPr/>
          <p:nvPr/>
        </p:nvSpPr>
        <p:spPr>
          <a:xfrm>
            <a:off x="7130050" y="1412776"/>
            <a:ext cx="1474398" cy="400784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Autofit/>
          </a:bodyPr>
          <a:lstStyle/>
          <a:p>
            <a:pPr algn="ctr"/>
            <a:r>
              <a:rPr lang="zh-TW" alt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出現追蹤完成提示</a:t>
            </a:r>
            <a:endParaRPr lang="en-US" altLang="zh-TW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6518" y="2182799"/>
            <a:ext cx="259843" cy="460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ontent"/>
          <p:cNvSpPr txBox="1"/>
          <p:nvPr>
            <p:custDataLst>
              <p:custData r:id="rId5"/>
            </p:custDataLst>
          </p:nvPr>
        </p:nvSpPr>
        <p:spPr>
          <a:xfrm>
            <a:off x="7812360" y="749896"/>
            <a:ext cx="86409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我的追蹤</a:t>
            </a:r>
            <a:endParaRPr lang="en-US" altLang="zh-TW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6"/>
            </p:custDataLst>
          </p:nvPr>
        </p:nvSpPr>
        <p:spPr>
          <a:xfrm>
            <a:off x="8579344" y="7498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登出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34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/>
          <p:cNvSpPr/>
          <p:nvPr>
            <p:custDataLst>
              <p:custData r:id="rId1"/>
            </p:custDataLst>
          </p:nvPr>
        </p:nvSpPr>
        <p:spPr>
          <a:xfrm>
            <a:off x="6143547" y="1813559"/>
            <a:ext cx="829944" cy="228600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追蹤</a:t>
            </a:r>
            <a:r>
              <a:rPr lang="en-US" altLang="zh-TW" sz="1200" dirty="0">
                <a:latin typeface="Segoe UI" pitchFamily="34" charset="0"/>
                <a:cs typeface="Segoe UI" pitchFamily="34" charset="0"/>
              </a:rPr>
              <a:t>+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群組 3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WebBrowser"/>
            <p:cNvGrpSpPr/>
            <p:nvPr>
              <p:custDataLst>
                <p:custData r:id="rId6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7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8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4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73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5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71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6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7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63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" name="Group 9"/>
              <p:cNvGrpSpPr/>
              <p:nvPr/>
            </p:nvGrpSpPr>
            <p:grpSpPr>
              <a:xfrm>
                <a:off x="916629" y="340846"/>
                <a:ext cx="7142930" cy="228600"/>
                <a:chOff x="916629" y="340846"/>
                <a:chExt cx="7142930" cy="228600"/>
              </a:xfrm>
            </p:grpSpPr>
            <p:sp>
              <p:nvSpPr>
                <p:cNvPr id="55" name="UrlBar"/>
                <p:cNvSpPr/>
                <p:nvPr/>
              </p:nvSpPr>
              <p:spPr>
                <a:xfrm>
                  <a:off x="916629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9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57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0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61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62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grpSp>
          <p:nvGrpSpPr>
            <p:cNvPr id="11" name="群組 39"/>
            <p:cNvGrpSpPr/>
            <p:nvPr/>
          </p:nvGrpSpPr>
          <p:grpSpPr>
            <a:xfrm>
              <a:off x="5796136" y="692696"/>
              <a:ext cx="2016224" cy="360040"/>
              <a:chOff x="5796136" y="692696"/>
              <a:chExt cx="2016224" cy="360040"/>
            </a:xfrm>
          </p:grpSpPr>
          <p:sp>
            <p:nvSpPr>
              <p:cNvPr id="45" name="Content"/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5796136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6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12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24328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1403648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Content"/>
            <p:cNvSpPr txBox="1"/>
            <p:nvPr>
              <p:custDataLst>
                <p:custData r:id="rId9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9" name="圖片 7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58791" y="1983869"/>
            <a:ext cx="4257675" cy="3781425"/>
          </a:xfrm>
          <a:prstGeom prst="rect">
            <a:avLst/>
          </a:prstGeom>
        </p:spPr>
      </p:pic>
      <p:sp>
        <p:nvSpPr>
          <p:cNvPr id="80" name="Content"/>
          <p:cNvSpPr/>
          <p:nvPr>
            <p:custDataLst>
              <p:custData r:id="rId2"/>
            </p:custDataLst>
          </p:nvPr>
        </p:nvSpPr>
        <p:spPr>
          <a:xfrm>
            <a:off x="5785526" y="1981876"/>
            <a:ext cx="915312" cy="3393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追蹤</a:t>
            </a:r>
            <a:r>
              <a:rPr lang="en-US" altLang="zh-TW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/>
        </p:nvSpPr>
        <p:spPr>
          <a:xfrm>
            <a:off x="7731848" y="1362891"/>
            <a:ext cx="1160632" cy="481933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Autofit/>
          </a:bodyPr>
          <a:lstStyle/>
          <a:p>
            <a:pPr algn="ctr"/>
            <a:r>
              <a:rPr lang="zh-TW" alt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點選我的追蹤</a:t>
            </a:r>
            <a:endParaRPr lang="en-US" altLang="zh-TW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endParaRPr lang="en-US" altLang="zh-TW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3"/>
            </p:custDataLst>
          </p:nvPr>
        </p:nvSpPr>
        <p:spPr>
          <a:xfrm>
            <a:off x="7812360" y="749896"/>
            <a:ext cx="86409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我的追蹤</a:t>
            </a:r>
            <a:endParaRPr lang="en-US" altLang="zh-TW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4"/>
            </p:custDataLst>
          </p:nvPr>
        </p:nvSpPr>
        <p:spPr>
          <a:xfrm>
            <a:off x="8579344" y="746584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登出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00392" y="836712"/>
            <a:ext cx="259843" cy="460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579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/>
          <p:cNvSpPr/>
          <p:nvPr>
            <p:custDataLst>
              <p:custData r:id="rId1"/>
            </p:custDataLst>
          </p:nvPr>
        </p:nvSpPr>
        <p:spPr>
          <a:xfrm>
            <a:off x="6143547" y="1813559"/>
            <a:ext cx="829944" cy="228600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追蹤</a:t>
            </a:r>
            <a:r>
              <a:rPr lang="en-US" altLang="zh-TW" sz="1200" dirty="0">
                <a:latin typeface="Segoe UI" pitchFamily="34" charset="0"/>
                <a:cs typeface="Segoe UI" pitchFamily="34" charset="0"/>
              </a:rPr>
              <a:t>+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群組 35"/>
          <p:cNvGrpSpPr/>
          <p:nvPr/>
        </p:nvGrpSpPr>
        <p:grpSpPr>
          <a:xfrm>
            <a:off x="0" y="-34622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31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7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8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73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71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WebPageBody"/>
              <p:cNvSpPr/>
              <p:nvPr/>
            </p:nvSpPr>
            <p:spPr>
              <a:xfrm>
                <a:off x="116284" y="592306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8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63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4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Group 9"/>
              <p:cNvGrpSpPr/>
              <p:nvPr/>
            </p:nvGrpSpPr>
            <p:grpSpPr>
              <a:xfrm>
                <a:off x="916629" y="340846"/>
                <a:ext cx="7142930" cy="228600"/>
                <a:chOff x="916629" y="340846"/>
                <a:chExt cx="7142930" cy="228600"/>
              </a:xfrm>
            </p:grpSpPr>
            <p:sp>
              <p:nvSpPr>
                <p:cNvPr id="55" name="UrlBar"/>
                <p:cNvSpPr/>
                <p:nvPr/>
              </p:nvSpPr>
              <p:spPr>
                <a:xfrm>
                  <a:off x="916629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0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57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42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43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44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1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61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62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grpSp>
          <p:nvGrpSpPr>
            <p:cNvPr id="12" name="群組 39"/>
            <p:cNvGrpSpPr/>
            <p:nvPr/>
          </p:nvGrpSpPr>
          <p:grpSpPr>
            <a:xfrm>
              <a:off x="5796136" y="692696"/>
              <a:ext cx="2016224" cy="360040"/>
              <a:chOff x="5796136" y="692696"/>
              <a:chExt cx="2016224" cy="360040"/>
            </a:xfrm>
          </p:grpSpPr>
          <p:sp>
            <p:nvSpPr>
              <p:cNvPr id="45" name="Content"/>
              <p:cNvSpPr/>
              <p:nvPr>
                <p:custDataLst>
                  <p:custData r:id="rId36"/>
                </p:custDataLst>
              </p:nvPr>
            </p:nvSpPr>
            <p:spPr>
              <a:xfrm>
                <a:off x="5796136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6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37"/>
                </p:custDataLst>
              </p:nvPr>
            </p:nvPicPr>
            <p:blipFill>
              <a:blip r:embed="rId4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24328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Content"/>
            <p:cNvSpPr txBox="1"/>
            <p:nvPr>
              <p:custDataLst>
                <p:custData r:id="rId32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/>
            <p:cNvSpPr txBox="1"/>
            <p:nvPr>
              <p:custDataLst>
                <p:custData r:id="rId33"/>
              </p:custDataLst>
            </p:nvPr>
          </p:nvSpPr>
          <p:spPr>
            <a:xfrm>
              <a:off x="1403648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Content"/>
            <p:cNvSpPr txBox="1"/>
            <p:nvPr>
              <p:custDataLst>
                <p:custData r:id="rId34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35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RibbonApplication"/>
          <p:cNvGrpSpPr/>
          <p:nvPr>
            <p:custDataLst>
              <p:custData r:id="rId2"/>
            </p:custDataLst>
          </p:nvPr>
        </p:nvGrpSpPr>
        <p:grpSpPr>
          <a:xfrm>
            <a:off x="179512" y="2996952"/>
            <a:ext cx="8784976" cy="2448272"/>
            <a:chOff x="-870142" y="-1714391"/>
            <a:chExt cx="10097640" cy="6144158"/>
          </a:xfrm>
        </p:grpSpPr>
        <p:grpSp>
          <p:nvGrpSpPr>
            <p:cNvPr id="14" name="Group 2"/>
            <p:cNvGrpSpPr/>
            <p:nvPr/>
          </p:nvGrpSpPr>
          <p:grpSpPr>
            <a:xfrm>
              <a:off x="272875" y="65818"/>
              <a:ext cx="8743963" cy="690510"/>
              <a:chOff x="272875" y="65818"/>
              <a:chExt cx="8743963" cy="690510"/>
            </a:xfrm>
          </p:grpSpPr>
          <p:sp>
            <p:nvSpPr>
              <p:cNvPr id="141" name="WindowTitle"/>
              <p:cNvSpPr txBox="1"/>
              <p:nvPr/>
            </p:nvSpPr>
            <p:spPr>
              <a:xfrm>
                <a:off x="272875" y="65818"/>
                <a:ext cx="985613" cy="6905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  <p:grpSp>
            <p:nvGrpSpPr>
              <p:cNvPr id="15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3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3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3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6" name="Group 3"/>
            <p:cNvGrpSpPr/>
            <p:nvPr/>
          </p:nvGrpSpPr>
          <p:grpSpPr>
            <a:xfrm>
              <a:off x="-870142" y="-1714391"/>
              <a:ext cx="10097640" cy="6144158"/>
              <a:chOff x="-868328" y="-1642875"/>
              <a:chExt cx="10097640" cy="6144158"/>
            </a:xfrm>
          </p:grpSpPr>
          <p:sp>
            <p:nvSpPr>
              <p:cNvPr id="125" name="Container"/>
              <p:cNvSpPr/>
              <p:nvPr/>
            </p:nvSpPr>
            <p:spPr>
              <a:xfrm>
                <a:off x="-868328" y="-816111"/>
                <a:ext cx="10097640" cy="4233131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7" name="Group 7"/>
              <p:cNvGrpSpPr/>
              <p:nvPr/>
            </p:nvGrpSpPr>
            <p:grpSpPr>
              <a:xfrm>
                <a:off x="-868328" y="-1642875"/>
                <a:ext cx="1121743" cy="6144158"/>
                <a:chOff x="-867213" y="884000"/>
                <a:chExt cx="1121743" cy="6144158"/>
              </a:xfrm>
            </p:grpSpPr>
            <p:sp>
              <p:nvSpPr>
                <p:cNvPr id="129" name="Active"/>
                <p:cNvSpPr txBox="1"/>
                <p:nvPr/>
              </p:nvSpPr>
              <p:spPr>
                <a:xfrm>
                  <a:off x="-867213" y="884000"/>
                  <a:ext cx="1121743" cy="82676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zh-TW" altLang="en-US" sz="1200" b="1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我的追蹤清單</a:t>
                  </a:r>
                  <a:endParaRPr lang="en-US" altLang="zh-TW" sz="12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0" name="TabLine"/>
                <p:cNvSpPr/>
                <p:nvPr/>
              </p:nvSpPr>
              <p:spPr>
                <a:xfrm>
                  <a:off x="-866705" y="7028158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42" name="Content"/>
          <p:cNvSpPr txBox="1"/>
          <p:nvPr>
            <p:custDataLst>
              <p:custData r:id="rId3"/>
            </p:custDataLst>
          </p:nvPr>
        </p:nvSpPr>
        <p:spPr>
          <a:xfrm>
            <a:off x="1187624" y="3356992"/>
            <a:ext cx="853527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股票名稱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Content"/>
          <p:cNvSpPr txBox="1"/>
          <p:nvPr>
            <p:custDataLst>
              <p:custData r:id="rId4"/>
            </p:custDataLst>
          </p:nvPr>
        </p:nvSpPr>
        <p:spPr>
          <a:xfrm>
            <a:off x="2267744" y="3356992"/>
            <a:ext cx="831341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股價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5"/>
            </p:custDataLst>
          </p:nvPr>
        </p:nvSpPr>
        <p:spPr>
          <a:xfrm>
            <a:off x="3275856" y="3356992"/>
            <a:ext cx="831341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漲跌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 txBox="1"/>
          <p:nvPr>
            <p:custDataLst>
              <p:custData r:id="rId6"/>
            </p:custDataLst>
          </p:nvPr>
        </p:nvSpPr>
        <p:spPr>
          <a:xfrm>
            <a:off x="4211960" y="3356992"/>
            <a:ext cx="831341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漲跌幅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 txBox="1"/>
          <p:nvPr>
            <p:custDataLst>
              <p:custData r:id="rId7"/>
            </p:custDataLst>
          </p:nvPr>
        </p:nvSpPr>
        <p:spPr>
          <a:xfrm>
            <a:off x="8100392" y="3356992"/>
            <a:ext cx="713999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刪除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" name="Content"/>
          <p:cNvSpPr txBox="1"/>
          <p:nvPr>
            <p:custDataLst>
              <p:custData r:id="rId8"/>
            </p:custDataLst>
          </p:nvPr>
        </p:nvSpPr>
        <p:spPr>
          <a:xfrm>
            <a:off x="7041537" y="3378258"/>
            <a:ext cx="956889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股價淨值比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" name="Content"/>
          <p:cNvSpPr txBox="1"/>
          <p:nvPr>
            <p:custDataLst>
              <p:custData r:id="rId9"/>
            </p:custDataLst>
          </p:nvPr>
        </p:nvSpPr>
        <p:spPr>
          <a:xfrm>
            <a:off x="6116065" y="3378256"/>
            <a:ext cx="831341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殖利率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9" name="Content"/>
          <p:cNvSpPr txBox="1"/>
          <p:nvPr>
            <p:custDataLst>
              <p:custData r:id="rId10"/>
            </p:custDataLst>
          </p:nvPr>
        </p:nvSpPr>
        <p:spPr>
          <a:xfrm>
            <a:off x="5179758" y="3373308"/>
            <a:ext cx="831341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本益比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251520" y="3645024"/>
            <a:ext cx="889248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"/>
          <p:cNvSpPr txBox="1"/>
          <p:nvPr>
            <p:custDataLst>
              <p:custData r:id="rId11"/>
            </p:custDataLst>
          </p:nvPr>
        </p:nvSpPr>
        <p:spPr>
          <a:xfrm>
            <a:off x="1187624" y="3861048"/>
            <a:ext cx="108012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200" b="1" dirty="0" smtClean="0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2330</a:t>
            </a:r>
            <a:r>
              <a:rPr lang="zh-TW" altLang="en-US" sz="1200" b="1" dirty="0" smtClean="0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台機電</a:t>
            </a:r>
            <a:endParaRPr lang="en-US" altLang="zh-TW" sz="1200" b="1" dirty="0" smtClean="0">
              <a:solidFill>
                <a:schemeClr val="accent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 txBox="1"/>
          <p:nvPr>
            <p:custDataLst>
              <p:custData r:id="rId12"/>
            </p:custDataLst>
          </p:nvPr>
        </p:nvSpPr>
        <p:spPr>
          <a:xfrm>
            <a:off x="2411760" y="3861048"/>
            <a:ext cx="648072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240</a:t>
            </a:r>
          </a:p>
        </p:txBody>
      </p:sp>
      <p:sp>
        <p:nvSpPr>
          <p:cNvPr id="153" name="Content"/>
          <p:cNvSpPr txBox="1"/>
          <p:nvPr>
            <p:custDataLst>
              <p:custData r:id="rId13"/>
            </p:custDataLst>
          </p:nvPr>
        </p:nvSpPr>
        <p:spPr>
          <a:xfrm>
            <a:off x="3347864" y="3861048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0.5</a:t>
            </a:r>
          </a:p>
        </p:txBody>
      </p:sp>
      <p:sp>
        <p:nvSpPr>
          <p:cNvPr id="154" name="Content"/>
          <p:cNvSpPr txBox="1"/>
          <p:nvPr>
            <p:custDataLst>
              <p:custData r:id="rId14"/>
            </p:custDataLst>
          </p:nvPr>
        </p:nvSpPr>
        <p:spPr>
          <a:xfrm>
            <a:off x="4304178" y="3855486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0.21%</a:t>
            </a:r>
          </a:p>
        </p:txBody>
      </p:sp>
      <p:sp>
        <p:nvSpPr>
          <p:cNvPr id="156" name="Content"/>
          <p:cNvSpPr txBox="1"/>
          <p:nvPr>
            <p:custDataLst>
              <p:custData r:id="rId15"/>
            </p:custDataLst>
          </p:nvPr>
        </p:nvSpPr>
        <p:spPr>
          <a:xfrm>
            <a:off x="7092280" y="3861048"/>
            <a:ext cx="732022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4.35</a:t>
            </a:r>
          </a:p>
        </p:txBody>
      </p:sp>
      <p:sp>
        <p:nvSpPr>
          <p:cNvPr id="157" name="Content"/>
          <p:cNvSpPr txBox="1"/>
          <p:nvPr>
            <p:custDataLst>
              <p:custData r:id="rId16"/>
            </p:custDataLst>
          </p:nvPr>
        </p:nvSpPr>
        <p:spPr>
          <a:xfrm>
            <a:off x="6228184" y="3861048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2.92</a:t>
            </a:r>
          </a:p>
        </p:txBody>
      </p:sp>
      <p:sp>
        <p:nvSpPr>
          <p:cNvPr id="158" name="Content"/>
          <p:cNvSpPr txBox="1"/>
          <p:nvPr>
            <p:custDataLst>
              <p:custData r:id="rId17"/>
            </p:custDataLst>
          </p:nvPr>
        </p:nvSpPr>
        <p:spPr>
          <a:xfrm>
            <a:off x="5292080" y="3861048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18.08</a:t>
            </a:r>
          </a:p>
        </p:txBody>
      </p:sp>
      <p:pic>
        <p:nvPicPr>
          <p:cNvPr id="159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4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789040"/>
            <a:ext cx="253125" cy="337500"/>
          </a:xfrm>
          <a:prstGeom prst="rect">
            <a:avLst/>
          </a:prstGeom>
        </p:spPr>
      </p:pic>
      <p:sp>
        <p:nvSpPr>
          <p:cNvPr id="160" name="Content"/>
          <p:cNvSpPr txBox="1"/>
          <p:nvPr>
            <p:custDataLst>
              <p:custData r:id="rId19"/>
            </p:custDataLst>
          </p:nvPr>
        </p:nvSpPr>
        <p:spPr>
          <a:xfrm>
            <a:off x="269942" y="3818605"/>
            <a:ext cx="845162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設定到價通知</a:t>
            </a:r>
            <a:endParaRPr lang="en-US" altLang="zh-TW" sz="1200" b="1" u="sng" dirty="0" smtClean="0">
              <a:solidFill>
                <a:schemeClr val="accent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7" name="直線接點 76"/>
          <p:cNvCxnSpPr/>
          <p:nvPr/>
        </p:nvCxnSpPr>
        <p:spPr>
          <a:xfrm>
            <a:off x="179512" y="436510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"/>
          <p:cNvSpPr txBox="1"/>
          <p:nvPr>
            <p:custDataLst>
              <p:custData r:id="rId20"/>
            </p:custDataLst>
          </p:nvPr>
        </p:nvSpPr>
        <p:spPr>
          <a:xfrm>
            <a:off x="1169202" y="4551563"/>
            <a:ext cx="108012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200" b="1" dirty="0" smtClean="0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6180</a:t>
            </a:r>
            <a:r>
              <a:rPr lang="zh-TW" altLang="en-US" sz="1200" b="1" dirty="0" smtClean="0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橘子</a:t>
            </a:r>
            <a:endParaRPr lang="en-US" altLang="zh-TW" sz="1200" b="1" dirty="0" smtClean="0">
              <a:solidFill>
                <a:schemeClr val="accent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 txBox="1"/>
          <p:nvPr>
            <p:custDataLst>
              <p:custData r:id="rId21"/>
            </p:custDataLst>
          </p:nvPr>
        </p:nvSpPr>
        <p:spPr>
          <a:xfrm>
            <a:off x="2393338" y="4551563"/>
            <a:ext cx="648072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87</a:t>
            </a:r>
          </a:p>
        </p:txBody>
      </p:sp>
      <p:sp>
        <p:nvSpPr>
          <p:cNvPr id="81" name="Content"/>
          <p:cNvSpPr txBox="1"/>
          <p:nvPr>
            <p:custDataLst>
              <p:custData r:id="rId22"/>
            </p:custDataLst>
          </p:nvPr>
        </p:nvSpPr>
        <p:spPr>
          <a:xfrm>
            <a:off x="3329442" y="4551563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1.6</a:t>
            </a:r>
          </a:p>
        </p:txBody>
      </p:sp>
      <p:sp>
        <p:nvSpPr>
          <p:cNvPr id="82" name="Content"/>
          <p:cNvSpPr txBox="1"/>
          <p:nvPr>
            <p:custDataLst>
              <p:custData r:id="rId23"/>
            </p:custDataLst>
          </p:nvPr>
        </p:nvSpPr>
        <p:spPr>
          <a:xfrm>
            <a:off x="4285756" y="4546001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1.73%</a:t>
            </a:r>
          </a:p>
        </p:txBody>
      </p:sp>
      <p:sp>
        <p:nvSpPr>
          <p:cNvPr id="83" name="Content"/>
          <p:cNvSpPr txBox="1"/>
          <p:nvPr>
            <p:custDataLst>
              <p:custData r:id="rId24"/>
            </p:custDataLst>
          </p:nvPr>
        </p:nvSpPr>
        <p:spPr>
          <a:xfrm>
            <a:off x="7073858" y="4551563"/>
            <a:ext cx="732022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5.39</a:t>
            </a:r>
          </a:p>
        </p:txBody>
      </p:sp>
      <p:sp>
        <p:nvSpPr>
          <p:cNvPr id="84" name="Content"/>
          <p:cNvSpPr txBox="1"/>
          <p:nvPr>
            <p:custDataLst>
              <p:custData r:id="rId25"/>
            </p:custDataLst>
          </p:nvPr>
        </p:nvSpPr>
        <p:spPr>
          <a:xfrm>
            <a:off x="6209762" y="4551563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5" name="Content"/>
          <p:cNvSpPr txBox="1"/>
          <p:nvPr>
            <p:custDataLst>
              <p:custData r:id="rId26"/>
            </p:custDataLst>
          </p:nvPr>
        </p:nvSpPr>
        <p:spPr>
          <a:xfrm>
            <a:off x="5273658" y="4551563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6" name="Picture 1"/>
          <p:cNvPicPr preferRelativeResize="0">
            <a:picLocks/>
          </p:cNvPicPr>
          <p:nvPr>
            <p:custDataLst>
              <p:custData r:id="rId27"/>
            </p:custDataLst>
          </p:nvPr>
        </p:nvPicPr>
        <p:blipFill>
          <a:blip r:embed="rId4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94" y="4509120"/>
            <a:ext cx="253125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8"/>
            </p:custDataLst>
          </p:nvPr>
        </p:nvSpPr>
        <p:spPr>
          <a:xfrm>
            <a:off x="251520" y="4509120"/>
            <a:ext cx="845162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設定到價通知</a:t>
            </a:r>
            <a:endParaRPr lang="en-US" altLang="zh-TW" sz="1200" b="1" u="sng" dirty="0" smtClean="0">
              <a:solidFill>
                <a:schemeClr val="accent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 txBox="1"/>
          <p:nvPr>
            <p:custDataLst>
              <p:custData r:id="rId29"/>
            </p:custDataLst>
          </p:nvPr>
        </p:nvSpPr>
        <p:spPr>
          <a:xfrm>
            <a:off x="7812360" y="692696"/>
            <a:ext cx="86409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我的追蹤</a:t>
            </a:r>
            <a:endParaRPr lang="en-US" altLang="zh-TW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 txBox="1"/>
          <p:nvPr>
            <p:custDataLst>
              <p:custData r:id="rId30"/>
            </p:custDataLst>
          </p:nvPr>
        </p:nvSpPr>
        <p:spPr>
          <a:xfrm>
            <a:off x="8579344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登出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4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/>
          <p:cNvSpPr/>
          <p:nvPr>
            <p:custDataLst>
              <p:custData r:id="rId1"/>
            </p:custDataLst>
          </p:nvPr>
        </p:nvSpPr>
        <p:spPr>
          <a:xfrm>
            <a:off x="6143547" y="1813559"/>
            <a:ext cx="829944" cy="228600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追蹤</a:t>
            </a:r>
            <a:r>
              <a:rPr lang="en-US" altLang="zh-TW" sz="1200" dirty="0">
                <a:latin typeface="Segoe UI" pitchFamily="34" charset="0"/>
                <a:cs typeface="Segoe UI" pitchFamily="34" charset="0"/>
              </a:rPr>
              <a:t>+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群組 35"/>
          <p:cNvGrpSpPr/>
          <p:nvPr/>
        </p:nvGrpSpPr>
        <p:grpSpPr>
          <a:xfrm>
            <a:off x="0" y="-34622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32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7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8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73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71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WebPageBody"/>
              <p:cNvSpPr/>
              <p:nvPr/>
            </p:nvSpPr>
            <p:spPr>
              <a:xfrm>
                <a:off x="116284" y="592306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8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63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4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Group 9"/>
              <p:cNvGrpSpPr/>
              <p:nvPr/>
            </p:nvGrpSpPr>
            <p:grpSpPr>
              <a:xfrm>
                <a:off x="916629" y="340846"/>
                <a:ext cx="7142930" cy="228600"/>
                <a:chOff x="916629" y="340846"/>
                <a:chExt cx="7142930" cy="228600"/>
              </a:xfrm>
            </p:grpSpPr>
            <p:sp>
              <p:nvSpPr>
                <p:cNvPr id="55" name="UrlBar"/>
                <p:cNvSpPr/>
                <p:nvPr/>
              </p:nvSpPr>
              <p:spPr>
                <a:xfrm>
                  <a:off x="916629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0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57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43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44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45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1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61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62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grpSp>
          <p:nvGrpSpPr>
            <p:cNvPr id="12" name="群組 39"/>
            <p:cNvGrpSpPr/>
            <p:nvPr/>
          </p:nvGrpSpPr>
          <p:grpSpPr>
            <a:xfrm>
              <a:off x="5796136" y="692696"/>
              <a:ext cx="2016224" cy="360040"/>
              <a:chOff x="5796136" y="692696"/>
              <a:chExt cx="2016224" cy="360040"/>
            </a:xfrm>
          </p:grpSpPr>
          <p:sp>
            <p:nvSpPr>
              <p:cNvPr id="45" name="Content"/>
              <p:cNvSpPr/>
              <p:nvPr>
                <p:custDataLst>
                  <p:custData r:id="rId37"/>
                </p:custDataLst>
              </p:nvPr>
            </p:nvSpPr>
            <p:spPr>
              <a:xfrm>
                <a:off x="5796136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6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38"/>
                </p:custDataLst>
              </p:nvPr>
            </p:nvPicPr>
            <p:blipFill>
              <a:blip r:embed="rId4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24328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Content"/>
            <p:cNvSpPr txBox="1"/>
            <p:nvPr>
              <p:custDataLst>
                <p:custData r:id="rId33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/>
            <p:cNvSpPr txBox="1"/>
            <p:nvPr>
              <p:custDataLst>
                <p:custData r:id="rId34"/>
              </p:custDataLst>
            </p:nvPr>
          </p:nvSpPr>
          <p:spPr>
            <a:xfrm>
              <a:off x="1403648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Content"/>
            <p:cNvSpPr txBox="1"/>
            <p:nvPr>
              <p:custDataLst>
                <p:custData r:id="rId35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36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RibbonApplication"/>
          <p:cNvGrpSpPr/>
          <p:nvPr>
            <p:custDataLst>
              <p:custData r:id="rId2"/>
            </p:custDataLst>
          </p:nvPr>
        </p:nvGrpSpPr>
        <p:grpSpPr>
          <a:xfrm>
            <a:off x="179512" y="2996952"/>
            <a:ext cx="8784976" cy="2448272"/>
            <a:chOff x="-870142" y="-1714391"/>
            <a:chExt cx="10097640" cy="6144158"/>
          </a:xfrm>
        </p:grpSpPr>
        <p:grpSp>
          <p:nvGrpSpPr>
            <p:cNvPr id="14" name="Group 2"/>
            <p:cNvGrpSpPr/>
            <p:nvPr/>
          </p:nvGrpSpPr>
          <p:grpSpPr>
            <a:xfrm>
              <a:off x="272875" y="65818"/>
              <a:ext cx="8743963" cy="690510"/>
              <a:chOff x="272875" y="65818"/>
              <a:chExt cx="8743963" cy="690510"/>
            </a:xfrm>
          </p:grpSpPr>
          <p:sp>
            <p:nvSpPr>
              <p:cNvPr id="141" name="WindowTitle"/>
              <p:cNvSpPr txBox="1"/>
              <p:nvPr/>
            </p:nvSpPr>
            <p:spPr>
              <a:xfrm>
                <a:off x="272875" y="65818"/>
                <a:ext cx="985613" cy="6905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  <p:grpSp>
            <p:nvGrpSpPr>
              <p:cNvPr id="15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3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3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3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6" name="Group 3"/>
            <p:cNvGrpSpPr/>
            <p:nvPr/>
          </p:nvGrpSpPr>
          <p:grpSpPr>
            <a:xfrm>
              <a:off x="-870142" y="-1714391"/>
              <a:ext cx="10097640" cy="6144158"/>
              <a:chOff x="-868328" y="-1642875"/>
              <a:chExt cx="10097640" cy="6144158"/>
            </a:xfrm>
          </p:grpSpPr>
          <p:sp>
            <p:nvSpPr>
              <p:cNvPr id="125" name="Container"/>
              <p:cNvSpPr/>
              <p:nvPr/>
            </p:nvSpPr>
            <p:spPr>
              <a:xfrm>
                <a:off x="-868328" y="-816111"/>
                <a:ext cx="10097640" cy="4233131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7" name="Group 7"/>
              <p:cNvGrpSpPr/>
              <p:nvPr/>
            </p:nvGrpSpPr>
            <p:grpSpPr>
              <a:xfrm>
                <a:off x="-868328" y="-1642875"/>
                <a:ext cx="1121743" cy="6144158"/>
                <a:chOff x="-867213" y="884000"/>
                <a:chExt cx="1121743" cy="6144158"/>
              </a:xfrm>
            </p:grpSpPr>
            <p:sp>
              <p:nvSpPr>
                <p:cNvPr id="129" name="Active"/>
                <p:cNvSpPr txBox="1"/>
                <p:nvPr/>
              </p:nvSpPr>
              <p:spPr>
                <a:xfrm>
                  <a:off x="-867213" y="884000"/>
                  <a:ext cx="1121743" cy="82676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zh-TW" altLang="en-US" sz="1200" b="1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我的追蹤清單</a:t>
                  </a:r>
                  <a:endParaRPr lang="en-US" altLang="zh-TW" sz="12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0" name="TabLine"/>
                <p:cNvSpPr/>
                <p:nvPr/>
              </p:nvSpPr>
              <p:spPr>
                <a:xfrm>
                  <a:off x="-866705" y="7028158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42" name="Content"/>
          <p:cNvSpPr txBox="1"/>
          <p:nvPr>
            <p:custDataLst>
              <p:custData r:id="rId3"/>
            </p:custDataLst>
          </p:nvPr>
        </p:nvSpPr>
        <p:spPr>
          <a:xfrm>
            <a:off x="1187624" y="3356992"/>
            <a:ext cx="853527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股票名稱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Content"/>
          <p:cNvSpPr txBox="1"/>
          <p:nvPr>
            <p:custDataLst>
              <p:custData r:id="rId4"/>
            </p:custDataLst>
          </p:nvPr>
        </p:nvSpPr>
        <p:spPr>
          <a:xfrm>
            <a:off x="2267744" y="3356992"/>
            <a:ext cx="831341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股價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5"/>
            </p:custDataLst>
          </p:nvPr>
        </p:nvSpPr>
        <p:spPr>
          <a:xfrm>
            <a:off x="3275856" y="3356992"/>
            <a:ext cx="831341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漲跌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 txBox="1"/>
          <p:nvPr>
            <p:custDataLst>
              <p:custData r:id="rId6"/>
            </p:custDataLst>
          </p:nvPr>
        </p:nvSpPr>
        <p:spPr>
          <a:xfrm>
            <a:off x="4211960" y="3356992"/>
            <a:ext cx="831341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漲跌幅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 txBox="1"/>
          <p:nvPr>
            <p:custDataLst>
              <p:custData r:id="rId7"/>
            </p:custDataLst>
          </p:nvPr>
        </p:nvSpPr>
        <p:spPr>
          <a:xfrm>
            <a:off x="8100392" y="3356992"/>
            <a:ext cx="713999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刪除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" name="Content"/>
          <p:cNvSpPr txBox="1"/>
          <p:nvPr>
            <p:custDataLst>
              <p:custData r:id="rId8"/>
            </p:custDataLst>
          </p:nvPr>
        </p:nvSpPr>
        <p:spPr>
          <a:xfrm>
            <a:off x="7041537" y="3378258"/>
            <a:ext cx="956889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股價淨值比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" name="Content"/>
          <p:cNvSpPr txBox="1"/>
          <p:nvPr>
            <p:custDataLst>
              <p:custData r:id="rId9"/>
            </p:custDataLst>
          </p:nvPr>
        </p:nvSpPr>
        <p:spPr>
          <a:xfrm>
            <a:off x="6116065" y="3378256"/>
            <a:ext cx="831341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殖利率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9" name="Content"/>
          <p:cNvSpPr txBox="1"/>
          <p:nvPr>
            <p:custDataLst>
              <p:custData r:id="rId10"/>
            </p:custDataLst>
          </p:nvPr>
        </p:nvSpPr>
        <p:spPr>
          <a:xfrm>
            <a:off x="5179758" y="3373308"/>
            <a:ext cx="831341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本益比</a:t>
            </a:r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251520" y="3645024"/>
            <a:ext cx="889248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"/>
          <p:cNvSpPr txBox="1"/>
          <p:nvPr>
            <p:custDataLst>
              <p:custData r:id="rId11"/>
            </p:custDataLst>
          </p:nvPr>
        </p:nvSpPr>
        <p:spPr>
          <a:xfrm>
            <a:off x="1187624" y="3861048"/>
            <a:ext cx="108012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200" b="1" dirty="0" smtClean="0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2330</a:t>
            </a:r>
            <a:r>
              <a:rPr lang="zh-TW" altLang="en-US" sz="1200" b="1" dirty="0" smtClean="0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台機電</a:t>
            </a:r>
            <a:endParaRPr lang="en-US" altLang="zh-TW" sz="1200" b="1" dirty="0" smtClean="0">
              <a:solidFill>
                <a:schemeClr val="accent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 txBox="1"/>
          <p:nvPr>
            <p:custDataLst>
              <p:custData r:id="rId12"/>
            </p:custDataLst>
          </p:nvPr>
        </p:nvSpPr>
        <p:spPr>
          <a:xfrm>
            <a:off x="2411760" y="3861048"/>
            <a:ext cx="648072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240</a:t>
            </a:r>
          </a:p>
        </p:txBody>
      </p:sp>
      <p:sp>
        <p:nvSpPr>
          <p:cNvPr id="153" name="Content"/>
          <p:cNvSpPr txBox="1"/>
          <p:nvPr>
            <p:custDataLst>
              <p:custData r:id="rId13"/>
            </p:custDataLst>
          </p:nvPr>
        </p:nvSpPr>
        <p:spPr>
          <a:xfrm>
            <a:off x="3347864" y="3861048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0.5</a:t>
            </a:r>
          </a:p>
        </p:txBody>
      </p:sp>
      <p:sp>
        <p:nvSpPr>
          <p:cNvPr id="154" name="Content"/>
          <p:cNvSpPr txBox="1"/>
          <p:nvPr>
            <p:custDataLst>
              <p:custData r:id="rId14"/>
            </p:custDataLst>
          </p:nvPr>
        </p:nvSpPr>
        <p:spPr>
          <a:xfrm>
            <a:off x="4304178" y="3855486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0.21%</a:t>
            </a:r>
          </a:p>
        </p:txBody>
      </p:sp>
      <p:sp>
        <p:nvSpPr>
          <p:cNvPr id="156" name="Content"/>
          <p:cNvSpPr txBox="1"/>
          <p:nvPr>
            <p:custDataLst>
              <p:custData r:id="rId15"/>
            </p:custDataLst>
          </p:nvPr>
        </p:nvSpPr>
        <p:spPr>
          <a:xfrm>
            <a:off x="7092280" y="3861048"/>
            <a:ext cx="732022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4.35</a:t>
            </a:r>
          </a:p>
        </p:txBody>
      </p:sp>
      <p:sp>
        <p:nvSpPr>
          <p:cNvPr id="157" name="Content"/>
          <p:cNvSpPr txBox="1"/>
          <p:nvPr>
            <p:custDataLst>
              <p:custData r:id="rId16"/>
            </p:custDataLst>
          </p:nvPr>
        </p:nvSpPr>
        <p:spPr>
          <a:xfrm>
            <a:off x="6228184" y="3861048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2.92</a:t>
            </a:r>
          </a:p>
        </p:txBody>
      </p:sp>
      <p:sp>
        <p:nvSpPr>
          <p:cNvPr id="158" name="Content"/>
          <p:cNvSpPr txBox="1"/>
          <p:nvPr>
            <p:custDataLst>
              <p:custData r:id="rId17"/>
            </p:custDataLst>
          </p:nvPr>
        </p:nvSpPr>
        <p:spPr>
          <a:xfrm>
            <a:off x="5292080" y="3861048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18.08</a:t>
            </a:r>
          </a:p>
        </p:txBody>
      </p:sp>
      <p:pic>
        <p:nvPicPr>
          <p:cNvPr id="159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4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789040"/>
            <a:ext cx="253125" cy="337500"/>
          </a:xfrm>
          <a:prstGeom prst="rect">
            <a:avLst/>
          </a:prstGeom>
        </p:spPr>
      </p:pic>
      <p:sp>
        <p:nvSpPr>
          <p:cNvPr id="160" name="Content"/>
          <p:cNvSpPr txBox="1"/>
          <p:nvPr>
            <p:custDataLst>
              <p:custData r:id="rId19"/>
            </p:custDataLst>
          </p:nvPr>
        </p:nvSpPr>
        <p:spPr>
          <a:xfrm>
            <a:off x="269942" y="3818605"/>
            <a:ext cx="845162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設定到價通知</a:t>
            </a:r>
            <a:endParaRPr lang="en-US" altLang="zh-TW" sz="1200" b="1" u="sng" dirty="0" smtClean="0">
              <a:solidFill>
                <a:schemeClr val="accent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7" name="直線接點 76"/>
          <p:cNvCxnSpPr/>
          <p:nvPr/>
        </p:nvCxnSpPr>
        <p:spPr>
          <a:xfrm>
            <a:off x="179512" y="436510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"/>
          <p:cNvSpPr txBox="1"/>
          <p:nvPr>
            <p:custDataLst>
              <p:custData r:id="rId20"/>
            </p:custDataLst>
          </p:nvPr>
        </p:nvSpPr>
        <p:spPr>
          <a:xfrm>
            <a:off x="1169202" y="4551563"/>
            <a:ext cx="108012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200" b="1" dirty="0" smtClean="0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6180</a:t>
            </a:r>
            <a:r>
              <a:rPr lang="zh-TW" altLang="en-US" sz="1200" b="1" dirty="0" smtClean="0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橘子</a:t>
            </a:r>
            <a:endParaRPr lang="en-US" altLang="zh-TW" sz="1200" b="1" dirty="0" smtClean="0">
              <a:solidFill>
                <a:schemeClr val="accent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 txBox="1"/>
          <p:nvPr>
            <p:custDataLst>
              <p:custData r:id="rId21"/>
            </p:custDataLst>
          </p:nvPr>
        </p:nvSpPr>
        <p:spPr>
          <a:xfrm>
            <a:off x="2393338" y="4551563"/>
            <a:ext cx="648072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87</a:t>
            </a:r>
          </a:p>
        </p:txBody>
      </p:sp>
      <p:sp>
        <p:nvSpPr>
          <p:cNvPr id="81" name="Content"/>
          <p:cNvSpPr txBox="1"/>
          <p:nvPr>
            <p:custDataLst>
              <p:custData r:id="rId22"/>
            </p:custDataLst>
          </p:nvPr>
        </p:nvSpPr>
        <p:spPr>
          <a:xfrm>
            <a:off x="3329442" y="4551563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1.6</a:t>
            </a:r>
          </a:p>
        </p:txBody>
      </p:sp>
      <p:sp>
        <p:nvSpPr>
          <p:cNvPr id="82" name="Content"/>
          <p:cNvSpPr txBox="1"/>
          <p:nvPr>
            <p:custDataLst>
              <p:custData r:id="rId23"/>
            </p:custDataLst>
          </p:nvPr>
        </p:nvSpPr>
        <p:spPr>
          <a:xfrm>
            <a:off x="4285756" y="4546001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1.73%</a:t>
            </a:r>
          </a:p>
        </p:txBody>
      </p:sp>
      <p:sp>
        <p:nvSpPr>
          <p:cNvPr id="83" name="Content"/>
          <p:cNvSpPr txBox="1"/>
          <p:nvPr>
            <p:custDataLst>
              <p:custData r:id="rId24"/>
            </p:custDataLst>
          </p:nvPr>
        </p:nvSpPr>
        <p:spPr>
          <a:xfrm>
            <a:off x="7073858" y="4551563"/>
            <a:ext cx="732022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5.39</a:t>
            </a:r>
          </a:p>
        </p:txBody>
      </p:sp>
      <p:sp>
        <p:nvSpPr>
          <p:cNvPr id="84" name="Content"/>
          <p:cNvSpPr txBox="1"/>
          <p:nvPr>
            <p:custDataLst>
              <p:custData r:id="rId25"/>
            </p:custDataLst>
          </p:nvPr>
        </p:nvSpPr>
        <p:spPr>
          <a:xfrm>
            <a:off x="6209762" y="4551563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5" name="Content"/>
          <p:cNvSpPr txBox="1"/>
          <p:nvPr>
            <p:custDataLst>
              <p:custData r:id="rId26"/>
            </p:custDataLst>
          </p:nvPr>
        </p:nvSpPr>
        <p:spPr>
          <a:xfrm>
            <a:off x="5273658" y="4551563"/>
            <a:ext cx="63597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endParaRPr lang="en-US" altLang="zh-TW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6" name="Picture 1"/>
          <p:cNvPicPr preferRelativeResize="0">
            <a:picLocks/>
          </p:cNvPicPr>
          <p:nvPr>
            <p:custDataLst>
              <p:custData r:id="rId27"/>
            </p:custDataLst>
          </p:nvPr>
        </p:nvPicPr>
        <p:blipFill>
          <a:blip r:embed="rId4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94" y="4509120"/>
            <a:ext cx="253125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8"/>
            </p:custDataLst>
          </p:nvPr>
        </p:nvSpPr>
        <p:spPr>
          <a:xfrm>
            <a:off x="251520" y="4509120"/>
            <a:ext cx="845162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設定到價通知</a:t>
            </a:r>
            <a:endParaRPr lang="en-US" altLang="zh-TW" sz="1200" b="1" u="sng" dirty="0" smtClean="0">
              <a:solidFill>
                <a:schemeClr val="accent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/>
        </p:nvSpPr>
        <p:spPr>
          <a:xfrm>
            <a:off x="179512" y="4581128"/>
            <a:ext cx="1094255" cy="549142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zh-TW" alt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點選設定到價通知</a:t>
            </a:r>
            <a:endParaRPr lang="en-US" altLang="zh-TW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9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29"/>
            </p:custDataLst>
          </p:nvPr>
        </p:nvPicPr>
        <p:blipFill>
          <a:blip r:embed="rId4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52" y="4005064"/>
            <a:ext cx="259843" cy="460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ontent"/>
          <p:cNvSpPr txBox="1"/>
          <p:nvPr>
            <p:custDataLst>
              <p:custData r:id="rId30"/>
            </p:custDataLst>
          </p:nvPr>
        </p:nvSpPr>
        <p:spPr>
          <a:xfrm>
            <a:off x="7812360" y="692696"/>
            <a:ext cx="86409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我的追蹤</a:t>
            </a:r>
            <a:endParaRPr lang="en-US" altLang="zh-TW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/>
          <p:cNvSpPr txBox="1"/>
          <p:nvPr>
            <p:custDataLst>
              <p:custData r:id="rId31"/>
            </p:custDataLst>
          </p:nvPr>
        </p:nvSpPr>
        <p:spPr>
          <a:xfrm>
            <a:off x="8579344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登出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4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/>
          <p:cNvSpPr/>
          <p:nvPr>
            <p:custDataLst>
              <p:custData r:id="rId1"/>
            </p:custDataLst>
          </p:nvPr>
        </p:nvSpPr>
        <p:spPr>
          <a:xfrm>
            <a:off x="6143547" y="1813559"/>
            <a:ext cx="829944" cy="228600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追蹤</a:t>
            </a:r>
            <a:r>
              <a:rPr lang="en-US" altLang="zh-TW" sz="1200" dirty="0">
                <a:latin typeface="Segoe UI" pitchFamily="34" charset="0"/>
                <a:cs typeface="Segoe UI" pitchFamily="34" charset="0"/>
              </a:rPr>
              <a:t>+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群組 35"/>
          <p:cNvGrpSpPr/>
          <p:nvPr/>
        </p:nvGrpSpPr>
        <p:grpSpPr>
          <a:xfrm>
            <a:off x="0" y="82110"/>
            <a:ext cx="9144000" cy="6858000"/>
            <a:chOff x="0" y="0"/>
            <a:chExt cx="9144000" cy="6858000"/>
          </a:xfrm>
        </p:grpSpPr>
        <p:grpSp>
          <p:nvGrpSpPr>
            <p:cNvPr id="3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7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8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4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73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5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71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6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WebPageBody"/>
              <p:cNvSpPr/>
              <p:nvPr/>
            </p:nvSpPr>
            <p:spPr>
              <a:xfrm>
                <a:off x="116284" y="592306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7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63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" name="Group 9"/>
              <p:cNvGrpSpPr/>
              <p:nvPr/>
            </p:nvGrpSpPr>
            <p:grpSpPr>
              <a:xfrm>
                <a:off x="916629" y="340846"/>
                <a:ext cx="7142930" cy="228600"/>
                <a:chOff x="916629" y="340846"/>
                <a:chExt cx="7142930" cy="228600"/>
              </a:xfrm>
            </p:grpSpPr>
            <p:sp>
              <p:nvSpPr>
                <p:cNvPr id="55" name="UrlBar"/>
                <p:cNvSpPr/>
                <p:nvPr/>
              </p:nvSpPr>
              <p:spPr>
                <a:xfrm>
                  <a:off x="916629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9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57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0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61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62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grpSp>
          <p:nvGrpSpPr>
            <p:cNvPr id="11" name="群組 39"/>
            <p:cNvGrpSpPr/>
            <p:nvPr/>
          </p:nvGrpSpPr>
          <p:grpSpPr>
            <a:xfrm>
              <a:off x="5796136" y="692696"/>
              <a:ext cx="2016224" cy="360040"/>
              <a:chOff x="5796136" y="692696"/>
              <a:chExt cx="2016224" cy="360040"/>
            </a:xfrm>
          </p:grpSpPr>
          <p:sp>
            <p:nvSpPr>
              <p:cNvPr id="45" name="Content"/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5796136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6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11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24328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Content"/>
            <p:cNvSpPr txBox="1"/>
            <p:nvPr>
              <p:custDataLst>
                <p:custData r:id="rId6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1403648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7584" y="3254381"/>
            <a:ext cx="7200799" cy="1238095"/>
          </a:xfrm>
          <a:prstGeom prst="rect">
            <a:avLst/>
          </a:prstGeom>
        </p:spPr>
      </p:pic>
      <p:pic>
        <p:nvPicPr>
          <p:cNvPr id="17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1640" y="4221088"/>
            <a:ext cx="259843" cy="460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Content"/>
          <p:cNvSpPr/>
          <p:nvPr/>
        </p:nvSpPr>
        <p:spPr>
          <a:xfrm>
            <a:off x="827584" y="4725144"/>
            <a:ext cx="1152128" cy="648072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zh-TW" alt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確認所需條件後點選啟用</a:t>
            </a:r>
            <a:endParaRPr lang="en-US" altLang="zh-TW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3"/>
            </p:custDataLst>
          </p:nvPr>
        </p:nvSpPr>
        <p:spPr>
          <a:xfrm>
            <a:off x="7812360" y="749896"/>
            <a:ext cx="86409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我的追蹤</a:t>
            </a:r>
            <a:endParaRPr lang="en-US" altLang="zh-TW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4"/>
            </p:custDataLst>
          </p:nvPr>
        </p:nvSpPr>
        <p:spPr>
          <a:xfrm>
            <a:off x="8579344" y="746584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登出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98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/>
          <p:cNvSpPr/>
          <p:nvPr>
            <p:custDataLst>
              <p:custData r:id="rId1"/>
            </p:custDataLst>
          </p:nvPr>
        </p:nvSpPr>
        <p:spPr>
          <a:xfrm>
            <a:off x="6143547" y="1813559"/>
            <a:ext cx="829944" cy="228600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追蹤</a:t>
            </a:r>
            <a:r>
              <a:rPr lang="en-US" altLang="zh-TW" sz="1200" dirty="0">
                <a:latin typeface="Segoe UI" pitchFamily="34" charset="0"/>
                <a:cs typeface="Segoe UI" pitchFamily="34" charset="0"/>
              </a:rPr>
              <a:t>+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群組 35"/>
          <p:cNvGrpSpPr/>
          <p:nvPr/>
        </p:nvGrpSpPr>
        <p:grpSpPr>
          <a:xfrm>
            <a:off x="0" y="0"/>
            <a:ext cx="9144000" cy="6858000"/>
            <a:chOff x="0" y="-8211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4"/>
              </p:custDataLst>
            </p:nvPr>
          </p:nvGrpSpPr>
          <p:grpSpPr>
            <a:xfrm>
              <a:off x="0" y="-82110"/>
              <a:ext cx="9144000" cy="6858000"/>
              <a:chOff x="0" y="-82110"/>
              <a:chExt cx="9144000" cy="6858000"/>
            </a:xfrm>
          </p:grpSpPr>
          <p:sp>
            <p:nvSpPr>
              <p:cNvPr id="47" name="Background"/>
              <p:cNvSpPr/>
              <p:nvPr/>
            </p:nvSpPr>
            <p:spPr>
              <a:xfrm>
                <a:off x="0" y="-8211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8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73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71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WebPageBody"/>
              <p:cNvSpPr/>
              <p:nvPr/>
            </p:nvSpPr>
            <p:spPr>
              <a:xfrm>
                <a:off x="116284" y="592306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8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63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Group 9"/>
              <p:cNvGrpSpPr/>
              <p:nvPr/>
            </p:nvGrpSpPr>
            <p:grpSpPr>
              <a:xfrm>
                <a:off x="916629" y="340846"/>
                <a:ext cx="7142930" cy="228600"/>
                <a:chOff x="916629" y="340846"/>
                <a:chExt cx="7142930" cy="228600"/>
              </a:xfrm>
            </p:grpSpPr>
            <p:sp>
              <p:nvSpPr>
                <p:cNvPr id="55" name="UrlBar"/>
                <p:cNvSpPr/>
                <p:nvPr/>
              </p:nvSpPr>
              <p:spPr>
                <a:xfrm>
                  <a:off x="916629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0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57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1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61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62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grpSp>
          <p:nvGrpSpPr>
            <p:cNvPr id="12" name="群組 39"/>
            <p:cNvGrpSpPr/>
            <p:nvPr/>
          </p:nvGrpSpPr>
          <p:grpSpPr>
            <a:xfrm>
              <a:off x="5796136" y="692696"/>
              <a:ext cx="2016224" cy="360040"/>
              <a:chOff x="5796136" y="692696"/>
              <a:chExt cx="2016224" cy="360040"/>
            </a:xfrm>
          </p:grpSpPr>
          <p:sp>
            <p:nvSpPr>
              <p:cNvPr id="45" name="Content"/>
              <p:cNvSpPr/>
              <p:nvPr>
                <p:custDataLst>
                  <p:custData r:id="rId9"/>
                </p:custDataLst>
              </p:nvPr>
            </p:nvSpPr>
            <p:spPr>
              <a:xfrm>
                <a:off x="5796136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6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10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24328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Content"/>
            <p:cNvSpPr txBox="1"/>
            <p:nvPr>
              <p:custDataLst>
                <p:custData r:id="rId5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/>
            <p:cNvSpPr txBox="1"/>
            <p:nvPr>
              <p:custDataLst>
                <p:custData r:id="rId6"/>
              </p:custDataLst>
            </p:nvPr>
          </p:nvSpPr>
          <p:spPr>
            <a:xfrm>
              <a:off x="1403648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3568" y="3259143"/>
            <a:ext cx="7416824" cy="1228571"/>
          </a:xfrm>
          <a:prstGeom prst="rect">
            <a:avLst/>
          </a:prstGeom>
        </p:spPr>
      </p:pic>
      <p:sp>
        <p:nvSpPr>
          <p:cNvPr id="49" name="Content"/>
          <p:cNvSpPr txBox="1"/>
          <p:nvPr>
            <p:custDataLst>
              <p:custData r:id="rId2"/>
            </p:custDataLst>
          </p:nvPr>
        </p:nvSpPr>
        <p:spPr>
          <a:xfrm>
            <a:off x="7812360" y="764704"/>
            <a:ext cx="86409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我的追蹤</a:t>
            </a:r>
            <a:endParaRPr lang="en-US" altLang="zh-TW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3"/>
            </p:custDataLst>
          </p:nvPr>
        </p:nvSpPr>
        <p:spPr>
          <a:xfrm>
            <a:off x="8579344" y="764704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登出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35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3" name="Content"/>
          <p:cNvSpPr/>
          <p:nvPr>
            <p:custDataLst>
              <p:custData r:id="rId2"/>
            </p:custDataLst>
          </p:nvPr>
        </p:nvSpPr>
        <p:spPr>
          <a:xfrm>
            <a:off x="8552018" y="916257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7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3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4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5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"/>
          <p:cNvSpPr txBox="1"/>
          <p:nvPr>
            <p:custDataLst>
              <p:custData r:id="rId7"/>
            </p:custDataLst>
          </p:nvPr>
        </p:nvSpPr>
        <p:spPr>
          <a:xfrm>
            <a:off x="7905993" y="699193"/>
            <a:ext cx="12121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Snoopy99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TabGroupVertical"/>
          <p:cNvGrpSpPr/>
          <p:nvPr>
            <p:custDataLst>
              <p:custData r:id="rId8"/>
            </p:custDataLst>
          </p:nvPr>
        </p:nvGrpSpPr>
        <p:grpSpPr>
          <a:xfrm>
            <a:off x="658651" y="1807049"/>
            <a:ext cx="4658809" cy="2558057"/>
            <a:chOff x="3101348" y="2723643"/>
            <a:chExt cx="2384353" cy="1201212"/>
          </a:xfrm>
        </p:grpSpPr>
        <p:sp>
          <p:nvSpPr>
            <p:cNvPr id="57" name="Container"/>
            <p:cNvSpPr>
              <a:spLocks/>
            </p:cNvSpPr>
            <p:nvPr/>
          </p:nvSpPr>
          <p:spPr>
            <a:xfrm>
              <a:off x="3663526" y="2723643"/>
              <a:ext cx="1822175" cy="120121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Tab2"/>
            <p:cNvSpPr txBox="1">
              <a:spLocks/>
            </p:cNvSpPr>
            <p:nvPr/>
          </p:nvSpPr>
          <p:spPr>
            <a:xfrm>
              <a:off x="3129242" y="2924679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追蹤股組合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4"/>
            <p:cNvGrpSpPr/>
            <p:nvPr/>
          </p:nvGrpSpPr>
          <p:grpSpPr>
            <a:xfrm>
              <a:off x="3101348" y="2759533"/>
              <a:ext cx="561208" cy="165147"/>
              <a:chOff x="3317900" y="2799226"/>
              <a:chExt cx="406196" cy="165147"/>
            </a:xfrm>
          </p:grpSpPr>
          <p:sp>
            <p:nvSpPr>
              <p:cNvPr id="62" name="TabLine"/>
              <p:cNvSpPr txBox="1">
                <a:spLocks/>
              </p:cNvSpPr>
              <p:nvPr/>
            </p:nvSpPr>
            <p:spPr>
              <a:xfrm>
                <a:off x="3317900" y="2799226"/>
                <a:ext cx="406106" cy="16514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pPr algn="ctr"/>
                <a:r>
                  <a:rPr lang="zh-TW" altLang="en-US" sz="1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所有追蹤動態</a:t>
                </a:r>
                <a:endPara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ActiveTab"/>
              <p:cNvSpPr>
                <a:spLocks/>
              </p:cNvSpPr>
              <p:nvPr/>
            </p:nvSpPr>
            <p:spPr>
              <a:xfrm>
                <a:off x="3724096" y="2799226"/>
                <a:ext cx="0" cy="16514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0" name="Tab3"/>
            <p:cNvSpPr txBox="1">
              <a:spLocks/>
            </p:cNvSpPr>
            <p:nvPr/>
          </p:nvSpPr>
          <p:spPr>
            <a:xfrm>
              <a:off x="3129242" y="3089828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我的收藏文章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Tab4"/>
            <p:cNvSpPr txBox="1">
              <a:spLocks/>
            </p:cNvSpPr>
            <p:nvPr/>
          </p:nvSpPr>
          <p:spPr>
            <a:xfrm>
              <a:off x="3129242" y="3254974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我追蹤的作者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4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1612" y="3000097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/>
          <p:cNvSpPr txBox="1"/>
          <p:nvPr>
            <p:custDataLst>
              <p:custData r:id="rId10"/>
            </p:custDataLst>
          </p:nvPr>
        </p:nvSpPr>
        <p:spPr>
          <a:xfrm>
            <a:off x="2442895" y="2920374"/>
            <a:ext cx="280076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動態牆目前是空白的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您可以隨時從右方加入想追蹤的內容！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 txBox="1"/>
          <p:nvPr>
            <p:custDataLst>
              <p:custData r:id="rId11"/>
            </p:custDataLst>
          </p:nvPr>
        </p:nvSpPr>
        <p:spPr>
          <a:xfrm>
            <a:off x="5849048" y="2399670"/>
            <a:ext cx="126188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我的追蹤清單</a:t>
            </a:r>
            <a:endParaRPr lang="en-US" altLang="zh-TW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8" name="Picture 2" descr="C:\Users\t-dantay\Documents\Placeholders\sta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404071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/>
          <p:cNvSpPr/>
          <p:nvPr>
            <p:custDataLst>
              <p:custData r:id="rId13"/>
            </p:custDataLst>
          </p:nvPr>
        </p:nvSpPr>
        <p:spPr>
          <a:xfrm>
            <a:off x="5911398" y="2897187"/>
            <a:ext cx="1756945" cy="2804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資料庫圖表 3"/>
          <p:cNvGraphicFramePr/>
          <p:nvPr/>
        </p:nvGraphicFramePr>
        <p:xfrm>
          <a:off x="7807924" y="2873304"/>
          <a:ext cx="599402" cy="32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16" name="群組 70"/>
          <p:cNvGrpSpPr/>
          <p:nvPr/>
        </p:nvGrpSpPr>
        <p:grpSpPr>
          <a:xfrm>
            <a:off x="5911398" y="3588674"/>
            <a:ext cx="1293359" cy="327015"/>
            <a:chOff x="0" y="0"/>
            <a:chExt cx="599402" cy="327015"/>
          </a:xfrm>
        </p:grpSpPr>
        <p:sp>
          <p:nvSpPr>
            <p:cNvPr id="72" name="圓角矩形 71"/>
            <p:cNvSpPr/>
            <p:nvPr/>
          </p:nvSpPr>
          <p:spPr>
            <a:xfrm>
              <a:off x="0" y="0"/>
              <a:ext cx="599402" cy="32701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圓角矩形 4"/>
            <p:cNvSpPr txBox="1"/>
            <p:nvPr/>
          </p:nvSpPr>
          <p:spPr>
            <a:xfrm>
              <a:off x="15964" y="15964"/>
              <a:ext cx="567474" cy="2950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kern="1200" dirty="0" smtClean="0"/>
                <a:t>建立新的清單</a:t>
              </a:r>
              <a:endParaRPr lang="zh-TW" sz="1300" kern="1200" dirty="0"/>
            </a:p>
          </p:txBody>
        </p:sp>
      </p:grpSp>
      <p:pic>
        <p:nvPicPr>
          <p:cNvPr id="7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480" r="35484"/>
          <a:stretch/>
        </p:blipFill>
        <p:spPr bwMode="auto">
          <a:xfrm>
            <a:off x="8503922" y="241101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群組 75"/>
          <p:cNvGrpSpPr/>
          <p:nvPr/>
        </p:nvGrpSpPr>
        <p:grpSpPr>
          <a:xfrm>
            <a:off x="5911398" y="3935065"/>
            <a:ext cx="1293359" cy="327015"/>
            <a:chOff x="0" y="0"/>
            <a:chExt cx="599402" cy="327015"/>
          </a:xfrm>
        </p:grpSpPr>
        <p:sp>
          <p:nvSpPr>
            <p:cNvPr id="77" name="圓角矩形 76"/>
            <p:cNvSpPr/>
            <p:nvPr/>
          </p:nvSpPr>
          <p:spPr>
            <a:xfrm>
              <a:off x="0" y="0"/>
              <a:ext cx="599402" cy="32701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圓角矩形 4"/>
            <p:cNvSpPr txBox="1"/>
            <p:nvPr/>
          </p:nvSpPr>
          <p:spPr>
            <a:xfrm>
              <a:off x="15964" y="15964"/>
              <a:ext cx="567474" cy="2950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dirty="0" smtClean="0"/>
                <a:t>升級付費會員</a:t>
              </a:r>
              <a:endParaRPr lang="zh-TW" sz="1300" kern="1200" dirty="0"/>
            </a:p>
          </p:txBody>
        </p:sp>
      </p:grpSp>
      <p:sp>
        <p:nvSpPr>
          <p:cNvPr id="79" name="Content"/>
          <p:cNvSpPr txBox="1"/>
          <p:nvPr>
            <p:custDataLst>
              <p:custData r:id="rId15"/>
            </p:custDataLst>
          </p:nvPr>
        </p:nvSpPr>
        <p:spPr>
          <a:xfrm>
            <a:off x="2532538" y="69269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個人頁面</a:t>
            </a:r>
            <a:endParaRPr lang="en-US" altLang="zh-TW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MousePointer"/>
          <p:cNvSpPr/>
          <p:nvPr>
            <p:custDataLst>
              <p:custData r:id="rId16"/>
            </p:custDataLst>
          </p:nvPr>
        </p:nvSpPr>
        <p:spPr>
          <a:xfrm rot="20359169">
            <a:off x="6651731" y="411963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95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3" name="Content"/>
          <p:cNvSpPr/>
          <p:nvPr>
            <p:custDataLst>
              <p:custData r:id="rId2"/>
            </p:custDataLst>
          </p:nvPr>
        </p:nvSpPr>
        <p:spPr>
          <a:xfrm>
            <a:off x="8552018" y="916257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1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3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4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5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"/>
          <p:cNvSpPr txBox="1"/>
          <p:nvPr>
            <p:custDataLst>
              <p:custData r:id="rId7"/>
            </p:custDataLst>
          </p:nvPr>
        </p:nvSpPr>
        <p:spPr>
          <a:xfrm>
            <a:off x="7905993" y="699193"/>
            <a:ext cx="12121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Snoopy99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7807924" y="2873304"/>
          <a:ext cx="599402" cy="32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79" name="Content"/>
          <p:cNvSpPr txBox="1"/>
          <p:nvPr>
            <p:custDataLst>
              <p:custData r:id="rId8"/>
            </p:custDataLst>
          </p:nvPr>
        </p:nvSpPr>
        <p:spPr>
          <a:xfrm>
            <a:off x="2532538" y="69269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個人頁面</a:t>
            </a:r>
            <a:endParaRPr lang="en-US" altLang="zh-TW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 txBox="1"/>
          <p:nvPr>
            <p:custDataLst>
              <p:custData r:id="rId9"/>
            </p:custDataLst>
          </p:nvPr>
        </p:nvSpPr>
        <p:spPr>
          <a:xfrm>
            <a:off x="350700" y="1352048"/>
            <a:ext cx="5109091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親愛的 </a:t>
            </a:r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Snoopy99</a:t>
            </a:r>
            <a:r>
              <a:rPr lang="zh-TW" alt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altLang="zh-TW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zh-TW" alt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很高興您加入我們的付費會員</a:t>
            </a:r>
            <a:r>
              <a:rPr lang="zh-TW" alt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，</a:t>
            </a:r>
            <a:r>
              <a:rPr lang="zh-TW" alt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請選擇您的付款方式：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3" name="內容版面配置區 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88" y="1890657"/>
            <a:ext cx="8613679" cy="4778703"/>
          </a:xfrm>
          <a:prstGeom prst="rect">
            <a:avLst/>
          </a:prstGeom>
        </p:spPr>
      </p:pic>
      <p:sp>
        <p:nvSpPr>
          <p:cNvPr id="75" name="MousePointer"/>
          <p:cNvSpPr/>
          <p:nvPr>
            <p:custDataLst>
              <p:custData r:id="rId10"/>
            </p:custDataLst>
          </p:nvPr>
        </p:nvSpPr>
        <p:spPr>
          <a:xfrm rot="20359169">
            <a:off x="2150406" y="32577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37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84921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791" y="32213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3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526204" y="237132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損益表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526204" y="318568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現金流量表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526204" y="19764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基本資料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538904" y="40497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新聞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526204" y="361772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股利政策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1764276" y="1976447"/>
            <a:ext cx="6871826" cy="38140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526204" y="276620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資產負債表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5"/>
            </p:custDataLst>
          </p:nvPr>
        </p:nvSpPr>
        <p:spPr>
          <a:xfrm>
            <a:off x="538904" y="44469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PTT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VerticalBarChart"/>
          <p:cNvGraphicFramePr/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xmlns="" val="1600706565"/>
              </p:ext>
            </p:extLst>
          </p:nvPr>
        </p:nvGraphicFramePr>
        <p:xfrm>
          <a:off x="1780767" y="2371328"/>
          <a:ext cx="318226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graphicFrame>
        <p:nvGraphicFramePr>
          <p:cNvPr id="56" name="Table"/>
          <p:cNvGraphicFramePr>
            <a:graphicFrameLocks noGrp="1"/>
          </p:cNvGraphicFramePr>
          <p:nvPr>
            <p:custDataLst>
              <p:custData r:id="rId17"/>
            </p:custDataLst>
            <p:extLst>
              <p:ext uri="{D42A27DB-BD31-4B8C-83A1-F6EECF244321}">
                <p14:modId xmlns:p14="http://schemas.microsoft.com/office/powerpoint/2010/main" xmlns="" val="1752490200"/>
              </p:ext>
            </p:extLst>
          </p:nvPr>
        </p:nvGraphicFramePr>
        <p:xfrm>
          <a:off x="5076056" y="2947392"/>
          <a:ext cx="3343275" cy="196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/>
                <a:gridCol w="808792"/>
                <a:gridCol w="819983"/>
                <a:gridCol w="895350"/>
              </a:tblGrid>
              <a:tr h="19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銷貨收入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銷貨成本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毛利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營業費用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營業淨利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業外損益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稅前淨利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所得稅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稅後淨利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7" name="MousePointer"/>
          <p:cNvSpPr/>
          <p:nvPr>
            <p:custDataLst>
              <p:custData r:id="rId18"/>
            </p:custDataLst>
          </p:nvPr>
        </p:nvSpPr>
        <p:spPr>
          <a:xfrm rot="20359169">
            <a:off x="1396161" y="24741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8" name="Content"/>
          <p:cNvSpPr/>
          <p:nvPr>
            <p:custDataLst>
              <p:custData r:id="rId19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20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1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59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" name="WebBrowser"/>
            <p:cNvGrpSpPr/>
            <p:nvPr>
              <p:custDataLst>
                <p:custData r:id="rId34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8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41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7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39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8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3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3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9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3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4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1" name="Group 9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2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22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2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47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48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49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24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29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30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6" name="Content"/>
            <p:cNvSpPr/>
            <p:nvPr>
              <p:custDataLst>
                <p:custData r:id="rId35"/>
              </p:custDataLst>
            </p:nvPr>
          </p:nvSpPr>
          <p:spPr>
            <a:xfrm>
              <a:off x="8460432" y="692696"/>
              <a:ext cx="432048" cy="2160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>
                  <a:latin typeface="Segoe UI" pitchFamily="34" charset="0"/>
                  <a:cs typeface="Segoe UI" pitchFamily="34" charset="0"/>
                </a:rPr>
                <a:t>註冊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/>
            <p:cNvSpPr/>
            <p:nvPr>
              <p:custDataLst>
                <p:custData r:id="rId36"/>
              </p:custDataLst>
            </p:nvPr>
          </p:nvSpPr>
          <p:spPr>
            <a:xfrm>
              <a:off x="7956376" y="692696"/>
              <a:ext cx="504056" cy="2160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登入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8" name="群組 7"/>
            <p:cNvGrpSpPr/>
            <p:nvPr/>
          </p:nvGrpSpPr>
          <p:grpSpPr>
            <a:xfrm>
              <a:off x="5940152" y="692696"/>
              <a:ext cx="2016224" cy="360040"/>
              <a:chOff x="5940152" y="692696"/>
              <a:chExt cx="2016224" cy="360040"/>
            </a:xfrm>
          </p:grpSpPr>
          <p:sp>
            <p:nvSpPr>
              <p:cNvPr id="13" name="Content"/>
              <p:cNvSpPr/>
              <p:nvPr>
                <p:custDataLst>
                  <p:custData r:id="rId41"/>
                </p:custDataLst>
              </p:nvPr>
            </p:nvSpPr>
            <p:spPr>
              <a:xfrm>
                <a:off x="5940152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42"/>
                </p:custDataLst>
              </p:nvPr>
            </p:nvPicPr>
            <p:blipFill>
              <a:blip r:embed="rId4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668344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Content"/>
            <p:cNvSpPr txBox="1"/>
            <p:nvPr>
              <p:custDataLst>
                <p:custData r:id="rId37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/>
            <p:cNvSpPr txBox="1"/>
            <p:nvPr>
              <p:custDataLst>
                <p:custData r:id="rId38"/>
              </p:custDataLst>
            </p:nvPr>
          </p:nvSpPr>
          <p:spPr>
            <a:xfrm>
              <a:off x="1403648" y="677307"/>
              <a:ext cx="543739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400" b="1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400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/>
            <p:cNvSpPr txBox="1"/>
            <p:nvPr>
              <p:custDataLst>
                <p:custData r:id="rId39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40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5" name="群組 211"/>
          <p:cNvGrpSpPr/>
          <p:nvPr/>
        </p:nvGrpSpPr>
        <p:grpSpPr>
          <a:xfrm>
            <a:off x="1763688" y="1772816"/>
            <a:ext cx="6944420" cy="4670167"/>
            <a:chOff x="1763688" y="1772816"/>
            <a:chExt cx="6944420" cy="4670167"/>
          </a:xfrm>
        </p:grpSpPr>
        <p:grpSp>
          <p:nvGrpSpPr>
            <p:cNvPr id="226" name="群組 187"/>
            <p:cNvGrpSpPr/>
            <p:nvPr/>
          </p:nvGrpSpPr>
          <p:grpSpPr>
            <a:xfrm>
              <a:off x="1763688" y="1772816"/>
              <a:ext cx="6944420" cy="4670167"/>
              <a:chOff x="1763688" y="1772816"/>
              <a:chExt cx="6944420" cy="4670167"/>
            </a:xfrm>
          </p:grpSpPr>
          <p:grpSp>
            <p:nvGrpSpPr>
              <p:cNvPr id="227" name="群組 185"/>
              <p:cNvGrpSpPr/>
              <p:nvPr/>
            </p:nvGrpSpPr>
            <p:grpSpPr>
              <a:xfrm>
                <a:off x="1763688" y="1772816"/>
                <a:ext cx="6944420" cy="4670167"/>
                <a:chOff x="1763688" y="1772816"/>
                <a:chExt cx="6944420" cy="4670167"/>
              </a:xfrm>
            </p:grpSpPr>
            <p:grpSp>
              <p:nvGrpSpPr>
                <p:cNvPr id="228" name="群組 114"/>
                <p:cNvGrpSpPr/>
                <p:nvPr/>
              </p:nvGrpSpPr>
              <p:grpSpPr>
                <a:xfrm>
                  <a:off x="5591297" y="1772816"/>
                  <a:ext cx="3096343" cy="349578"/>
                  <a:chOff x="5292081" y="2793504"/>
                  <a:chExt cx="3096343" cy="349578"/>
                </a:xfrm>
              </p:grpSpPr>
              <p:grpSp>
                <p:nvGrpSpPr>
                  <p:cNvPr id="229" name="群組 119"/>
                  <p:cNvGrpSpPr/>
                  <p:nvPr/>
                </p:nvGrpSpPr>
                <p:grpSpPr>
                  <a:xfrm>
                    <a:off x="5292081" y="2795618"/>
                    <a:ext cx="864095" cy="347464"/>
                    <a:chOff x="4644009" y="3081536"/>
                    <a:chExt cx="864095" cy="347464"/>
                  </a:xfrm>
                </p:grpSpPr>
                <p:sp>
                  <p:nvSpPr>
                    <p:cNvPr id="127" name="Content"/>
                    <p:cNvSpPr/>
                    <p:nvPr>
                      <p:custDataLst>
                        <p:custData r:id="rId32"/>
                      </p:custDataLst>
                    </p:nvPr>
                  </p:nvSpPr>
                  <p:spPr>
                    <a:xfrm>
                      <a:off x="4644009" y="3081536"/>
                      <a:ext cx="864095" cy="347464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r>
                        <a:rPr lang="zh-TW" altLang="en-US" sz="1200" dirty="0" smtClean="0">
                          <a:latin typeface="Segoe UI" pitchFamily="34" charset="0"/>
                          <a:cs typeface="Segoe UI" pitchFamily="34" charset="0"/>
                        </a:rPr>
                        <a:t>        清</a:t>
                      </a:r>
                      <a:r>
                        <a:rPr lang="zh-TW" altLang="en-US" sz="1200" dirty="0">
                          <a:latin typeface="Segoe UI" pitchFamily="34" charset="0"/>
                          <a:cs typeface="Segoe UI" pitchFamily="34" charset="0"/>
                        </a:rPr>
                        <a:t>空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pic>
                  <p:nvPicPr>
                    <p:cNvPr id="128" name="Picture 2" descr="C:\Users\t-dantay\Documents\First24\error1.png"/>
                    <p:cNvPicPr>
                      <a:picLocks noChangeAspect="1" noChangeArrowheads="1"/>
                    </p:cNvPicPr>
                    <p:nvPr>
                      <p:custDataLst>
                        <p:custData r:id="rId33"/>
                      </p:custDataLst>
                    </p:nvPr>
                  </p:nvPicPr>
                  <p:blipFill>
                    <a:blip r:embed="rId50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716016" y="3140968"/>
                      <a:ext cx="228600" cy="2286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" name="群組 120"/>
                  <p:cNvGrpSpPr/>
                  <p:nvPr/>
                </p:nvGrpSpPr>
                <p:grpSpPr>
                  <a:xfrm>
                    <a:off x="7341449" y="2795618"/>
                    <a:ext cx="1046975" cy="347464"/>
                    <a:chOff x="6780305" y="2795618"/>
                    <a:chExt cx="1046975" cy="347464"/>
                  </a:xfrm>
                </p:grpSpPr>
                <p:sp>
                  <p:nvSpPr>
                    <p:cNvPr id="125" name="Content"/>
                    <p:cNvSpPr/>
                    <p:nvPr>
                      <p:custDataLst>
                        <p:custData r:id="rId30"/>
                      </p:custDataLst>
                    </p:nvPr>
                  </p:nvSpPr>
                  <p:spPr>
                    <a:xfrm>
                      <a:off x="6780305" y="2795618"/>
                      <a:ext cx="1046975" cy="347464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r>
                        <a:rPr lang="zh-TW" altLang="en-US" sz="1200" dirty="0" smtClean="0">
                          <a:latin typeface="Segoe UI" pitchFamily="34" charset="0"/>
                          <a:cs typeface="Segoe UI" pitchFamily="34" charset="0"/>
                        </a:rPr>
                        <a:t>        開始選股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pic>
                  <p:nvPicPr>
                    <p:cNvPr id="126" name="Picture 2" descr="C:\Users\t-dantay\Documents\Placeholders\search.png"/>
                    <p:cNvPicPr>
                      <a:picLocks noChangeAspect="1" noChangeArrowheads="1"/>
                    </p:cNvPicPr>
                    <p:nvPr>
                      <p:custDataLst>
                        <p:custData r:id="rId31"/>
                      </p:custDataLst>
                    </p:nvPr>
                  </p:nvPicPr>
                  <p:blipFill>
                    <a:blip r:embed="rId47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33964" y="2863842"/>
                      <a:ext cx="228600" cy="2286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1" name="群組 121"/>
                  <p:cNvGrpSpPr/>
                  <p:nvPr/>
                </p:nvGrpSpPr>
                <p:grpSpPr>
                  <a:xfrm>
                    <a:off x="6228184" y="2793504"/>
                    <a:ext cx="1046975" cy="347464"/>
                    <a:chOff x="6932705" y="2948018"/>
                    <a:chExt cx="1046975" cy="347464"/>
                  </a:xfrm>
                </p:grpSpPr>
                <p:sp>
                  <p:nvSpPr>
                    <p:cNvPr id="123" name="Content"/>
                    <p:cNvSpPr/>
                    <p:nvPr>
                      <p:custDataLst>
                        <p:custData r:id="rId28"/>
                      </p:custDataLst>
                    </p:nvPr>
                  </p:nvSpPr>
                  <p:spPr>
                    <a:xfrm>
                      <a:off x="6932705" y="2948018"/>
                      <a:ext cx="1046975" cy="347464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r>
                        <a:rPr lang="zh-TW" altLang="en-US" sz="1200" dirty="0" smtClean="0">
                          <a:latin typeface="Segoe UI" pitchFamily="34" charset="0"/>
                          <a:cs typeface="Segoe UI" pitchFamily="34" charset="0"/>
                        </a:rPr>
                        <a:t>        儲存條件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pic>
                  <p:nvPicPr>
                    <p:cNvPr id="124" name="Picture 2" descr="C:\Users\t-dantay\Documents\Placeholders\Save.png"/>
                    <p:cNvPicPr>
                      <a:picLocks noChangeAspect="1" noChangeArrowheads="1"/>
                    </p:cNvPicPr>
                    <p:nvPr>
                      <p:custDataLst>
                        <p:custData r:id="rId29"/>
                      </p:custDataLst>
                    </p:nvPr>
                  </p:nvPicPr>
                  <p:blipFill>
                    <a:blip r:embed="rId51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31750" y="3029821"/>
                      <a:ext cx="228600" cy="22652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116" name="Content"/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5586247" y="2276872"/>
                  <a:ext cx="3121861" cy="4166111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32" name="群組 184"/>
                <p:cNvGrpSpPr/>
                <p:nvPr/>
              </p:nvGrpSpPr>
              <p:grpSpPr>
                <a:xfrm>
                  <a:off x="1763688" y="1772816"/>
                  <a:ext cx="3677018" cy="4670167"/>
                  <a:chOff x="1763688" y="1772816"/>
                  <a:chExt cx="3677018" cy="4670167"/>
                </a:xfrm>
              </p:grpSpPr>
              <p:grpSp>
                <p:nvGrpSpPr>
                  <p:cNvPr id="233" name="群組 116"/>
                  <p:cNvGrpSpPr/>
                  <p:nvPr/>
                </p:nvGrpSpPr>
                <p:grpSpPr>
                  <a:xfrm>
                    <a:off x="1763688" y="1772816"/>
                    <a:ext cx="3677018" cy="4670167"/>
                    <a:chOff x="1763688" y="1772816"/>
                    <a:chExt cx="3677018" cy="4670167"/>
                  </a:xfrm>
                </p:grpSpPr>
                <p:sp>
                  <p:nvSpPr>
                    <p:cNvPr id="118" name="Content"/>
                    <p:cNvSpPr/>
                    <p:nvPr>
                      <p:custDataLst>
                        <p:custData r:id="rId26"/>
                      </p:custDataLst>
                    </p:nvPr>
                  </p:nvSpPr>
                  <p:spPr>
                    <a:xfrm>
                      <a:off x="3131840" y="1772816"/>
                      <a:ext cx="2308866" cy="4670167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endParaRPr lang="en-US" sz="12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endParaRPr lang="en-US" sz="1200" dirty="0"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19" name="Content"/>
                    <p:cNvSpPr/>
                    <p:nvPr>
                      <p:custDataLst>
                        <p:custData r:id="rId27"/>
                      </p:custDataLst>
                    </p:nvPr>
                  </p:nvSpPr>
                  <p:spPr>
                    <a:xfrm>
                      <a:off x="1763688" y="1772816"/>
                      <a:ext cx="1368152" cy="466693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34" name="群組 177"/>
                  <p:cNvGrpSpPr/>
                  <p:nvPr/>
                </p:nvGrpSpPr>
                <p:grpSpPr>
                  <a:xfrm>
                    <a:off x="1918831" y="2027725"/>
                    <a:ext cx="1068993" cy="1329266"/>
                    <a:chOff x="1918831" y="2027725"/>
                    <a:chExt cx="1068993" cy="1329266"/>
                  </a:xfrm>
                </p:grpSpPr>
                <p:grpSp>
                  <p:nvGrpSpPr>
                    <p:cNvPr id="235" name="群組 166"/>
                    <p:cNvGrpSpPr/>
                    <p:nvPr/>
                  </p:nvGrpSpPr>
                  <p:grpSpPr>
                    <a:xfrm>
                      <a:off x="1918831" y="2027725"/>
                      <a:ext cx="1068993" cy="698929"/>
                      <a:chOff x="1918831" y="2027725"/>
                      <a:chExt cx="1068993" cy="698929"/>
                    </a:xfrm>
                  </p:grpSpPr>
                  <p:grpSp>
                    <p:nvGrpSpPr>
                      <p:cNvPr id="236" name="群組 162"/>
                      <p:cNvGrpSpPr/>
                      <p:nvPr/>
                    </p:nvGrpSpPr>
                    <p:grpSpPr>
                      <a:xfrm>
                        <a:off x="1918831" y="2260326"/>
                        <a:ext cx="1067781" cy="252755"/>
                        <a:chOff x="1918831" y="2260326"/>
                        <a:chExt cx="1067781" cy="252755"/>
                      </a:xfrm>
                    </p:grpSpPr>
                    <p:sp>
                      <p:nvSpPr>
                        <p:cNvPr id="152" name="Content"/>
                        <p:cNvSpPr txBox="1"/>
                        <p:nvPr>
                          <p:custDataLst>
                            <p:custData r:id="rId24"/>
                          </p:custDataLst>
                        </p:nvPr>
                      </p:nvSpPr>
                      <p:spPr>
                        <a:xfrm>
                          <a:off x="1918831" y="2282249"/>
                          <a:ext cx="1054109" cy="23083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每</a:t>
                          </a:r>
                          <a:r>
                            <a:rPr lang="zh-TW" altLang="en-US" sz="1200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股</a:t>
                          </a:r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淨值</a:t>
                          </a:r>
                          <a:r>
                            <a:rPr lang="zh-TW" altLang="en-US" sz="1200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  </a:t>
                          </a:r>
                          <a:endPara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153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25"/>
                          </p:custDataLst>
                        </p:nvPr>
                      </p:nvPicPr>
                      <p:blipFill>
                        <a:blip r:embed="rId52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2771801" y="2260326"/>
                          <a:ext cx="214811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grpSp>
                    <p:nvGrpSpPr>
                      <p:cNvPr id="237" name="群組 156"/>
                      <p:cNvGrpSpPr/>
                      <p:nvPr/>
                    </p:nvGrpSpPr>
                    <p:grpSpPr>
                      <a:xfrm>
                        <a:off x="1920709" y="2027725"/>
                        <a:ext cx="1065902" cy="261610"/>
                        <a:chOff x="525355" y="2613561"/>
                        <a:chExt cx="1134321" cy="261610"/>
                      </a:xfr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grpSpPr>
                    <p:sp>
                      <p:nvSpPr>
                        <p:cNvPr id="158" name="Content"/>
                        <p:cNvSpPr txBox="1"/>
                        <p:nvPr>
                          <p:custDataLst>
                            <p:custData r:id="rId22"/>
                          </p:custDataLst>
                        </p:nvPr>
                      </p:nvSpPr>
                      <p:spPr>
                        <a:xfrm>
                          <a:off x="525355" y="2613561"/>
                          <a:ext cx="1121771" cy="261610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400" b="1" u="sng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每</a:t>
                          </a:r>
                          <a:r>
                            <a:rPr lang="zh-TW" altLang="en-US" sz="1400" b="1" u="sng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股盈餘  </a:t>
                          </a:r>
                          <a:endParaRPr lang="en-US" sz="1400" b="1" u="sng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159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23"/>
                          </p:custDataLst>
                        </p:nvPr>
                      </p:nvPicPr>
                      <p:blipFill>
                        <a:blip r:embed="rId52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1431077" y="2634108"/>
                          <a:ext cx="228599" cy="228600"/>
                        </a:xfrm>
                        <a:prstGeom prst="rect">
                          <a:avLst/>
                        </a:prstGeom>
                        <a:grp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grpSp>
                    <p:nvGrpSpPr>
                      <p:cNvPr id="238" name="群組 163"/>
                      <p:cNvGrpSpPr/>
                      <p:nvPr/>
                    </p:nvGrpSpPr>
                    <p:grpSpPr>
                      <a:xfrm>
                        <a:off x="1933715" y="2492896"/>
                        <a:ext cx="1054109" cy="233758"/>
                        <a:chOff x="1931649" y="2259137"/>
                        <a:chExt cx="1054109" cy="233758"/>
                      </a:xfrm>
                    </p:grpSpPr>
                    <p:sp>
                      <p:nvSpPr>
                        <p:cNvPr id="165" name="Content"/>
                        <p:cNvSpPr txBox="1"/>
                        <p:nvPr>
                          <p:custDataLst>
                            <p:custData r:id="rId20"/>
                          </p:custDataLst>
                        </p:nvPr>
                      </p:nvSpPr>
                      <p:spPr>
                        <a:xfrm>
                          <a:off x="1931649" y="2259137"/>
                          <a:ext cx="1054109" cy="23083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損益項目</a:t>
                          </a:r>
                          <a:r>
                            <a:rPr lang="zh-TW" altLang="en-US" sz="1200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  </a:t>
                          </a:r>
                          <a:endPara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166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21"/>
                          </p:custDataLst>
                        </p:nvPr>
                      </p:nvPicPr>
                      <p:blipFill>
                        <a:blip r:embed="rId52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2769735" y="2264295"/>
                          <a:ext cx="214811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  <p:grpSp>
                  <p:nvGrpSpPr>
                    <p:cNvPr id="239" name="群組 167"/>
                    <p:cNvGrpSpPr/>
                    <p:nvPr/>
                  </p:nvGrpSpPr>
                  <p:grpSpPr>
                    <a:xfrm>
                      <a:off x="1931649" y="2708920"/>
                      <a:ext cx="1056175" cy="648071"/>
                      <a:chOff x="1945321" y="2043114"/>
                      <a:chExt cx="1056175" cy="648071"/>
                    </a:xfrm>
                  </p:grpSpPr>
                  <p:grpSp>
                    <p:nvGrpSpPr>
                      <p:cNvPr id="240" name="群組 168"/>
                      <p:cNvGrpSpPr/>
                      <p:nvPr/>
                    </p:nvGrpSpPr>
                    <p:grpSpPr>
                      <a:xfrm>
                        <a:off x="1945321" y="2255168"/>
                        <a:ext cx="1054109" cy="233758"/>
                        <a:chOff x="1945321" y="2255168"/>
                        <a:chExt cx="1054109" cy="233758"/>
                      </a:xfrm>
                    </p:grpSpPr>
                    <p:sp>
                      <p:nvSpPr>
                        <p:cNvPr id="176" name="Content"/>
                        <p:cNvSpPr txBox="1"/>
                        <p:nvPr>
                          <p:custDataLst>
                            <p:custData r:id="rId18"/>
                          </p:custDataLst>
                        </p:nvPr>
                      </p:nvSpPr>
                      <p:spPr>
                        <a:xfrm>
                          <a:off x="1945321" y="2255168"/>
                          <a:ext cx="1054109" cy="23083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現金</a:t>
                          </a:r>
                          <a:r>
                            <a:rPr lang="zh-TW" altLang="en-US" sz="1200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流量  </a:t>
                          </a:r>
                          <a:endPara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177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19"/>
                          </p:custDataLst>
                        </p:nvPr>
                      </p:nvPicPr>
                      <p:blipFill>
                        <a:blip r:embed="rId52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2771801" y="2260326"/>
                          <a:ext cx="214811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grpSp>
                    <p:nvGrpSpPr>
                      <p:cNvPr id="241" name="群組 169"/>
                      <p:cNvGrpSpPr/>
                      <p:nvPr/>
                    </p:nvGrpSpPr>
                    <p:grpSpPr>
                      <a:xfrm>
                        <a:off x="1947387" y="2043114"/>
                        <a:ext cx="1054109" cy="233758"/>
                        <a:chOff x="553745" y="2628950"/>
                        <a:chExt cx="1121771" cy="233758"/>
                      </a:xfr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grpSpPr>
                    <p:sp>
                      <p:nvSpPr>
                        <p:cNvPr id="174" name="Content"/>
                        <p:cNvSpPr txBox="1"/>
                        <p:nvPr>
                          <p:custDataLst>
                            <p:custData r:id="rId16"/>
                          </p:custDataLst>
                        </p:nvPr>
                      </p:nvSpPr>
                      <p:spPr>
                        <a:xfrm>
                          <a:off x="553745" y="2628950"/>
                          <a:ext cx="1121771" cy="2308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股東權益</a:t>
                          </a:r>
                          <a:r>
                            <a:rPr lang="zh-TW" altLang="en-US" sz="1200" b="1" u="sng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 </a:t>
                          </a:r>
                          <a:endParaRPr lang="en-US" sz="1200" b="1" u="sng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175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17"/>
                          </p:custDataLst>
                        </p:nvPr>
                      </p:nvPicPr>
                      <p:blipFill>
                        <a:blip r:embed="rId52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1431077" y="2634108"/>
                          <a:ext cx="228601" cy="228600"/>
                        </a:xfrm>
                        <a:prstGeom prst="rect">
                          <a:avLst/>
                        </a:prstGeom>
                        <a:grp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grpSp>
                    <p:nvGrpSpPr>
                      <p:cNvPr id="242" name="群組 170"/>
                      <p:cNvGrpSpPr/>
                      <p:nvPr/>
                    </p:nvGrpSpPr>
                    <p:grpSpPr>
                      <a:xfrm>
                        <a:off x="1947387" y="2443662"/>
                        <a:ext cx="1054109" cy="247523"/>
                        <a:chOff x="1945321" y="2209903"/>
                        <a:chExt cx="1054109" cy="247523"/>
                      </a:xfrm>
                    </p:grpSpPr>
                    <p:sp>
                      <p:nvSpPr>
                        <p:cNvPr id="172" name="Content"/>
                        <p:cNvSpPr txBox="1"/>
                        <p:nvPr>
                          <p:custDataLst>
                            <p:custData r:id="rId14"/>
                          </p:custDataLst>
                        </p:nvPr>
                      </p:nvSpPr>
                      <p:spPr>
                        <a:xfrm>
                          <a:off x="1945321" y="2209903"/>
                          <a:ext cx="1054109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股利</a:t>
                          </a:r>
                          <a:r>
                            <a:rPr lang="zh-TW" altLang="en-US" sz="1200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政策  </a:t>
                          </a:r>
                          <a:endPara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173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15"/>
                          </p:custDataLst>
                        </p:nvPr>
                      </p:nvPicPr>
                      <p:blipFill>
                        <a:blip r:embed="rId52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2769735" y="2228826"/>
                          <a:ext cx="214811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179" name="Content"/>
                  <p:cNvSpPr txBox="1"/>
                  <p:nvPr>
                    <p:custDataLst>
                      <p:custData r:id="rId10"/>
                    </p:custDataLst>
                  </p:nvPr>
                </p:nvSpPr>
                <p:spPr>
                  <a:xfrm>
                    <a:off x="3131840" y="1988840"/>
                    <a:ext cx="1005403" cy="2923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zh-TW" altLang="en-US" sz="1600" b="1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每股盈餘</a:t>
                    </a:r>
                    <a:endParaRPr lang="en-US" sz="1600" b="1" dirty="0" smtClean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243" name="群組 183"/>
                  <p:cNvGrpSpPr/>
                  <p:nvPr/>
                </p:nvGrpSpPr>
                <p:grpSpPr>
                  <a:xfrm>
                    <a:off x="3203848" y="2305944"/>
                    <a:ext cx="2160240" cy="402976"/>
                    <a:chOff x="1078072" y="1257300"/>
                    <a:chExt cx="2016224" cy="402976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180" name="Content"/>
                    <p:cNvSpPr/>
                    <p:nvPr>
                      <p:custDataLst>
                        <p:custData r:id="rId11"/>
                      </p:custDataLst>
                    </p:nvPr>
                  </p:nvSpPr>
                  <p:spPr>
                    <a:xfrm>
                      <a:off x="1078072" y="1257300"/>
                      <a:ext cx="2016224" cy="402976"/>
                    </a:xfrm>
                    <a:prstGeom prst="rect">
                      <a:avLst/>
                    </a:prstGeom>
                    <a:grpFill/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r>
                        <a:rPr lang="zh-TW" altLang="en-US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           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EPS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pic>
                  <p:nvPicPr>
                    <p:cNvPr id="182" name="Picture 2" descr="C:\Users\t-dantay\Documents\First24\arrowsimple1.png"/>
                    <p:cNvPicPr>
                      <a:picLocks noChangeAspect="1" noChangeArrowheads="1"/>
                    </p:cNvPicPr>
                    <p:nvPr>
                      <p:custDataLst>
                        <p:custData r:id="rId12"/>
                      </p:custDataLst>
                    </p:nvPr>
                  </p:nvPicPr>
                  <p:blipFill>
                    <a:blip r:embed="rId53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1198543" y="1401638"/>
                      <a:ext cx="114300" cy="114300"/>
                    </a:xfrm>
                    <a:prstGeom prst="rect">
                      <a:avLst/>
                    </a:prstGeom>
                    <a:grp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3" name="Picture 1"/>
                    <p:cNvPicPr preferRelativeResize="0">
                      <a:picLocks/>
                    </p:cNvPicPr>
                    <p:nvPr>
                      <p:custDataLst>
                        <p:custData r:id="rId13"/>
                      </p:custDataLst>
                    </p:nvPr>
                  </p:nvPicPr>
                  <p:blipFill>
                    <a:blip r:embed="rId5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56866" y="1328622"/>
                      <a:ext cx="204545" cy="260331"/>
                    </a:xfrm>
                    <a:prstGeom prst="rect">
                      <a:avLst/>
                    </a:prstGeom>
                    <a:grpFill/>
                  </p:spPr>
                </p:pic>
              </p:grpSp>
            </p:grpSp>
          </p:grpSp>
          <p:sp>
            <p:nvSpPr>
              <p:cNvPr id="187" name="Content"/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203848" y="2708920"/>
                <a:ext cx="2160240" cy="361541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近一</a:t>
                </a:r>
                <a:r>
                  <a:rPr lang="zh-TW" altLang="en-US" sz="1200" dirty="0">
                    <a:latin typeface="Segoe UI" pitchFamily="34" charset="0"/>
                    <a:cs typeface="Segoe UI" pitchFamily="34" charset="0"/>
                  </a:rPr>
                  <a:t>季</a:t>
                </a:r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數據</a:t>
                </a:r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近一年數據</a:t>
                </a:r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zh-TW" altLang="en-US" sz="1200" dirty="0">
                    <a:latin typeface="Segoe UI" pitchFamily="34" charset="0"/>
                    <a:cs typeface="Segoe UI" pitchFamily="34" charset="0"/>
                  </a:rPr>
                  <a:t>近二年</a:t>
                </a:r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平均</a:t>
                </a:r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近三年平均</a:t>
                </a:r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近五年</a:t>
                </a:r>
                <a:r>
                  <a:rPr lang="zh-TW" altLang="en-US" sz="1200" dirty="0">
                    <a:latin typeface="Segoe UI" pitchFamily="34" charset="0"/>
                    <a:cs typeface="Segoe UI" pitchFamily="34" charset="0"/>
                  </a:rPr>
                  <a:t>平均</a:t>
                </a:r>
                <a:endParaRPr lang="en-US" altLang="zh-TW" sz="1200" dirty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>
                  <a:latin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44" name="群組 199"/>
            <p:cNvGrpSpPr/>
            <p:nvPr/>
          </p:nvGrpSpPr>
          <p:grpSpPr>
            <a:xfrm>
              <a:off x="4035200" y="2900169"/>
              <a:ext cx="1341464" cy="240799"/>
              <a:chOff x="4035200" y="2900169"/>
              <a:chExt cx="1341464" cy="240799"/>
            </a:xfrm>
          </p:grpSpPr>
          <p:grpSp>
            <p:nvGrpSpPr>
              <p:cNvPr id="245" name="群組 197"/>
              <p:cNvGrpSpPr/>
              <p:nvPr/>
            </p:nvGrpSpPr>
            <p:grpSpPr>
              <a:xfrm>
                <a:off x="4035200" y="2900169"/>
                <a:ext cx="1112864" cy="240799"/>
                <a:chOff x="773711" y="1484784"/>
                <a:chExt cx="1422025" cy="240799"/>
              </a:xfrm>
            </p:grpSpPr>
            <p:grpSp>
              <p:nvGrpSpPr>
                <p:cNvPr id="246" name="群組 196"/>
                <p:cNvGrpSpPr/>
                <p:nvPr/>
              </p:nvGrpSpPr>
              <p:grpSpPr>
                <a:xfrm>
                  <a:off x="773711" y="1484784"/>
                  <a:ext cx="1146998" cy="229716"/>
                  <a:chOff x="773711" y="1484784"/>
                  <a:chExt cx="1146998" cy="229716"/>
                </a:xfrm>
              </p:grpSpPr>
              <p:grpSp>
                <p:nvGrpSpPr>
                  <p:cNvPr id="247" name="DropdownBox"/>
                  <p:cNvGrpSpPr/>
                  <p:nvPr>
                    <p:custDataLst>
                      <p:custData r:id="rId6"/>
                    </p:custDataLst>
                  </p:nvPr>
                </p:nvGrpSpPr>
                <p:grpSpPr>
                  <a:xfrm>
                    <a:off x="773711" y="1485900"/>
                    <a:ext cx="618323" cy="228600"/>
                    <a:chOff x="4016824" y="3329200"/>
                    <a:chExt cx="1056193" cy="228600"/>
                  </a:xfrm>
                </p:grpSpPr>
                <p:sp>
                  <p:nvSpPr>
                    <p:cNvPr id="190" name="Content"/>
                    <p:cNvSpPr>
                      <a:spLocks/>
                    </p:cNvSpPr>
                    <p:nvPr/>
                  </p:nvSpPr>
                  <p:spPr>
                    <a:xfrm>
                      <a:off x="4016824" y="3329200"/>
                      <a:ext cx="1056193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zh-TW" alt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大於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91" name="DownArrow"/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863313" y="3430199"/>
                      <a:ext cx="138885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grpSp>
                <p:nvGrpSpPr>
                  <p:cNvPr id="248" name="DropdownBox"/>
                  <p:cNvGrpSpPr/>
                  <p:nvPr>
                    <p:custDataLst>
                      <p:custData r:id="rId7"/>
                    </p:custDataLst>
                  </p:nvPr>
                </p:nvGrpSpPr>
                <p:grpSpPr>
                  <a:xfrm>
                    <a:off x="1433398" y="1484784"/>
                    <a:ext cx="487311" cy="228600"/>
                    <a:chOff x="4016824" y="3329200"/>
                    <a:chExt cx="1056193" cy="228600"/>
                  </a:xfrm>
                </p:grpSpPr>
                <p:sp>
                  <p:nvSpPr>
                    <p:cNvPr id="193" name="Content"/>
                    <p:cNvSpPr>
                      <a:spLocks/>
                    </p:cNvSpPr>
                    <p:nvPr/>
                  </p:nvSpPr>
                  <p:spPr>
                    <a:xfrm>
                      <a:off x="4016824" y="3329200"/>
                      <a:ext cx="1056193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94" name="DownArrow"/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806935" y="3430199"/>
                      <a:ext cx="176224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</p:grpSp>
            <p:sp>
              <p:nvSpPr>
                <p:cNvPr id="195" name="Content"/>
                <p:cNvSpPr txBox="1"/>
                <p:nvPr>
                  <p:custDataLst>
                    <p:custData r:id="rId5"/>
                  </p:custDataLst>
                </p:nvPr>
              </p:nvSpPr>
              <p:spPr>
                <a:xfrm>
                  <a:off x="1857182" y="1494751"/>
                  <a:ext cx="338554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元</a:t>
                  </a:r>
                  <a:endPara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pic>
            <p:nvPicPr>
              <p:cNvPr id="199" name="Picture 2" descr="C:\Users\t-dantay\Documents\First24\arrowsimple1.png"/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912368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3212976"/>
              <a:ext cx="13906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3598093"/>
              <a:ext cx="13906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3958133"/>
              <a:ext cx="13906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4318173"/>
              <a:ext cx="13906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9" name="群組 212"/>
          <p:cNvGrpSpPr/>
          <p:nvPr/>
        </p:nvGrpSpPr>
        <p:grpSpPr>
          <a:xfrm>
            <a:off x="5724128" y="2420888"/>
            <a:ext cx="2160240" cy="432048"/>
            <a:chOff x="5724128" y="2420888"/>
            <a:chExt cx="2160240" cy="432048"/>
          </a:xfrm>
        </p:grpSpPr>
        <p:pic>
          <p:nvPicPr>
            <p:cNvPr id="218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2420888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9" name="Content"/>
            <p:cNvSpPr txBox="1"/>
            <p:nvPr>
              <p:custDataLst>
                <p:custData r:id="rId3"/>
              </p:custDataLst>
            </p:nvPr>
          </p:nvSpPr>
          <p:spPr>
            <a:xfrm>
              <a:off x="6263411" y="2492896"/>
              <a:ext cx="162095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目前條件是空的</a:t>
              </a:r>
              <a:endPara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24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3916" y="3026668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55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12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" name="WebBrowser"/>
            <p:cNvGrpSpPr/>
            <p:nvPr>
              <p:custDataLst>
                <p:custData r:id="rId47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6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6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61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7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59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5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5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5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5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5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5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5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4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1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4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60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61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62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2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49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150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126" name="Content"/>
            <p:cNvSpPr/>
            <p:nvPr>
              <p:custDataLst>
                <p:custData r:id="rId48"/>
              </p:custDataLst>
            </p:nvPr>
          </p:nvSpPr>
          <p:spPr>
            <a:xfrm>
              <a:off x="8460432" y="692696"/>
              <a:ext cx="432048" cy="2160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>
                  <a:latin typeface="Segoe UI" pitchFamily="34" charset="0"/>
                  <a:cs typeface="Segoe UI" pitchFamily="34" charset="0"/>
                </a:rPr>
                <a:t>註冊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7" name="Content"/>
            <p:cNvSpPr/>
            <p:nvPr>
              <p:custDataLst>
                <p:custData r:id="rId49"/>
              </p:custDataLst>
            </p:nvPr>
          </p:nvSpPr>
          <p:spPr>
            <a:xfrm>
              <a:off x="7956376" y="692696"/>
              <a:ext cx="504056" cy="2160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登入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群組 127"/>
            <p:cNvGrpSpPr/>
            <p:nvPr/>
          </p:nvGrpSpPr>
          <p:grpSpPr>
            <a:xfrm>
              <a:off x="5940152" y="692696"/>
              <a:ext cx="2016224" cy="360040"/>
              <a:chOff x="5940152" y="692696"/>
              <a:chExt cx="2016224" cy="360040"/>
            </a:xfrm>
          </p:grpSpPr>
          <p:sp>
            <p:nvSpPr>
              <p:cNvPr id="133" name="Content"/>
              <p:cNvSpPr/>
              <p:nvPr>
                <p:custDataLst>
                  <p:custData r:id="rId54"/>
                </p:custDataLst>
              </p:nvPr>
            </p:nvSpPr>
            <p:spPr>
              <a:xfrm>
                <a:off x="5940152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34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55"/>
                </p:custDataLst>
              </p:nvPr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668344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9" name="Content"/>
            <p:cNvSpPr txBox="1"/>
            <p:nvPr>
              <p:custDataLst>
                <p:custData r:id="rId50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" name="Content"/>
            <p:cNvSpPr txBox="1"/>
            <p:nvPr>
              <p:custDataLst>
                <p:custData r:id="rId51"/>
              </p:custDataLst>
            </p:nvPr>
          </p:nvSpPr>
          <p:spPr>
            <a:xfrm>
              <a:off x="1403648" y="677307"/>
              <a:ext cx="543739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400" b="1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400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Content"/>
            <p:cNvSpPr txBox="1"/>
            <p:nvPr>
              <p:custDataLst>
                <p:custData r:id="rId52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2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53"/>
              </p:custDataLst>
            </p:nvPr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群組 282"/>
          <p:cNvGrpSpPr/>
          <p:nvPr/>
        </p:nvGrpSpPr>
        <p:grpSpPr>
          <a:xfrm>
            <a:off x="1763688" y="1772816"/>
            <a:ext cx="6944420" cy="4670167"/>
            <a:chOff x="1763688" y="1772816"/>
            <a:chExt cx="6944420" cy="4670167"/>
          </a:xfrm>
        </p:grpSpPr>
        <p:grpSp>
          <p:nvGrpSpPr>
            <p:cNvPr id="15" name="群組 283"/>
            <p:cNvGrpSpPr/>
            <p:nvPr/>
          </p:nvGrpSpPr>
          <p:grpSpPr>
            <a:xfrm>
              <a:off x="1763688" y="1772816"/>
              <a:ext cx="6944420" cy="4670167"/>
              <a:chOff x="1763688" y="1772816"/>
              <a:chExt cx="6944420" cy="4670167"/>
            </a:xfrm>
          </p:grpSpPr>
          <p:grpSp>
            <p:nvGrpSpPr>
              <p:cNvPr id="16" name="群組 299"/>
              <p:cNvGrpSpPr/>
              <p:nvPr/>
            </p:nvGrpSpPr>
            <p:grpSpPr>
              <a:xfrm>
                <a:off x="1763688" y="1772816"/>
                <a:ext cx="6944420" cy="4670167"/>
                <a:chOff x="1763688" y="1772816"/>
                <a:chExt cx="6944420" cy="4670167"/>
              </a:xfrm>
            </p:grpSpPr>
            <p:grpSp>
              <p:nvGrpSpPr>
                <p:cNvPr id="17" name="群組 301"/>
                <p:cNvGrpSpPr/>
                <p:nvPr/>
              </p:nvGrpSpPr>
              <p:grpSpPr>
                <a:xfrm>
                  <a:off x="5591297" y="1772816"/>
                  <a:ext cx="3096343" cy="349578"/>
                  <a:chOff x="5292081" y="2793504"/>
                  <a:chExt cx="3096343" cy="349578"/>
                </a:xfrm>
              </p:grpSpPr>
              <p:grpSp>
                <p:nvGrpSpPr>
                  <p:cNvPr id="18" name="群組 333"/>
                  <p:cNvGrpSpPr/>
                  <p:nvPr/>
                </p:nvGrpSpPr>
                <p:grpSpPr>
                  <a:xfrm>
                    <a:off x="5292081" y="2795618"/>
                    <a:ext cx="864095" cy="347464"/>
                    <a:chOff x="4644009" y="3081536"/>
                    <a:chExt cx="864095" cy="347464"/>
                  </a:xfrm>
                </p:grpSpPr>
                <p:sp>
                  <p:nvSpPr>
                    <p:cNvPr id="341" name="Content"/>
                    <p:cNvSpPr/>
                    <p:nvPr>
                      <p:custDataLst>
                        <p:custData r:id="rId45"/>
                      </p:custDataLst>
                    </p:nvPr>
                  </p:nvSpPr>
                  <p:spPr>
                    <a:xfrm>
                      <a:off x="4644009" y="3081536"/>
                      <a:ext cx="864095" cy="347464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r>
                        <a:rPr lang="zh-TW" altLang="en-US" sz="1200" dirty="0" smtClean="0">
                          <a:latin typeface="Segoe UI" pitchFamily="34" charset="0"/>
                          <a:cs typeface="Segoe UI" pitchFamily="34" charset="0"/>
                        </a:rPr>
                        <a:t>        清</a:t>
                      </a:r>
                      <a:r>
                        <a:rPr lang="zh-TW" altLang="en-US" sz="1200" dirty="0">
                          <a:latin typeface="Segoe UI" pitchFamily="34" charset="0"/>
                          <a:cs typeface="Segoe UI" pitchFamily="34" charset="0"/>
                        </a:rPr>
                        <a:t>空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pic>
                  <p:nvPicPr>
                    <p:cNvPr id="342" name="Picture 2" descr="C:\Users\t-dantay\Documents\First24\error1.png"/>
                    <p:cNvPicPr>
                      <a:picLocks noChangeAspect="1" noChangeArrowheads="1"/>
                    </p:cNvPicPr>
                    <p:nvPr>
                      <p:custDataLst>
                        <p:custData r:id="rId46"/>
                      </p:custDataLst>
                    </p:nvPr>
                  </p:nvPicPr>
                  <p:blipFill>
                    <a:blip r:embed="rId63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716016" y="3140968"/>
                      <a:ext cx="228600" cy="2286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9" name="群組 334"/>
                  <p:cNvGrpSpPr/>
                  <p:nvPr/>
                </p:nvGrpSpPr>
                <p:grpSpPr>
                  <a:xfrm>
                    <a:off x="7341449" y="2795618"/>
                    <a:ext cx="1046975" cy="347464"/>
                    <a:chOff x="6780305" y="2795618"/>
                    <a:chExt cx="1046975" cy="347464"/>
                  </a:xfrm>
                </p:grpSpPr>
                <p:sp>
                  <p:nvSpPr>
                    <p:cNvPr id="339" name="Content"/>
                    <p:cNvSpPr/>
                    <p:nvPr>
                      <p:custDataLst>
                        <p:custData r:id="rId43"/>
                      </p:custDataLst>
                    </p:nvPr>
                  </p:nvSpPr>
                  <p:spPr>
                    <a:xfrm>
                      <a:off x="6780305" y="2795618"/>
                      <a:ext cx="1046975" cy="347464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r>
                        <a:rPr lang="zh-TW" altLang="en-US" sz="1200" dirty="0" smtClean="0">
                          <a:latin typeface="Segoe UI" pitchFamily="34" charset="0"/>
                          <a:cs typeface="Segoe UI" pitchFamily="34" charset="0"/>
                        </a:rPr>
                        <a:t>        開始選股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pic>
                  <p:nvPicPr>
                    <p:cNvPr id="340" name="Picture 2" descr="C:\Users\t-dantay\Documents\Placeholders\search.png"/>
                    <p:cNvPicPr>
                      <a:picLocks noChangeAspect="1" noChangeArrowheads="1"/>
                    </p:cNvPicPr>
                    <p:nvPr>
                      <p:custDataLst>
                        <p:custData r:id="rId44"/>
                      </p:custDataLst>
                    </p:nvPr>
                  </p:nvPicPr>
                  <p:blipFill>
                    <a:blip r:embed="rId60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33964" y="2863842"/>
                      <a:ext cx="228600" cy="2286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0" name="群組 335"/>
                  <p:cNvGrpSpPr/>
                  <p:nvPr/>
                </p:nvGrpSpPr>
                <p:grpSpPr>
                  <a:xfrm>
                    <a:off x="6228184" y="2793504"/>
                    <a:ext cx="1046975" cy="347464"/>
                    <a:chOff x="6932705" y="2948018"/>
                    <a:chExt cx="1046975" cy="347464"/>
                  </a:xfrm>
                </p:grpSpPr>
                <p:sp>
                  <p:nvSpPr>
                    <p:cNvPr id="337" name="Content"/>
                    <p:cNvSpPr/>
                    <p:nvPr>
                      <p:custDataLst>
                        <p:custData r:id="rId41"/>
                      </p:custDataLst>
                    </p:nvPr>
                  </p:nvSpPr>
                  <p:spPr>
                    <a:xfrm>
                      <a:off x="6932705" y="2948018"/>
                      <a:ext cx="1046975" cy="347464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r>
                        <a:rPr lang="zh-TW" altLang="en-US" sz="1200" dirty="0" smtClean="0">
                          <a:latin typeface="Segoe UI" pitchFamily="34" charset="0"/>
                          <a:cs typeface="Segoe UI" pitchFamily="34" charset="0"/>
                        </a:rPr>
                        <a:t>        儲存條件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pic>
                  <p:nvPicPr>
                    <p:cNvPr id="338" name="Picture 2" descr="C:\Users\t-dantay\Documents\Placeholders\Save.png"/>
                    <p:cNvPicPr>
                      <a:picLocks noChangeAspect="1" noChangeArrowheads="1"/>
                    </p:cNvPicPr>
                    <p:nvPr>
                      <p:custDataLst>
                        <p:custData r:id="rId42"/>
                      </p:custDataLst>
                    </p:nvPr>
                  </p:nvPicPr>
                  <p:blipFill>
                    <a:blip r:embed="rId6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31750" y="3029821"/>
                      <a:ext cx="228600" cy="22652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303" name="Content"/>
                <p:cNvSpPr/>
                <p:nvPr>
                  <p:custDataLst>
                    <p:custData r:id="rId22"/>
                  </p:custDataLst>
                </p:nvPr>
              </p:nvSpPr>
              <p:spPr>
                <a:xfrm>
                  <a:off x="5586247" y="2276872"/>
                  <a:ext cx="3121861" cy="4166111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1" name="群組 303"/>
                <p:cNvGrpSpPr/>
                <p:nvPr/>
              </p:nvGrpSpPr>
              <p:grpSpPr>
                <a:xfrm>
                  <a:off x="1763688" y="1772816"/>
                  <a:ext cx="3677018" cy="4670167"/>
                  <a:chOff x="1763688" y="1772816"/>
                  <a:chExt cx="3677018" cy="4670167"/>
                </a:xfrm>
              </p:grpSpPr>
              <p:grpSp>
                <p:nvGrpSpPr>
                  <p:cNvPr id="22" name="群組 304"/>
                  <p:cNvGrpSpPr/>
                  <p:nvPr/>
                </p:nvGrpSpPr>
                <p:grpSpPr>
                  <a:xfrm>
                    <a:off x="1763688" y="1772816"/>
                    <a:ext cx="3677018" cy="4670167"/>
                    <a:chOff x="1763688" y="1772816"/>
                    <a:chExt cx="3677018" cy="4670167"/>
                  </a:xfrm>
                </p:grpSpPr>
                <p:sp>
                  <p:nvSpPr>
                    <p:cNvPr id="332" name="Content"/>
                    <p:cNvSpPr/>
                    <p:nvPr>
                      <p:custDataLst>
                        <p:custData r:id="rId39"/>
                      </p:custDataLst>
                    </p:nvPr>
                  </p:nvSpPr>
                  <p:spPr>
                    <a:xfrm>
                      <a:off x="3131840" y="1772816"/>
                      <a:ext cx="2308866" cy="4670167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endParaRPr lang="en-US" sz="12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endParaRPr lang="en-US" sz="1200" dirty="0"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33" name="Content"/>
                    <p:cNvSpPr/>
                    <p:nvPr>
                      <p:custDataLst>
                        <p:custData r:id="rId40"/>
                      </p:custDataLst>
                    </p:nvPr>
                  </p:nvSpPr>
                  <p:spPr>
                    <a:xfrm>
                      <a:off x="1763688" y="1772816"/>
                      <a:ext cx="1368152" cy="466693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3" name="群組 305"/>
                  <p:cNvGrpSpPr/>
                  <p:nvPr/>
                </p:nvGrpSpPr>
                <p:grpSpPr>
                  <a:xfrm>
                    <a:off x="1918831" y="2027725"/>
                    <a:ext cx="1068993" cy="1329266"/>
                    <a:chOff x="1918831" y="2027725"/>
                    <a:chExt cx="1068993" cy="1329266"/>
                  </a:xfrm>
                </p:grpSpPr>
                <p:grpSp>
                  <p:nvGrpSpPr>
                    <p:cNvPr id="24" name="群組 311"/>
                    <p:cNvGrpSpPr/>
                    <p:nvPr/>
                  </p:nvGrpSpPr>
                  <p:grpSpPr>
                    <a:xfrm>
                      <a:off x="1918831" y="2027725"/>
                      <a:ext cx="1068993" cy="698929"/>
                      <a:chOff x="1918831" y="2027725"/>
                      <a:chExt cx="1068993" cy="698929"/>
                    </a:xfrm>
                  </p:grpSpPr>
                  <p:grpSp>
                    <p:nvGrpSpPr>
                      <p:cNvPr id="25" name="群組 322"/>
                      <p:cNvGrpSpPr/>
                      <p:nvPr/>
                    </p:nvGrpSpPr>
                    <p:grpSpPr>
                      <a:xfrm>
                        <a:off x="1918831" y="2260326"/>
                        <a:ext cx="1067781" cy="252755"/>
                        <a:chOff x="1918831" y="2260326"/>
                        <a:chExt cx="1067781" cy="252755"/>
                      </a:xfrm>
                    </p:grpSpPr>
                    <p:sp>
                      <p:nvSpPr>
                        <p:cNvPr id="330" name="Content"/>
                        <p:cNvSpPr txBox="1"/>
                        <p:nvPr>
                          <p:custDataLst>
                            <p:custData r:id="rId37"/>
                          </p:custDataLst>
                        </p:nvPr>
                      </p:nvSpPr>
                      <p:spPr>
                        <a:xfrm>
                          <a:off x="1918831" y="2282249"/>
                          <a:ext cx="1054109" cy="23083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每</a:t>
                          </a:r>
                          <a:r>
                            <a:rPr lang="zh-TW" altLang="en-US" sz="1200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股</a:t>
                          </a:r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淨值</a:t>
                          </a:r>
                          <a:r>
                            <a:rPr lang="zh-TW" altLang="en-US" sz="1200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  </a:t>
                          </a:r>
                          <a:endPara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331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38"/>
                          </p:custDataLst>
                        </p:nvPr>
                      </p:nvPicPr>
                      <p:blipFill>
                        <a:blip r:embed="rId65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2771801" y="2260326"/>
                          <a:ext cx="214811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grpSp>
                    <p:nvGrpSpPr>
                      <p:cNvPr id="26" name="群組 323"/>
                      <p:cNvGrpSpPr/>
                      <p:nvPr/>
                    </p:nvGrpSpPr>
                    <p:grpSpPr>
                      <a:xfrm>
                        <a:off x="1920709" y="2027725"/>
                        <a:ext cx="1065902" cy="261610"/>
                        <a:chOff x="525355" y="2613561"/>
                        <a:chExt cx="1134321" cy="261610"/>
                      </a:xfr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grpSpPr>
                    <p:sp>
                      <p:nvSpPr>
                        <p:cNvPr id="328" name="Content"/>
                        <p:cNvSpPr txBox="1"/>
                        <p:nvPr>
                          <p:custDataLst>
                            <p:custData r:id="rId35"/>
                          </p:custDataLst>
                        </p:nvPr>
                      </p:nvSpPr>
                      <p:spPr>
                        <a:xfrm>
                          <a:off x="525355" y="2613561"/>
                          <a:ext cx="1121771" cy="261610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400" b="1" u="sng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每</a:t>
                          </a:r>
                          <a:r>
                            <a:rPr lang="zh-TW" altLang="en-US" sz="1400" b="1" u="sng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股盈餘  </a:t>
                          </a:r>
                          <a:endParaRPr lang="en-US" sz="1400" b="1" u="sng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329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36"/>
                          </p:custDataLst>
                        </p:nvPr>
                      </p:nvPicPr>
                      <p:blipFill>
                        <a:blip r:embed="rId65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1431077" y="2634108"/>
                          <a:ext cx="228599" cy="228600"/>
                        </a:xfrm>
                        <a:prstGeom prst="rect">
                          <a:avLst/>
                        </a:prstGeom>
                        <a:grp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grpSp>
                    <p:nvGrpSpPr>
                      <p:cNvPr id="27" name="群組 324"/>
                      <p:cNvGrpSpPr/>
                      <p:nvPr/>
                    </p:nvGrpSpPr>
                    <p:grpSpPr>
                      <a:xfrm>
                        <a:off x="1933715" y="2492896"/>
                        <a:ext cx="1054109" cy="233758"/>
                        <a:chOff x="1931649" y="2259137"/>
                        <a:chExt cx="1054109" cy="233758"/>
                      </a:xfrm>
                    </p:grpSpPr>
                    <p:sp>
                      <p:nvSpPr>
                        <p:cNvPr id="326" name="Content"/>
                        <p:cNvSpPr txBox="1"/>
                        <p:nvPr>
                          <p:custDataLst>
                            <p:custData r:id="rId33"/>
                          </p:custDataLst>
                        </p:nvPr>
                      </p:nvSpPr>
                      <p:spPr>
                        <a:xfrm>
                          <a:off x="1931649" y="2259137"/>
                          <a:ext cx="1054109" cy="23083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損益項目</a:t>
                          </a:r>
                          <a:r>
                            <a:rPr lang="zh-TW" altLang="en-US" sz="1200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  </a:t>
                          </a:r>
                          <a:endPara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327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34"/>
                          </p:custDataLst>
                        </p:nvPr>
                      </p:nvPicPr>
                      <p:blipFill>
                        <a:blip r:embed="rId65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2769735" y="2264295"/>
                          <a:ext cx="214811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  <p:grpSp>
                  <p:nvGrpSpPr>
                    <p:cNvPr id="28" name="群組 312"/>
                    <p:cNvGrpSpPr/>
                    <p:nvPr/>
                  </p:nvGrpSpPr>
                  <p:grpSpPr>
                    <a:xfrm>
                      <a:off x="1931649" y="2708920"/>
                      <a:ext cx="1056175" cy="648071"/>
                      <a:chOff x="1945321" y="2043114"/>
                      <a:chExt cx="1056175" cy="648071"/>
                    </a:xfrm>
                  </p:grpSpPr>
                  <p:grpSp>
                    <p:nvGrpSpPr>
                      <p:cNvPr id="29" name="群組 313"/>
                      <p:cNvGrpSpPr/>
                      <p:nvPr/>
                    </p:nvGrpSpPr>
                    <p:grpSpPr>
                      <a:xfrm>
                        <a:off x="1945321" y="2255168"/>
                        <a:ext cx="1054109" cy="233758"/>
                        <a:chOff x="1945321" y="2255168"/>
                        <a:chExt cx="1054109" cy="233758"/>
                      </a:xfrm>
                    </p:grpSpPr>
                    <p:sp>
                      <p:nvSpPr>
                        <p:cNvPr id="321" name="Content"/>
                        <p:cNvSpPr txBox="1"/>
                        <p:nvPr>
                          <p:custDataLst>
                            <p:custData r:id="rId31"/>
                          </p:custDataLst>
                        </p:nvPr>
                      </p:nvSpPr>
                      <p:spPr>
                        <a:xfrm>
                          <a:off x="1945321" y="2255168"/>
                          <a:ext cx="1054109" cy="23083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現金</a:t>
                          </a:r>
                          <a:r>
                            <a:rPr lang="zh-TW" altLang="en-US" sz="1200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流量  </a:t>
                          </a:r>
                          <a:endPara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322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32"/>
                          </p:custDataLst>
                        </p:nvPr>
                      </p:nvPicPr>
                      <p:blipFill>
                        <a:blip r:embed="rId65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2771801" y="2260326"/>
                          <a:ext cx="214811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grpSp>
                    <p:nvGrpSpPr>
                      <p:cNvPr id="30" name="群組 314"/>
                      <p:cNvGrpSpPr/>
                      <p:nvPr/>
                    </p:nvGrpSpPr>
                    <p:grpSpPr>
                      <a:xfrm>
                        <a:off x="1947387" y="2043114"/>
                        <a:ext cx="1054109" cy="233758"/>
                        <a:chOff x="553745" y="2628950"/>
                        <a:chExt cx="1121771" cy="233758"/>
                      </a:xfr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grpSpPr>
                    <p:sp>
                      <p:nvSpPr>
                        <p:cNvPr id="319" name="Content"/>
                        <p:cNvSpPr txBox="1"/>
                        <p:nvPr>
                          <p:custDataLst>
                            <p:custData r:id="rId29"/>
                          </p:custDataLst>
                        </p:nvPr>
                      </p:nvSpPr>
                      <p:spPr>
                        <a:xfrm>
                          <a:off x="553745" y="2628950"/>
                          <a:ext cx="1121771" cy="2308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股東權益</a:t>
                          </a:r>
                          <a:r>
                            <a:rPr lang="zh-TW" altLang="en-US" sz="1200" b="1" u="sng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 </a:t>
                          </a:r>
                          <a:endParaRPr lang="en-US" sz="1200" b="1" u="sng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320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30"/>
                          </p:custDataLst>
                        </p:nvPr>
                      </p:nvPicPr>
                      <p:blipFill>
                        <a:blip r:embed="rId65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1431077" y="2634108"/>
                          <a:ext cx="228601" cy="228600"/>
                        </a:xfrm>
                        <a:prstGeom prst="rect">
                          <a:avLst/>
                        </a:prstGeom>
                        <a:grp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grpSp>
                    <p:nvGrpSpPr>
                      <p:cNvPr id="31" name="群組 315"/>
                      <p:cNvGrpSpPr/>
                      <p:nvPr/>
                    </p:nvGrpSpPr>
                    <p:grpSpPr>
                      <a:xfrm>
                        <a:off x="1947387" y="2443662"/>
                        <a:ext cx="1054109" cy="247523"/>
                        <a:chOff x="1945321" y="2209903"/>
                        <a:chExt cx="1054109" cy="247523"/>
                      </a:xfrm>
                    </p:grpSpPr>
                    <p:sp>
                      <p:nvSpPr>
                        <p:cNvPr id="317" name="Content"/>
                        <p:cNvSpPr txBox="1"/>
                        <p:nvPr>
                          <p:custDataLst>
                            <p:custData r:id="rId27"/>
                          </p:custDataLst>
                        </p:nvPr>
                      </p:nvSpPr>
                      <p:spPr>
                        <a:xfrm>
                          <a:off x="1945321" y="2209903"/>
                          <a:ext cx="1054109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9144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zh-TW" altLang="en-US" sz="1200" dirty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股利</a:t>
                          </a:r>
                          <a:r>
                            <a:rPr lang="zh-TW" altLang="en-US" sz="1200" dirty="0" smtClean="0">
                              <a:solidFill>
                                <a:srgbClr val="000000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政策  </a:t>
                          </a:r>
                          <a:endPara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pic>
                      <p:nvPicPr>
                        <p:cNvPr id="318" name="Picture 2" descr="C:\Users\t-dantay\Documents\First24\arrowbox1.png"/>
                        <p:cNvPicPr>
                          <a:picLocks noChangeAspect="1" noChangeArrowheads="1"/>
                        </p:cNvPicPr>
                        <p:nvPr>
                          <p:custDataLst>
                            <p:custData r:id="rId28"/>
                          </p:custDataLst>
                        </p:nvPr>
                      </p:nvPicPr>
                      <p:blipFill>
                        <a:blip r:embed="rId65" cstate="print">
                          <a:extLst>
                            <a:ext uri="{28A0092B-C50C-407E-A947-70E740481C1C}">
                              <a14:useLocalDpi xmlns:a14="http://schemas.microsoft.com/office/drawing/2010/main" xmlns="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0800000" flipH="1">
                          <a:off x="2769735" y="2228826"/>
                          <a:ext cx="214811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307" name="Content"/>
                  <p:cNvSpPr txBox="1"/>
                  <p:nvPr>
                    <p:custDataLst>
                      <p:custData r:id="rId23"/>
                    </p:custDataLst>
                  </p:nvPr>
                </p:nvSpPr>
                <p:spPr>
                  <a:xfrm>
                    <a:off x="3131840" y="1988840"/>
                    <a:ext cx="1005403" cy="2923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zh-TW" altLang="en-US" sz="1600" b="1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每股盈餘</a:t>
                    </a:r>
                    <a:endParaRPr lang="en-US" sz="1600" b="1" dirty="0" smtClean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256" name="群組 307"/>
                  <p:cNvGrpSpPr/>
                  <p:nvPr/>
                </p:nvGrpSpPr>
                <p:grpSpPr>
                  <a:xfrm>
                    <a:off x="3203848" y="2305944"/>
                    <a:ext cx="2160240" cy="402976"/>
                    <a:chOff x="1078072" y="1257300"/>
                    <a:chExt cx="2016224" cy="402976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309" name="Content"/>
                    <p:cNvSpPr/>
                    <p:nvPr>
                      <p:custDataLst>
                        <p:custData r:id="rId24"/>
                      </p:custDataLst>
                    </p:nvPr>
                  </p:nvSpPr>
                  <p:spPr>
                    <a:xfrm>
                      <a:off x="1078072" y="1257300"/>
                      <a:ext cx="2016224" cy="402976"/>
                    </a:xfrm>
                    <a:prstGeom prst="rect">
                      <a:avLst/>
                    </a:prstGeom>
                    <a:grpFill/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45720" tIns="18288" rIns="45720" bIns="18288" rtlCol="0" anchor="ctr">
                      <a:noAutofit/>
                    </a:bodyPr>
                    <a:lstStyle/>
                    <a:p>
                      <a:r>
                        <a:rPr lang="zh-TW" altLang="en-US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           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EPS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pic>
                  <p:nvPicPr>
                    <p:cNvPr id="310" name="Picture 2" descr="C:\Users\t-dantay\Documents\First24\arrowsimple1.png"/>
                    <p:cNvPicPr>
                      <a:picLocks noChangeAspect="1" noChangeArrowheads="1"/>
                    </p:cNvPicPr>
                    <p:nvPr>
                      <p:custDataLst>
                        <p:custData r:id="rId25"/>
                      </p:custDataLst>
                    </p:nvPr>
                  </p:nvPicPr>
                  <p:blipFill>
                    <a:blip r:embed="rId66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1198543" y="1401638"/>
                      <a:ext cx="114300" cy="114300"/>
                    </a:xfrm>
                    <a:prstGeom prst="rect">
                      <a:avLst/>
                    </a:prstGeom>
                    <a:grp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11" name="Picture 1"/>
                    <p:cNvPicPr preferRelativeResize="0">
                      <a:picLocks/>
                    </p:cNvPicPr>
                    <p:nvPr>
                      <p:custDataLst>
                        <p:custData r:id="rId26"/>
                      </p:custDataLst>
                    </p:nvPr>
                  </p:nvPicPr>
                  <p:blipFill>
                    <a:blip r:embed="rId67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56866" y="1328622"/>
                      <a:ext cx="204545" cy="260331"/>
                    </a:xfrm>
                    <a:prstGeom prst="rect">
                      <a:avLst/>
                    </a:prstGeom>
                    <a:grpFill/>
                  </p:spPr>
                </p:pic>
              </p:grpSp>
            </p:grpSp>
          </p:grpSp>
          <p:sp>
            <p:nvSpPr>
              <p:cNvPr id="301" name="Content"/>
              <p:cNvSpPr/>
              <p:nvPr>
                <p:custDataLst>
                  <p:custData r:id="rId21"/>
                </p:custDataLst>
              </p:nvPr>
            </p:nvSpPr>
            <p:spPr>
              <a:xfrm>
                <a:off x="3203848" y="2708920"/>
                <a:ext cx="2160240" cy="361541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近一</a:t>
                </a:r>
                <a:r>
                  <a:rPr lang="zh-TW" altLang="en-US" sz="1200" dirty="0">
                    <a:latin typeface="Segoe UI" pitchFamily="34" charset="0"/>
                    <a:cs typeface="Segoe UI" pitchFamily="34" charset="0"/>
                  </a:rPr>
                  <a:t>季</a:t>
                </a:r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數據</a:t>
                </a:r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近一年數據</a:t>
                </a:r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zh-TW" altLang="en-US" sz="1200" dirty="0">
                    <a:latin typeface="Segoe UI" pitchFamily="34" charset="0"/>
                    <a:cs typeface="Segoe UI" pitchFamily="34" charset="0"/>
                  </a:rPr>
                  <a:t>近二年</a:t>
                </a:r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平均</a:t>
                </a:r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近三年平均</a:t>
                </a:r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 smtClean="0"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zh-TW" altLang="en-US" sz="1200" dirty="0" smtClean="0">
                    <a:latin typeface="Segoe UI" pitchFamily="34" charset="0"/>
                    <a:cs typeface="Segoe UI" pitchFamily="34" charset="0"/>
                  </a:rPr>
                  <a:t>近五年</a:t>
                </a:r>
                <a:r>
                  <a:rPr lang="zh-TW" altLang="en-US" sz="1200" dirty="0">
                    <a:latin typeface="Segoe UI" pitchFamily="34" charset="0"/>
                    <a:cs typeface="Segoe UI" pitchFamily="34" charset="0"/>
                  </a:rPr>
                  <a:t>平均</a:t>
                </a:r>
                <a:endParaRPr lang="en-US" altLang="zh-TW" sz="1200" dirty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>
                  <a:latin typeface="Segoe UI" pitchFamily="34" charset="0"/>
                  <a:cs typeface="Segoe UI" pitchFamily="34" charset="0"/>
                </a:endParaRPr>
              </a:p>
              <a:p>
                <a:endParaRPr lang="en-US" altLang="zh-TW" sz="1200" dirty="0">
                  <a:latin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57" name="群組 284"/>
            <p:cNvGrpSpPr/>
            <p:nvPr/>
          </p:nvGrpSpPr>
          <p:grpSpPr>
            <a:xfrm>
              <a:off x="4035200" y="2900169"/>
              <a:ext cx="1341464" cy="240799"/>
              <a:chOff x="4035200" y="2900169"/>
              <a:chExt cx="1341464" cy="240799"/>
            </a:xfrm>
          </p:grpSpPr>
          <p:grpSp>
            <p:nvGrpSpPr>
              <p:cNvPr id="258" name="群組 289"/>
              <p:cNvGrpSpPr/>
              <p:nvPr/>
            </p:nvGrpSpPr>
            <p:grpSpPr>
              <a:xfrm>
                <a:off x="4035200" y="2900169"/>
                <a:ext cx="1112864" cy="240799"/>
                <a:chOff x="773711" y="1484784"/>
                <a:chExt cx="1422025" cy="240799"/>
              </a:xfrm>
            </p:grpSpPr>
            <p:grpSp>
              <p:nvGrpSpPr>
                <p:cNvPr id="259" name="群組 291"/>
                <p:cNvGrpSpPr/>
                <p:nvPr/>
              </p:nvGrpSpPr>
              <p:grpSpPr>
                <a:xfrm>
                  <a:off x="773711" y="1484784"/>
                  <a:ext cx="1146998" cy="229716"/>
                  <a:chOff x="773711" y="1484784"/>
                  <a:chExt cx="1146998" cy="229716"/>
                </a:xfrm>
              </p:grpSpPr>
              <p:grpSp>
                <p:nvGrpSpPr>
                  <p:cNvPr id="260" name="DropdownBox"/>
                  <p:cNvGrpSpPr/>
                  <p:nvPr>
                    <p:custDataLst>
                      <p:custData r:id="rId19"/>
                    </p:custDataLst>
                  </p:nvPr>
                </p:nvGrpSpPr>
                <p:grpSpPr>
                  <a:xfrm>
                    <a:off x="773711" y="1485900"/>
                    <a:ext cx="618323" cy="228600"/>
                    <a:chOff x="4016824" y="3329200"/>
                    <a:chExt cx="1056193" cy="228600"/>
                  </a:xfrm>
                </p:grpSpPr>
                <p:sp>
                  <p:nvSpPr>
                    <p:cNvPr id="298" name="Content"/>
                    <p:cNvSpPr>
                      <a:spLocks/>
                    </p:cNvSpPr>
                    <p:nvPr/>
                  </p:nvSpPr>
                  <p:spPr>
                    <a:xfrm>
                      <a:off x="4016824" y="3329200"/>
                      <a:ext cx="1056193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zh-TW" alt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大於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99" name="DownArrow"/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863313" y="3430199"/>
                      <a:ext cx="138885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grpSp>
                <p:nvGrpSpPr>
                  <p:cNvPr id="261" name="DropdownBox"/>
                  <p:cNvGrpSpPr/>
                  <p:nvPr>
                    <p:custDataLst>
                      <p:custData r:id="rId20"/>
                    </p:custDataLst>
                  </p:nvPr>
                </p:nvGrpSpPr>
                <p:grpSpPr>
                  <a:xfrm>
                    <a:off x="1433398" y="1484784"/>
                    <a:ext cx="487311" cy="228600"/>
                    <a:chOff x="4016824" y="3329200"/>
                    <a:chExt cx="1056193" cy="228600"/>
                  </a:xfrm>
                </p:grpSpPr>
                <p:sp>
                  <p:nvSpPr>
                    <p:cNvPr id="296" name="Content"/>
                    <p:cNvSpPr>
                      <a:spLocks/>
                    </p:cNvSpPr>
                    <p:nvPr/>
                  </p:nvSpPr>
                  <p:spPr>
                    <a:xfrm>
                      <a:off x="4016824" y="3329200"/>
                      <a:ext cx="1056193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97" name="DownArrow"/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806935" y="3430199"/>
                      <a:ext cx="176224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</p:grpSp>
            <p:sp>
              <p:nvSpPr>
                <p:cNvPr id="293" name="Content"/>
                <p:cNvSpPr txBox="1"/>
                <p:nvPr>
                  <p:custDataLst>
                    <p:custData r:id="rId18"/>
                  </p:custDataLst>
                </p:nvPr>
              </p:nvSpPr>
              <p:spPr>
                <a:xfrm>
                  <a:off x="1857182" y="1494751"/>
                  <a:ext cx="338554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元</a:t>
                  </a:r>
                  <a:endPara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pic>
            <p:nvPicPr>
              <p:cNvPr id="291" name="Picture 2" descr="C:\Users\t-dantay\Documents\First24\arrowsimple1.png"/>
              <p:cNvPicPr>
                <a:picLocks noChangeAspect="1" noChangeArrowheads="1"/>
              </p:cNvPicPr>
              <p:nvPr>
                <p:custDataLst>
                  <p:custData r:id="rId17"/>
                </p:custDataLst>
              </p:nvPr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912368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6" name="Picture 2"/>
            <p:cNvPicPr>
              <a:picLocks noChangeAspect="1" noChangeArrowheads="1"/>
            </p:cNvPicPr>
            <p:nvPr/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3212976"/>
              <a:ext cx="13906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7" name="Picture 3"/>
            <p:cNvPicPr>
              <a:picLocks noChangeAspect="1" noChangeArrowheads="1"/>
            </p:cNvPicPr>
            <p:nvPr/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3598093"/>
              <a:ext cx="13906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8" name="Picture 4"/>
            <p:cNvPicPr>
              <a:picLocks noChangeAspect="1" noChangeArrowheads="1"/>
            </p:cNvPicPr>
            <p:nvPr/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3958133"/>
              <a:ext cx="13906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9" name="Picture 5"/>
            <p:cNvPicPr>
              <a:picLocks noChangeAspect="1" noChangeArrowheads="1"/>
            </p:cNvPicPr>
            <p:nvPr/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4318173"/>
              <a:ext cx="13906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7" name="Content"/>
          <p:cNvSpPr/>
          <p:nvPr>
            <p:custDataLst>
              <p:custData r:id="rId1"/>
            </p:custDataLst>
          </p:nvPr>
        </p:nvSpPr>
        <p:spPr>
          <a:xfrm>
            <a:off x="5663303" y="2458344"/>
            <a:ext cx="2969007" cy="533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49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6136" y="2529666"/>
            <a:ext cx="288032" cy="37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52" name="Picture 2"/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1522" y="2656854"/>
            <a:ext cx="13906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3" name="Content"/>
          <p:cNvSpPr txBox="1"/>
          <p:nvPr>
            <p:custDataLst>
              <p:custData r:id="rId3"/>
            </p:custDataLst>
          </p:nvPr>
        </p:nvSpPr>
        <p:spPr>
          <a:xfrm>
            <a:off x="6084168" y="2509446"/>
            <a:ext cx="126188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EPS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近一季數據資料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7" name="Content"/>
          <p:cNvSpPr/>
          <p:nvPr>
            <p:custDataLst>
              <p:custData r:id="rId4"/>
            </p:custDataLst>
          </p:nvPr>
        </p:nvSpPr>
        <p:spPr>
          <a:xfrm>
            <a:off x="5652120" y="3039542"/>
            <a:ext cx="2969007" cy="533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58" name="Picture 1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4953" y="3110864"/>
            <a:ext cx="288032" cy="37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59" name="Picture 2"/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0339" y="3238052"/>
            <a:ext cx="13906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0" name="Content"/>
          <p:cNvSpPr txBox="1"/>
          <p:nvPr>
            <p:custDataLst>
              <p:custData r:id="rId6"/>
            </p:custDataLst>
          </p:nvPr>
        </p:nvSpPr>
        <p:spPr>
          <a:xfrm>
            <a:off x="6072985" y="3090644"/>
            <a:ext cx="126188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EPS</a:t>
            </a:r>
          </a:p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近一</a:t>
            </a:r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年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數據</a:t>
            </a:r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資料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1" name="Content"/>
          <p:cNvSpPr/>
          <p:nvPr>
            <p:custDataLst>
              <p:custData r:id="rId7"/>
            </p:custDataLst>
          </p:nvPr>
        </p:nvSpPr>
        <p:spPr>
          <a:xfrm>
            <a:off x="5652120" y="3615606"/>
            <a:ext cx="2969007" cy="533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62" name="Picture 1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4953" y="3686928"/>
            <a:ext cx="288032" cy="37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63" name="Picture 2"/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0339" y="3814116"/>
            <a:ext cx="13906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4" name="Content"/>
          <p:cNvSpPr txBox="1"/>
          <p:nvPr>
            <p:custDataLst>
              <p:custData r:id="rId9"/>
            </p:custDataLst>
          </p:nvPr>
        </p:nvSpPr>
        <p:spPr>
          <a:xfrm>
            <a:off x="6072985" y="3666708"/>
            <a:ext cx="9541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EPS</a:t>
            </a:r>
          </a:p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近二年平均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7" name="Content"/>
          <p:cNvSpPr/>
          <p:nvPr>
            <p:custDataLst>
              <p:custData r:id="rId10"/>
            </p:custDataLst>
          </p:nvPr>
        </p:nvSpPr>
        <p:spPr>
          <a:xfrm>
            <a:off x="5652120" y="4191670"/>
            <a:ext cx="2969007" cy="533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68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4953" y="4262992"/>
            <a:ext cx="288032" cy="37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69" name="Picture 2"/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0339" y="4390180"/>
            <a:ext cx="13906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0" name="Content"/>
          <p:cNvSpPr txBox="1"/>
          <p:nvPr>
            <p:custDataLst>
              <p:custData r:id="rId12"/>
            </p:custDataLst>
          </p:nvPr>
        </p:nvSpPr>
        <p:spPr>
          <a:xfrm>
            <a:off x="6072985" y="4242772"/>
            <a:ext cx="9541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EPS</a:t>
            </a:r>
          </a:p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近三年</a:t>
            </a:r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平均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1" name="Content"/>
          <p:cNvSpPr/>
          <p:nvPr>
            <p:custDataLst>
              <p:custData r:id="rId13"/>
            </p:custDataLst>
          </p:nvPr>
        </p:nvSpPr>
        <p:spPr>
          <a:xfrm>
            <a:off x="5652120" y="4767734"/>
            <a:ext cx="2969007" cy="533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72" name="Picture 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4953" y="4839056"/>
            <a:ext cx="288032" cy="37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73" name="Picture 2"/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0339" y="4966244"/>
            <a:ext cx="13906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4" name="Content"/>
          <p:cNvSpPr txBox="1"/>
          <p:nvPr>
            <p:custDataLst>
              <p:custData r:id="rId15"/>
            </p:custDataLst>
          </p:nvPr>
        </p:nvSpPr>
        <p:spPr>
          <a:xfrm>
            <a:off x="6072985" y="4818836"/>
            <a:ext cx="9541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EPS</a:t>
            </a:r>
          </a:p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近五年</a:t>
            </a:r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平均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2285" y="2060848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6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/>
              <p:cNvSpPr txBox="1"/>
              <p:nvPr/>
            </p:nvSpPr>
            <p:spPr>
              <a:xfrm>
                <a:off x="22515" y="22341"/>
                <a:ext cx="117602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u="sng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41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39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u="sng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3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3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8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3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9" name="Group 9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2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US" sz="1200" u="sng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http://www.ezstock.com.tw</a:t>
                  </a:r>
                  <a:endParaRPr lang="en-US" sz="1200" u="sng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21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2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22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29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30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6" name="Content"/>
            <p:cNvSpPr/>
            <p:nvPr>
              <p:custDataLst>
                <p:custData r:id="rId17"/>
              </p:custDataLst>
            </p:nvPr>
          </p:nvSpPr>
          <p:spPr>
            <a:xfrm>
              <a:off x="8460432" y="692696"/>
              <a:ext cx="432048" cy="2160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>
                  <a:latin typeface="Segoe UI" pitchFamily="34" charset="0"/>
                  <a:cs typeface="Segoe UI" pitchFamily="34" charset="0"/>
                </a:rPr>
                <a:t>註冊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/>
            <p:cNvSpPr/>
            <p:nvPr>
              <p:custDataLst>
                <p:custData r:id="rId18"/>
              </p:custDataLst>
            </p:nvPr>
          </p:nvSpPr>
          <p:spPr>
            <a:xfrm>
              <a:off x="7956376" y="692696"/>
              <a:ext cx="504056" cy="2160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登入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" name="群組 7"/>
            <p:cNvGrpSpPr/>
            <p:nvPr/>
          </p:nvGrpSpPr>
          <p:grpSpPr>
            <a:xfrm>
              <a:off x="5940152" y="692696"/>
              <a:ext cx="2016224" cy="360040"/>
              <a:chOff x="5940152" y="692696"/>
              <a:chExt cx="2016224" cy="360040"/>
            </a:xfrm>
          </p:grpSpPr>
          <p:sp>
            <p:nvSpPr>
              <p:cNvPr id="13" name="Content"/>
              <p:cNvSpPr/>
              <p:nvPr>
                <p:custDataLst>
                  <p:custData r:id="rId23"/>
                </p:custDataLst>
              </p:nvPr>
            </p:nvSpPr>
            <p:spPr>
              <a:xfrm>
                <a:off x="5940152" y="692696"/>
                <a:ext cx="2016224" cy="3600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altLang="zh-TW" sz="1200" dirty="0" smtClean="0">
                    <a:latin typeface="Segoe UI" pitchFamily="34" charset="0"/>
                    <a:cs typeface="Segoe UI" pitchFamily="34" charset="0"/>
                  </a:rPr>
                  <a:t>Search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" name="Picture 2" descr="C:\Users\t-dantay\Documents\Placeholders\search.png"/>
              <p:cNvPicPr>
                <a:picLocks noChangeAspect="1" noChangeArrowheads="1"/>
              </p:cNvPicPr>
              <p:nvPr>
                <p:custDataLst>
                  <p:custData r:id="rId24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668344" y="764704"/>
                <a:ext cx="276942" cy="276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Content"/>
            <p:cNvSpPr txBox="1"/>
            <p:nvPr>
              <p:custDataLst>
                <p:custData r:id="rId19"/>
              </p:custDataLst>
            </p:nvPr>
          </p:nvSpPr>
          <p:spPr>
            <a:xfrm>
              <a:off x="89959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個股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/>
            <p:cNvSpPr txBox="1"/>
            <p:nvPr>
              <p:custDataLst>
                <p:custData r:id="rId20"/>
              </p:custDataLst>
            </p:nvPr>
          </p:nvSpPr>
          <p:spPr>
            <a:xfrm>
              <a:off x="1403648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選股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/>
            <p:cNvSpPr txBox="1"/>
            <p:nvPr>
              <p:custDataLst>
                <p:custData r:id="rId21"/>
              </p:custDataLst>
            </p:nvPr>
          </p:nvSpPr>
          <p:spPr>
            <a:xfrm>
              <a:off x="1979712" y="692696"/>
              <a:ext cx="4924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u="sng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文章</a:t>
              </a:r>
              <a:endParaRPr 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2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7" y="740384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3" name="Content"/>
          <p:cNvSpPr/>
          <p:nvPr>
            <p:custDataLst>
              <p:custData r:id="rId1"/>
            </p:custDataLst>
          </p:nvPr>
        </p:nvSpPr>
        <p:spPr>
          <a:xfrm>
            <a:off x="1763688" y="1774930"/>
            <a:ext cx="6944419" cy="46680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2"/>
            </p:custDataLst>
          </p:nvPr>
        </p:nvSpPr>
        <p:spPr>
          <a:xfrm>
            <a:off x="4139023" y="1844824"/>
            <a:ext cx="21611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您設定的篩選條件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共</a:t>
            </a:r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997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檔股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群組 66"/>
          <p:cNvGrpSpPr/>
          <p:nvPr/>
        </p:nvGrpSpPr>
        <p:grpSpPr>
          <a:xfrm>
            <a:off x="1763688" y="2132856"/>
            <a:ext cx="6944419" cy="792088"/>
            <a:chOff x="1763688" y="2132856"/>
            <a:chExt cx="6944419" cy="792088"/>
          </a:xfrm>
        </p:grpSpPr>
        <p:sp>
          <p:nvSpPr>
            <p:cNvPr id="45" name="Content"/>
            <p:cNvSpPr/>
            <p:nvPr>
              <p:custDataLst>
                <p:custData r:id="rId3"/>
              </p:custDataLst>
            </p:nvPr>
          </p:nvSpPr>
          <p:spPr>
            <a:xfrm>
              <a:off x="1763688" y="2136496"/>
              <a:ext cx="6944419" cy="788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928351" y="2136496"/>
              <a:ext cx="1941049" cy="415498"/>
              <a:chOff x="1928351" y="2136496"/>
              <a:chExt cx="1941049" cy="415498"/>
            </a:xfrm>
          </p:grpSpPr>
          <p:pic>
            <p:nvPicPr>
              <p:cNvPr id="46" name="Picture 1"/>
              <p:cNvPicPr preferRelativeResize="0">
                <a:picLocks/>
              </p:cNvPicPr>
              <p:nvPr>
                <p:custDataLst>
                  <p:custData r:id="rId14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28351" y="2156716"/>
                <a:ext cx="288032" cy="3716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</p:pic>
          <p:sp>
            <p:nvSpPr>
              <p:cNvPr id="47" name="Content"/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2216383" y="2136496"/>
                <a:ext cx="1653017" cy="41549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EPS</a:t>
                </a:r>
              </a:p>
              <a:p>
                <a:r>
                  <a:rPr lang="zh-TW" alt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近一季數據</a:t>
                </a:r>
                <a:r>
                  <a:rPr lang="zh-TW" alt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資料大於</a:t>
                </a:r>
                <a:r>
                  <a:rPr lang="en-US" altLang="zh-TW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</a:t>
                </a:r>
                <a:endPara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3855087" y="2132856"/>
              <a:ext cx="1941049" cy="415498"/>
              <a:chOff x="1928351" y="2136496"/>
              <a:chExt cx="1941049" cy="415498"/>
            </a:xfrm>
          </p:grpSpPr>
          <p:pic>
            <p:nvPicPr>
              <p:cNvPr id="50" name="Picture 1"/>
              <p:cNvPicPr preferRelativeResize="0">
                <a:picLocks/>
              </p:cNvPicPr>
              <p:nvPr>
                <p:custDataLst>
                  <p:custData r:id="rId12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28351" y="2156716"/>
                <a:ext cx="288032" cy="3716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</p:pic>
          <p:sp>
            <p:nvSpPr>
              <p:cNvPr id="51" name="Content"/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2216383" y="2136496"/>
                <a:ext cx="1653017" cy="41549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EPS</a:t>
                </a:r>
              </a:p>
              <a:p>
                <a:r>
                  <a:rPr lang="zh-TW" alt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近一</a:t>
                </a:r>
                <a:r>
                  <a:rPr lang="zh-TW" alt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年</a:t>
                </a:r>
                <a:r>
                  <a:rPr lang="zh-TW" alt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數據資料大於</a:t>
                </a:r>
                <a:r>
                  <a:rPr lang="en-US" altLang="zh-TW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</a:t>
                </a:r>
                <a:endPara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799303" y="2132856"/>
              <a:ext cx="1941049" cy="415498"/>
              <a:chOff x="1928351" y="2136496"/>
              <a:chExt cx="1941049" cy="415498"/>
            </a:xfrm>
          </p:grpSpPr>
          <p:pic>
            <p:nvPicPr>
              <p:cNvPr id="53" name="Picture 1"/>
              <p:cNvPicPr preferRelativeResize="0">
                <a:picLocks/>
              </p:cNvPicPr>
              <p:nvPr>
                <p:custDataLst>
                  <p:custData r:id="rId10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28351" y="2156716"/>
                <a:ext cx="288032" cy="3716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</p:pic>
          <p:sp>
            <p:nvSpPr>
              <p:cNvPr id="54" name="Content"/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2216383" y="2136496"/>
                <a:ext cx="1653017" cy="41549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EPS</a:t>
                </a:r>
              </a:p>
              <a:p>
                <a:r>
                  <a:rPr lang="zh-TW" alt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近二年平均資料大於</a:t>
                </a:r>
                <a:r>
                  <a:rPr lang="en-US" altLang="zh-TW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</a:t>
                </a:r>
                <a:endPara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1938074" y="2509446"/>
              <a:ext cx="1941049" cy="415498"/>
              <a:chOff x="1928351" y="2136496"/>
              <a:chExt cx="1941049" cy="415498"/>
            </a:xfrm>
          </p:grpSpPr>
          <p:pic>
            <p:nvPicPr>
              <p:cNvPr id="56" name="Picture 1"/>
              <p:cNvPicPr preferRelativeResize="0">
                <a:picLocks/>
              </p:cNvPicPr>
              <p:nvPr>
                <p:custDataLst>
                  <p:custData r:id="rId8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28351" y="2156716"/>
                <a:ext cx="288032" cy="3716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</p:pic>
          <p:sp>
            <p:nvSpPr>
              <p:cNvPr id="57" name="Content"/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2216383" y="2136496"/>
                <a:ext cx="1653017" cy="41549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EPS</a:t>
                </a:r>
              </a:p>
              <a:p>
                <a:r>
                  <a:rPr lang="zh-TW" alt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近三年平均資料大於</a:t>
                </a:r>
                <a:r>
                  <a:rPr lang="en-US" altLang="zh-TW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</a:t>
                </a:r>
                <a:endPara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8" name="群組 57"/>
            <p:cNvGrpSpPr/>
            <p:nvPr/>
          </p:nvGrpSpPr>
          <p:grpSpPr>
            <a:xfrm>
              <a:off x="3851920" y="2509446"/>
              <a:ext cx="1941049" cy="415498"/>
              <a:chOff x="1928351" y="2136496"/>
              <a:chExt cx="1941049" cy="415498"/>
            </a:xfrm>
          </p:grpSpPr>
          <p:pic>
            <p:nvPicPr>
              <p:cNvPr id="59" name="Picture 1"/>
              <p:cNvPicPr preferRelativeResize="0">
                <a:picLocks/>
              </p:cNvPicPr>
              <p:nvPr>
                <p:custDataLst>
                  <p:custData r:id="rId6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28351" y="2156716"/>
                <a:ext cx="288032" cy="3716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</p:pic>
          <p:sp>
            <p:nvSpPr>
              <p:cNvPr id="60" name="Content"/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2216383" y="2136496"/>
                <a:ext cx="1653017" cy="41549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EPS</a:t>
                </a:r>
              </a:p>
              <a:p>
                <a:r>
                  <a:rPr lang="zh-TW" alt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近五年平均資料大於</a:t>
                </a:r>
                <a:r>
                  <a:rPr lang="en-US" altLang="zh-TW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</a:t>
                </a:r>
                <a:endPara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4" name="Content"/>
            <p:cNvSpPr/>
            <p:nvPr>
              <p:custDataLst>
                <p:custData r:id="rId4"/>
              </p:custDataLst>
            </p:nvPr>
          </p:nvSpPr>
          <p:spPr>
            <a:xfrm>
              <a:off x="7308304" y="2534358"/>
              <a:ext cx="1345485" cy="3474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cs typeface="Segoe UI" pitchFamily="34" charset="0"/>
                </a:rPr>
                <a:t>        儲存篩選條件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2" descr="C:\Users\t-dantay\Documents\Placeholders\Save.png"/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349" y="2616161"/>
              <a:ext cx="228600" cy="226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內容版面配置區 65"/>
          <p:cNvPicPr>
            <a:picLocks noGrp="1" noChangeAspect="1"/>
          </p:cNvPicPr>
          <p:nvPr>
            <p:ph idx="1"/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2936185"/>
            <a:ext cx="6944419" cy="3506797"/>
          </a:xfrm>
        </p:spPr>
      </p:pic>
    </p:spTree>
    <p:extLst>
      <p:ext uri="{BB962C8B-B14F-4D97-AF65-F5344CB8AC3E}">
        <p14:creationId xmlns:p14="http://schemas.microsoft.com/office/powerpoint/2010/main" xmlns="" val="9869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3" name="Content"/>
          <p:cNvSpPr/>
          <p:nvPr>
            <p:custDataLst>
              <p:custData r:id="rId2"/>
            </p:custDataLst>
          </p:nvPr>
        </p:nvSpPr>
        <p:spPr>
          <a:xfrm>
            <a:off x="8552018" y="916257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18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9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3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4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5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517"/>
          <p:cNvGrpSpPr/>
          <p:nvPr/>
        </p:nvGrpSpPr>
        <p:grpSpPr>
          <a:xfrm>
            <a:off x="1619672" y="1484784"/>
            <a:ext cx="847919" cy="720080"/>
            <a:chOff x="1490235" y="1567485"/>
            <a:chExt cx="415871" cy="415871"/>
          </a:xfrm>
        </p:grpSpPr>
        <p:sp>
          <p:nvSpPr>
            <p:cNvPr id="511" name="Oval 1"/>
            <p:cNvSpPr/>
            <p:nvPr>
              <p:custDataLst>
                <p:custData r:id="rId14"/>
                <p:custData r:id="rId15"/>
              </p:custDataLst>
            </p:nvPr>
          </p:nvSpPr>
          <p:spPr>
            <a:xfrm>
              <a:off x="1490235" y="1567485"/>
              <a:ext cx="415871" cy="415871"/>
            </a:xfrm>
            <a:prstGeom prst="ellipse">
              <a:avLst/>
            </a:prstGeom>
            <a:noFill/>
            <a:ln w="38100">
              <a:solidFill>
                <a:srgbClr val="1A1A1A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Freeform 124"/>
            <p:cNvSpPr>
              <a:spLocks noEditPoints="1"/>
            </p:cNvSpPr>
            <p:nvPr>
              <p:custDataLst>
                <p:custData r:id="rId16"/>
                <p:custData r:id="rId17"/>
              </p:custDataLst>
            </p:nvPr>
          </p:nvSpPr>
          <p:spPr bwMode="black">
            <a:xfrm>
              <a:off x="1655078" y="1622951"/>
              <a:ext cx="68768" cy="270127"/>
            </a:xfrm>
            <a:custGeom>
              <a:avLst/>
              <a:gdLst>
                <a:gd name="T0" fmla="*/ 16 w 17"/>
                <a:gd name="T1" fmla="*/ 0 h 69"/>
                <a:gd name="T2" fmla="*/ 14 w 17"/>
                <a:gd name="T3" fmla="*/ 47 h 69"/>
                <a:gd name="T4" fmla="*/ 2 w 17"/>
                <a:gd name="T5" fmla="*/ 47 h 69"/>
                <a:gd name="T6" fmla="*/ 0 w 17"/>
                <a:gd name="T7" fmla="*/ 0 h 69"/>
                <a:gd name="T8" fmla="*/ 16 w 17"/>
                <a:gd name="T9" fmla="*/ 0 h 69"/>
                <a:gd name="T10" fmla="*/ 17 w 17"/>
                <a:gd name="T11" fmla="*/ 61 h 69"/>
                <a:gd name="T12" fmla="*/ 15 w 17"/>
                <a:gd name="T13" fmla="*/ 67 h 69"/>
                <a:gd name="T14" fmla="*/ 8 w 17"/>
                <a:gd name="T15" fmla="*/ 69 h 69"/>
                <a:gd name="T16" fmla="*/ 2 w 17"/>
                <a:gd name="T17" fmla="*/ 67 h 69"/>
                <a:gd name="T18" fmla="*/ 0 w 17"/>
                <a:gd name="T19" fmla="*/ 61 h 69"/>
                <a:gd name="T20" fmla="*/ 2 w 17"/>
                <a:gd name="T21" fmla="*/ 56 h 69"/>
                <a:gd name="T22" fmla="*/ 8 w 17"/>
                <a:gd name="T23" fmla="*/ 54 h 69"/>
                <a:gd name="T24" fmla="*/ 14 w 17"/>
                <a:gd name="T25" fmla="*/ 56 h 69"/>
                <a:gd name="T26" fmla="*/ 17 w 17"/>
                <a:gd name="T2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69">
                  <a:moveTo>
                    <a:pt x="16" y="0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7" y="61"/>
                  </a:moveTo>
                  <a:cubicBezTo>
                    <a:pt x="17" y="64"/>
                    <a:pt x="16" y="66"/>
                    <a:pt x="15" y="67"/>
                  </a:cubicBezTo>
                  <a:cubicBezTo>
                    <a:pt x="13" y="69"/>
                    <a:pt x="11" y="69"/>
                    <a:pt x="8" y="69"/>
                  </a:cubicBezTo>
                  <a:cubicBezTo>
                    <a:pt x="6" y="69"/>
                    <a:pt x="4" y="69"/>
                    <a:pt x="2" y="67"/>
                  </a:cubicBezTo>
                  <a:cubicBezTo>
                    <a:pt x="0" y="65"/>
                    <a:pt x="0" y="64"/>
                    <a:pt x="0" y="61"/>
                  </a:cubicBezTo>
                  <a:cubicBezTo>
                    <a:pt x="0" y="59"/>
                    <a:pt x="0" y="57"/>
                    <a:pt x="2" y="56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1" y="54"/>
                    <a:pt x="13" y="54"/>
                    <a:pt x="14" y="56"/>
                  </a:cubicBezTo>
                  <a:cubicBezTo>
                    <a:pt x="16" y="57"/>
                    <a:pt x="17" y="59"/>
                    <a:pt x="17" y="6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群組 513"/>
          <p:cNvGrpSpPr/>
          <p:nvPr/>
        </p:nvGrpSpPr>
        <p:grpSpPr>
          <a:xfrm>
            <a:off x="2699792" y="1772816"/>
            <a:ext cx="2952328" cy="360040"/>
            <a:chOff x="6087681" y="692696"/>
            <a:chExt cx="2016224" cy="360040"/>
          </a:xfrm>
        </p:grpSpPr>
        <p:sp>
          <p:nvSpPr>
            <p:cNvPr id="515" name="Content"/>
            <p:cNvSpPr/>
            <p:nvPr>
              <p:custDataLst>
                <p:custData r:id="rId12"/>
              </p:custDataLst>
            </p:nvPr>
          </p:nvSpPr>
          <p:spPr>
            <a:xfrm>
              <a:off x="6087681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輸入股票代號，查看公司價值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16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7" name="Content"/>
          <p:cNvSpPr txBox="1"/>
          <p:nvPr>
            <p:custDataLst>
              <p:custData r:id="rId7"/>
            </p:custDataLst>
          </p:nvPr>
        </p:nvSpPr>
        <p:spPr>
          <a:xfrm>
            <a:off x="2699792" y="1556792"/>
            <a:ext cx="20313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b="1" i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穩健的報酬，更優閒的生活</a:t>
            </a:r>
            <a:endParaRPr lang="en-US" sz="1200" b="1" i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1" name="圖片 520" descr="未命名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051720" y="2420888"/>
            <a:ext cx="4968552" cy="4236414"/>
          </a:xfrm>
          <a:prstGeom prst="rect">
            <a:avLst/>
          </a:prstGeom>
        </p:spPr>
      </p:pic>
      <p:sp>
        <p:nvSpPr>
          <p:cNvPr id="52" name="Content"/>
          <p:cNvSpPr txBox="1"/>
          <p:nvPr>
            <p:custDataLst>
              <p:custData r:id="rId8"/>
            </p:custDataLst>
          </p:nvPr>
        </p:nvSpPr>
        <p:spPr>
          <a:xfrm>
            <a:off x="7905993" y="699193"/>
            <a:ext cx="10967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Micky99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9"/>
            </p:custDataLst>
          </p:nvPr>
        </p:nvSpPr>
        <p:spPr>
          <a:xfrm>
            <a:off x="2532538" y="69269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個人頁面</a:t>
            </a:r>
            <a:endParaRPr lang="en-US" altLang="zh-TW" sz="1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 txBox="1"/>
          <p:nvPr>
            <p:custDataLst>
              <p:custData r:id="rId10"/>
            </p:custDataLst>
          </p:nvPr>
        </p:nvSpPr>
        <p:spPr>
          <a:xfrm>
            <a:off x="3293587" y="690226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管理員頁面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MouseClick"/>
          <p:cNvSpPr/>
          <p:nvPr>
            <p:custDataLst>
              <p:custData r:id="rId11"/>
            </p:custDataLst>
          </p:nvPr>
        </p:nvSpPr>
        <p:spPr>
          <a:xfrm rot="20359169">
            <a:off x="5829835" y="182082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06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-0.02268 C -0.01042 -0.02361 0.00017 -0.02199 0.01024 -0.02546 C 0.01788 -0.02777 0.06649 -0.03009 0.03108 -0.03981 C -0.00417 -0.0493 -0.21719 -0.04907 -0.20156 -0.08356 C -0.19688 -0.10532 -0.2059 -0.13449 -0.2059 -0.15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3" name="Content"/>
          <p:cNvSpPr/>
          <p:nvPr>
            <p:custDataLst>
              <p:custData r:id="rId2"/>
            </p:custDataLst>
          </p:nvPr>
        </p:nvSpPr>
        <p:spPr>
          <a:xfrm>
            <a:off x="8552018" y="916257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3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4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3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4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5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"/>
          <p:cNvSpPr txBox="1"/>
          <p:nvPr>
            <p:custDataLst>
              <p:custData r:id="rId7"/>
            </p:custDataLst>
          </p:nvPr>
        </p:nvSpPr>
        <p:spPr>
          <a:xfrm>
            <a:off x="7905993" y="699193"/>
            <a:ext cx="10967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Micky99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TabGroupVertical"/>
          <p:cNvGrpSpPr/>
          <p:nvPr>
            <p:custDataLst>
              <p:custData r:id="rId8"/>
            </p:custDataLst>
          </p:nvPr>
        </p:nvGrpSpPr>
        <p:grpSpPr>
          <a:xfrm>
            <a:off x="658651" y="1807049"/>
            <a:ext cx="4658809" cy="2558057"/>
            <a:chOff x="3101348" y="2723643"/>
            <a:chExt cx="2384353" cy="1201212"/>
          </a:xfrm>
        </p:grpSpPr>
        <p:sp>
          <p:nvSpPr>
            <p:cNvPr id="57" name="Container"/>
            <p:cNvSpPr>
              <a:spLocks/>
            </p:cNvSpPr>
            <p:nvPr/>
          </p:nvSpPr>
          <p:spPr>
            <a:xfrm>
              <a:off x="3663526" y="2723643"/>
              <a:ext cx="1822175" cy="120121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Tab2"/>
            <p:cNvSpPr txBox="1">
              <a:spLocks/>
            </p:cNvSpPr>
            <p:nvPr/>
          </p:nvSpPr>
          <p:spPr>
            <a:xfrm>
              <a:off x="3129242" y="2924679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已處理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4"/>
            <p:cNvGrpSpPr/>
            <p:nvPr/>
          </p:nvGrpSpPr>
          <p:grpSpPr>
            <a:xfrm>
              <a:off x="3101348" y="2759533"/>
              <a:ext cx="561208" cy="165147"/>
              <a:chOff x="3317900" y="2799226"/>
              <a:chExt cx="406196" cy="165147"/>
            </a:xfrm>
          </p:grpSpPr>
          <p:sp>
            <p:nvSpPr>
              <p:cNvPr id="62" name="TabLine"/>
              <p:cNvSpPr txBox="1">
                <a:spLocks/>
              </p:cNvSpPr>
              <p:nvPr/>
            </p:nvSpPr>
            <p:spPr>
              <a:xfrm>
                <a:off x="3317900" y="2799226"/>
                <a:ext cx="406106" cy="16514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pPr algn="ctr"/>
                <a:r>
                  <a:rPr lang="zh-TW" altLang="en-US" sz="1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未處理</a:t>
                </a:r>
                <a:endPara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ActiveTab"/>
              <p:cNvSpPr>
                <a:spLocks/>
              </p:cNvSpPr>
              <p:nvPr/>
            </p:nvSpPr>
            <p:spPr>
              <a:xfrm>
                <a:off x="3724096" y="2799226"/>
                <a:ext cx="0" cy="16514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0" name="Tab3"/>
            <p:cNvSpPr txBox="1">
              <a:spLocks/>
            </p:cNvSpPr>
            <p:nvPr/>
          </p:nvSpPr>
          <p:spPr>
            <a:xfrm>
              <a:off x="3129242" y="3089828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郵件管理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Tab4"/>
            <p:cNvSpPr txBox="1">
              <a:spLocks/>
            </p:cNvSpPr>
            <p:nvPr/>
          </p:nvSpPr>
          <p:spPr>
            <a:xfrm>
              <a:off x="3129242" y="3254974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黑名單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xmlns="" val="2050855730"/>
              </p:ext>
            </p:extLst>
          </p:nvPr>
        </p:nvGraphicFramePr>
        <p:xfrm>
          <a:off x="7807924" y="2873304"/>
          <a:ext cx="599402" cy="32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79" name="Content"/>
          <p:cNvSpPr txBox="1"/>
          <p:nvPr>
            <p:custDataLst>
              <p:custData r:id="rId9"/>
            </p:custDataLst>
          </p:nvPr>
        </p:nvSpPr>
        <p:spPr>
          <a:xfrm>
            <a:off x="2532538" y="69269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個人頁面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DownArrow"/>
          <p:cNvSpPr>
            <a:spLocks noChangeAspect="1"/>
          </p:cNvSpPr>
          <p:nvPr/>
        </p:nvSpPr>
        <p:spPr>
          <a:xfrm rot="10800000">
            <a:off x="4267810" y="2701324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82" name="Content"/>
          <p:cNvSpPr txBox="1"/>
          <p:nvPr>
            <p:custDataLst>
              <p:custData r:id="rId10"/>
            </p:custDataLst>
          </p:nvPr>
        </p:nvSpPr>
        <p:spPr>
          <a:xfrm>
            <a:off x="3293587" y="690226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管理員頁面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List"/>
          <p:cNvGrpSpPr/>
          <p:nvPr>
            <p:custDataLst>
              <p:custData r:id="rId11"/>
            </p:custDataLst>
          </p:nvPr>
        </p:nvGrpSpPr>
        <p:grpSpPr>
          <a:xfrm>
            <a:off x="1752588" y="1801402"/>
            <a:ext cx="6799430" cy="3837398"/>
            <a:chOff x="4610405" y="3047456"/>
            <a:chExt cx="1651415" cy="1533694"/>
          </a:xfrm>
        </p:grpSpPr>
        <p:grpSp>
          <p:nvGrpSpPr>
            <p:cNvPr id="17" name="Group 2"/>
            <p:cNvGrpSpPr/>
            <p:nvPr/>
          </p:nvGrpSpPr>
          <p:grpSpPr>
            <a:xfrm>
              <a:off x="4610405" y="3047456"/>
              <a:ext cx="1651415" cy="1533694"/>
              <a:chOff x="4648810" y="3359441"/>
              <a:chExt cx="713680" cy="756308"/>
            </a:xfrm>
          </p:grpSpPr>
          <p:sp>
            <p:nvSpPr>
              <p:cNvPr id="90" name="Background"/>
              <p:cNvSpPr>
                <a:spLocks/>
              </p:cNvSpPr>
              <p:nvPr/>
            </p:nvSpPr>
            <p:spPr>
              <a:xfrm>
                <a:off x="4648810" y="3359441"/>
                <a:ext cx="713680" cy="75630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1" name="Content"/>
              <p:cNvSpPr>
                <a:spLocks/>
              </p:cNvSpPr>
              <p:nvPr/>
            </p:nvSpPr>
            <p:spPr>
              <a:xfrm>
                <a:off x="4648810" y="3359441"/>
                <a:ext cx="713680" cy="75630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Group 3"/>
            <p:cNvGrpSpPr/>
            <p:nvPr>
              <p:custDataLst>
                <p:custData r:id="rId22"/>
              </p:custDataLst>
            </p:nvPr>
          </p:nvGrpSpPr>
          <p:grpSpPr>
            <a:xfrm>
              <a:off x="6225876" y="3047456"/>
              <a:ext cx="35944" cy="1533693"/>
              <a:chOff x="4608707" y="1543108"/>
              <a:chExt cx="35944" cy="3562302"/>
            </a:xfrm>
          </p:grpSpPr>
          <p:sp>
            <p:nvSpPr>
              <p:cNvPr id="86" name="ScrollBar"/>
              <p:cNvSpPr>
                <a:spLocks/>
              </p:cNvSpPr>
              <p:nvPr/>
            </p:nvSpPr>
            <p:spPr>
              <a:xfrm>
                <a:off x="4608707" y="1543108"/>
                <a:ext cx="35944" cy="356230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7" name="Slider"/>
              <p:cNvSpPr>
                <a:spLocks/>
              </p:cNvSpPr>
              <p:nvPr/>
            </p:nvSpPr>
            <p:spPr>
              <a:xfrm>
                <a:off x="4608707" y="1820653"/>
                <a:ext cx="35944" cy="32172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UpArrow"/>
              <p:cNvSpPr>
                <a:spLocks/>
              </p:cNvSpPr>
              <p:nvPr/>
            </p:nvSpPr>
            <p:spPr>
              <a:xfrm>
                <a:off x="4618906" y="1577209"/>
                <a:ext cx="15546" cy="59419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DownArrow"/>
              <p:cNvSpPr>
                <a:spLocks/>
              </p:cNvSpPr>
              <p:nvPr/>
            </p:nvSpPr>
            <p:spPr>
              <a:xfrm rot="10800000">
                <a:off x="4618906" y="5015662"/>
                <a:ext cx="15546" cy="59419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3" name="Content"/>
          <p:cNvSpPr txBox="1"/>
          <p:nvPr>
            <p:custDataLst>
              <p:custData r:id="rId12"/>
            </p:custDataLst>
          </p:nvPr>
        </p:nvSpPr>
        <p:spPr>
          <a:xfrm>
            <a:off x="2088221" y="1865992"/>
            <a:ext cx="72327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檢舉人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3"/>
            </p:custDataLst>
          </p:nvPr>
        </p:nvSpPr>
        <p:spPr>
          <a:xfrm>
            <a:off x="3878284" y="1855517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標題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4"/>
            </p:custDataLst>
          </p:nvPr>
        </p:nvSpPr>
        <p:spPr>
          <a:xfrm>
            <a:off x="6009200" y="1843781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原因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15"/>
            </p:custDataLst>
          </p:nvPr>
        </p:nvSpPr>
        <p:spPr>
          <a:xfrm>
            <a:off x="2097064" y="2316139"/>
            <a:ext cx="449033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Kitty99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　　　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黑橘</a:t>
            </a:r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GG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跌到谷底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　　  謾罵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 txBox="1"/>
          <p:nvPr>
            <p:custDataLst>
              <p:custData r:id="rId16"/>
            </p:custDataLst>
          </p:nvPr>
        </p:nvSpPr>
        <p:spPr>
          <a:xfrm>
            <a:off x="2093196" y="2770320"/>
            <a:ext cx="494718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Snoopy99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　</a:t>
            </a:r>
            <a:r>
              <a:rPr lang="zh-TW" alt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這裡有一批牛肉很便宜 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散佈廣告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 txBox="1"/>
          <p:nvPr>
            <p:custDataLst>
              <p:custData r:id="rId17"/>
            </p:custDataLst>
          </p:nvPr>
        </p:nvSpPr>
        <p:spPr>
          <a:xfrm>
            <a:off x="2097064" y="3227667"/>
            <a:ext cx="477887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Doraemon99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 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澳門線上賭場上線了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 惡意連結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8"/>
            </p:custDataLst>
          </p:nvPr>
        </p:nvSpPr>
        <p:spPr>
          <a:xfrm>
            <a:off x="7424958" y="2332644"/>
            <a:ext cx="6775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審查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19"/>
            </p:custDataLst>
          </p:nvPr>
        </p:nvSpPr>
        <p:spPr>
          <a:xfrm>
            <a:off x="7424958" y="2786825"/>
            <a:ext cx="6775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審查</a:t>
            </a: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7419740" y="3241006"/>
            <a:ext cx="6775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審查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MouseClick"/>
          <p:cNvSpPr/>
          <p:nvPr>
            <p:custDataLst>
              <p:custData r:id="rId21"/>
            </p:custDataLst>
          </p:nvPr>
        </p:nvSpPr>
        <p:spPr>
          <a:xfrm rot="20359169">
            <a:off x="1534199" y="21431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103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C 0.01007 -0.0007 0.02049 0.00092 0.0309 -0.00232 C 0.0382 -0.00487 0.02465 -0.01598 0.05156 -0.0169 C 0.07847 -0.01806 0.17674 0.02615 0.19236 -0.00834 C 0.19705 -0.03033 0.66372 0.0493 0.66372 0.026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3" name="Content"/>
          <p:cNvSpPr/>
          <p:nvPr>
            <p:custDataLst>
              <p:custData r:id="rId2"/>
            </p:custDataLst>
          </p:nvPr>
        </p:nvSpPr>
        <p:spPr>
          <a:xfrm>
            <a:off x="8552018" y="916257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3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4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5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"/>
          <p:cNvSpPr txBox="1"/>
          <p:nvPr>
            <p:custDataLst>
              <p:custData r:id="rId7"/>
            </p:custDataLst>
          </p:nvPr>
        </p:nvSpPr>
        <p:spPr>
          <a:xfrm>
            <a:off x="7905993" y="699193"/>
            <a:ext cx="10967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Micky99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TabGroupVertical"/>
          <p:cNvGrpSpPr/>
          <p:nvPr>
            <p:custDataLst>
              <p:custData r:id="rId8"/>
            </p:custDataLst>
          </p:nvPr>
        </p:nvGrpSpPr>
        <p:grpSpPr>
          <a:xfrm>
            <a:off x="671046" y="1807049"/>
            <a:ext cx="4646413" cy="2558057"/>
            <a:chOff x="3107692" y="2723643"/>
            <a:chExt cx="2378009" cy="1201212"/>
          </a:xfrm>
        </p:grpSpPr>
        <p:sp>
          <p:nvSpPr>
            <p:cNvPr id="57" name="Container"/>
            <p:cNvSpPr>
              <a:spLocks/>
            </p:cNvSpPr>
            <p:nvPr/>
          </p:nvSpPr>
          <p:spPr>
            <a:xfrm>
              <a:off x="3663526" y="2723643"/>
              <a:ext cx="1822175" cy="120121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Tab2"/>
            <p:cNvSpPr txBox="1">
              <a:spLocks/>
            </p:cNvSpPr>
            <p:nvPr/>
          </p:nvSpPr>
          <p:spPr>
            <a:xfrm>
              <a:off x="3128862" y="2754224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未處理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4"/>
            <p:cNvGrpSpPr/>
            <p:nvPr/>
          </p:nvGrpSpPr>
          <p:grpSpPr>
            <a:xfrm>
              <a:off x="3107692" y="2759533"/>
              <a:ext cx="561084" cy="327173"/>
              <a:chOff x="3322490" y="2799226"/>
              <a:chExt cx="406106" cy="327173"/>
            </a:xfrm>
          </p:grpSpPr>
          <p:sp>
            <p:nvSpPr>
              <p:cNvPr id="62" name="TabLine"/>
              <p:cNvSpPr txBox="1">
                <a:spLocks/>
              </p:cNvSpPr>
              <p:nvPr/>
            </p:nvSpPr>
            <p:spPr>
              <a:xfrm>
                <a:off x="3322490" y="2961252"/>
                <a:ext cx="406106" cy="16514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pPr algn="ctr"/>
                <a:r>
                  <a:rPr lang="zh-TW" altLang="en-US" sz="1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已處理</a:t>
                </a:r>
                <a:endPara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ActiveTab"/>
              <p:cNvSpPr>
                <a:spLocks/>
              </p:cNvSpPr>
              <p:nvPr/>
            </p:nvSpPr>
            <p:spPr>
              <a:xfrm>
                <a:off x="3724096" y="2799226"/>
                <a:ext cx="0" cy="16514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0" name="Tab3"/>
            <p:cNvSpPr txBox="1">
              <a:spLocks/>
            </p:cNvSpPr>
            <p:nvPr/>
          </p:nvSpPr>
          <p:spPr>
            <a:xfrm>
              <a:off x="3129242" y="3089828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郵件管理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Tab4"/>
            <p:cNvSpPr txBox="1">
              <a:spLocks/>
            </p:cNvSpPr>
            <p:nvPr/>
          </p:nvSpPr>
          <p:spPr>
            <a:xfrm>
              <a:off x="3129242" y="3254974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黑名單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4" name="資料庫圖表 3"/>
          <p:cNvGraphicFramePr/>
          <p:nvPr>
            <p:extLst/>
          </p:nvPr>
        </p:nvGraphicFramePr>
        <p:xfrm>
          <a:off x="7807924" y="2873304"/>
          <a:ext cx="599402" cy="32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79" name="Content"/>
          <p:cNvSpPr txBox="1"/>
          <p:nvPr>
            <p:custDataLst>
              <p:custData r:id="rId9"/>
            </p:custDataLst>
          </p:nvPr>
        </p:nvSpPr>
        <p:spPr>
          <a:xfrm>
            <a:off x="2532538" y="69269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個人頁面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DownArrow"/>
          <p:cNvSpPr>
            <a:spLocks noChangeAspect="1"/>
          </p:cNvSpPr>
          <p:nvPr/>
        </p:nvSpPr>
        <p:spPr>
          <a:xfrm rot="10800000">
            <a:off x="4267810" y="2701324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82" name="Content"/>
          <p:cNvSpPr txBox="1"/>
          <p:nvPr>
            <p:custDataLst>
              <p:custData r:id="rId10"/>
            </p:custDataLst>
          </p:nvPr>
        </p:nvSpPr>
        <p:spPr>
          <a:xfrm>
            <a:off x="3293587" y="690226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管理員頁面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List"/>
          <p:cNvGrpSpPr/>
          <p:nvPr>
            <p:custDataLst>
              <p:custData r:id="rId11"/>
            </p:custDataLst>
          </p:nvPr>
        </p:nvGrpSpPr>
        <p:grpSpPr>
          <a:xfrm>
            <a:off x="1752588" y="1801402"/>
            <a:ext cx="6074692" cy="3837398"/>
            <a:chOff x="4610405" y="3047456"/>
            <a:chExt cx="1651415" cy="1533694"/>
          </a:xfrm>
        </p:grpSpPr>
        <p:grpSp>
          <p:nvGrpSpPr>
            <p:cNvPr id="17" name="Group 2"/>
            <p:cNvGrpSpPr/>
            <p:nvPr/>
          </p:nvGrpSpPr>
          <p:grpSpPr>
            <a:xfrm>
              <a:off x="4610405" y="3047456"/>
              <a:ext cx="1651415" cy="1533694"/>
              <a:chOff x="4648810" y="3359441"/>
              <a:chExt cx="713680" cy="756308"/>
            </a:xfrm>
          </p:grpSpPr>
          <p:sp>
            <p:nvSpPr>
              <p:cNvPr id="90" name="Background"/>
              <p:cNvSpPr>
                <a:spLocks/>
              </p:cNvSpPr>
              <p:nvPr/>
            </p:nvSpPr>
            <p:spPr>
              <a:xfrm>
                <a:off x="4648810" y="3359441"/>
                <a:ext cx="713680" cy="75630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1" name="Content"/>
              <p:cNvSpPr>
                <a:spLocks/>
              </p:cNvSpPr>
              <p:nvPr/>
            </p:nvSpPr>
            <p:spPr>
              <a:xfrm>
                <a:off x="4648810" y="3359441"/>
                <a:ext cx="713680" cy="75630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Group 3"/>
            <p:cNvGrpSpPr/>
            <p:nvPr>
              <p:custDataLst>
                <p:custData r:id="rId19"/>
              </p:custDataLst>
            </p:nvPr>
          </p:nvGrpSpPr>
          <p:grpSpPr>
            <a:xfrm>
              <a:off x="6221588" y="3047456"/>
              <a:ext cx="40232" cy="1533693"/>
              <a:chOff x="4604419" y="1543107"/>
              <a:chExt cx="40232" cy="3562301"/>
            </a:xfrm>
          </p:grpSpPr>
          <p:sp>
            <p:nvSpPr>
              <p:cNvPr id="86" name="ScrollBar"/>
              <p:cNvSpPr>
                <a:spLocks/>
              </p:cNvSpPr>
              <p:nvPr/>
            </p:nvSpPr>
            <p:spPr>
              <a:xfrm>
                <a:off x="4604419" y="1543107"/>
                <a:ext cx="40232" cy="356230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7" name="Slider"/>
              <p:cNvSpPr>
                <a:spLocks/>
              </p:cNvSpPr>
              <p:nvPr/>
            </p:nvSpPr>
            <p:spPr>
              <a:xfrm>
                <a:off x="4604419" y="1820652"/>
                <a:ext cx="40232" cy="32172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UpArrow"/>
              <p:cNvSpPr>
                <a:spLocks/>
              </p:cNvSpPr>
              <p:nvPr/>
            </p:nvSpPr>
            <p:spPr>
              <a:xfrm>
                <a:off x="4615835" y="1577208"/>
                <a:ext cx="17401" cy="59419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DownArrow"/>
              <p:cNvSpPr>
                <a:spLocks/>
              </p:cNvSpPr>
              <p:nvPr/>
            </p:nvSpPr>
            <p:spPr>
              <a:xfrm rot="10800000">
                <a:off x="4615835" y="5015660"/>
                <a:ext cx="17401" cy="59419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3" name="Content"/>
          <p:cNvSpPr txBox="1"/>
          <p:nvPr>
            <p:custDataLst>
              <p:custData r:id="rId12"/>
            </p:custDataLst>
          </p:nvPr>
        </p:nvSpPr>
        <p:spPr>
          <a:xfrm>
            <a:off x="2088221" y="1865992"/>
            <a:ext cx="72327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檢舉人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3"/>
            </p:custDataLst>
          </p:nvPr>
        </p:nvSpPr>
        <p:spPr>
          <a:xfrm>
            <a:off x="3878284" y="1855517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標題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4"/>
            </p:custDataLst>
          </p:nvPr>
        </p:nvSpPr>
        <p:spPr>
          <a:xfrm>
            <a:off x="6009200" y="1843781"/>
            <a:ext cx="90281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審查結果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15"/>
            </p:custDataLst>
          </p:nvPr>
        </p:nvSpPr>
        <p:spPr>
          <a:xfrm>
            <a:off x="2097064" y="2316139"/>
            <a:ext cx="541449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Banana99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　</a:t>
            </a:r>
            <a:r>
              <a:rPr lang="zh-TW" alt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有沒有大立光的八卦？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內容符合版規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 txBox="1"/>
          <p:nvPr>
            <p:custDataLst>
              <p:custData r:id="rId16"/>
            </p:custDataLst>
          </p:nvPr>
        </p:nvSpPr>
        <p:spPr>
          <a:xfrm>
            <a:off x="2093196" y="2770320"/>
            <a:ext cx="575670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pink99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　</a:t>
            </a:r>
            <a:r>
              <a:rPr lang="zh-TW" alt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322123123132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                　惡意洗版，黑名單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 txBox="1"/>
          <p:nvPr>
            <p:custDataLst>
              <p:custData r:id="rId17"/>
            </p:custDataLst>
          </p:nvPr>
        </p:nvSpPr>
        <p:spPr>
          <a:xfrm>
            <a:off x="2097064" y="3227667"/>
            <a:ext cx="574279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javalover99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    </a:t>
            </a:r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RE: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有關本周遊戲橘子股價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 謾罵，黑名單一周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MouseClick"/>
          <p:cNvSpPr/>
          <p:nvPr>
            <p:custDataLst>
              <p:custData r:id="rId18"/>
            </p:custDataLst>
          </p:nvPr>
        </p:nvSpPr>
        <p:spPr>
          <a:xfrm rot="20359169">
            <a:off x="1551661" y="24606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79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3" name="Content"/>
          <p:cNvSpPr/>
          <p:nvPr>
            <p:custDataLst>
              <p:custData r:id="rId2"/>
            </p:custDataLst>
          </p:nvPr>
        </p:nvSpPr>
        <p:spPr>
          <a:xfrm>
            <a:off x="8552018" y="916257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3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3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4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5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"/>
          <p:cNvSpPr txBox="1"/>
          <p:nvPr>
            <p:custDataLst>
              <p:custData r:id="rId7"/>
            </p:custDataLst>
          </p:nvPr>
        </p:nvSpPr>
        <p:spPr>
          <a:xfrm>
            <a:off x="7905993" y="699193"/>
            <a:ext cx="10967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Micky99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TabGroupVertical"/>
          <p:cNvGrpSpPr/>
          <p:nvPr>
            <p:custDataLst>
              <p:custData r:id="rId8"/>
            </p:custDataLst>
          </p:nvPr>
        </p:nvGrpSpPr>
        <p:grpSpPr>
          <a:xfrm>
            <a:off x="680812" y="1807049"/>
            <a:ext cx="4636647" cy="2558057"/>
            <a:chOff x="3112690" y="2723643"/>
            <a:chExt cx="2373011" cy="1201212"/>
          </a:xfrm>
        </p:grpSpPr>
        <p:sp>
          <p:nvSpPr>
            <p:cNvPr id="57" name="Container"/>
            <p:cNvSpPr>
              <a:spLocks/>
            </p:cNvSpPr>
            <p:nvPr/>
          </p:nvSpPr>
          <p:spPr>
            <a:xfrm>
              <a:off x="3663526" y="2723643"/>
              <a:ext cx="1822175" cy="120121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Tab2"/>
            <p:cNvSpPr txBox="1">
              <a:spLocks/>
            </p:cNvSpPr>
            <p:nvPr/>
          </p:nvSpPr>
          <p:spPr>
            <a:xfrm>
              <a:off x="3128862" y="2754224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未處理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4"/>
            <p:cNvGrpSpPr/>
            <p:nvPr/>
          </p:nvGrpSpPr>
          <p:grpSpPr>
            <a:xfrm>
              <a:off x="3112690" y="2759533"/>
              <a:ext cx="561084" cy="492319"/>
              <a:chOff x="3326108" y="2799226"/>
              <a:chExt cx="406106" cy="492319"/>
            </a:xfrm>
          </p:grpSpPr>
          <p:sp>
            <p:nvSpPr>
              <p:cNvPr id="62" name="TabLine"/>
              <p:cNvSpPr txBox="1">
                <a:spLocks/>
              </p:cNvSpPr>
              <p:nvPr/>
            </p:nvSpPr>
            <p:spPr>
              <a:xfrm>
                <a:off x="3326108" y="3126398"/>
                <a:ext cx="406106" cy="16514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pPr algn="ctr"/>
                <a:r>
                  <a:rPr lang="zh-TW" altLang="en-US" sz="1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郵件</a:t>
                </a:r>
                <a:r>
                  <a:rPr lang="zh-TW" alt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管理</a:t>
                </a:r>
                <a:endParaRPr lang="en-US" altLang="zh-TW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pPr algn="ctr"/>
                <a:endPara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ActiveTab"/>
              <p:cNvSpPr>
                <a:spLocks/>
              </p:cNvSpPr>
              <p:nvPr/>
            </p:nvSpPr>
            <p:spPr>
              <a:xfrm>
                <a:off x="3724096" y="2799226"/>
                <a:ext cx="0" cy="16514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0" name="Tab3"/>
            <p:cNvSpPr txBox="1">
              <a:spLocks/>
            </p:cNvSpPr>
            <p:nvPr/>
          </p:nvSpPr>
          <p:spPr>
            <a:xfrm>
              <a:off x="3129242" y="2920401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已處理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Tab4"/>
            <p:cNvSpPr txBox="1">
              <a:spLocks/>
            </p:cNvSpPr>
            <p:nvPr/>
          </p:nvSpPr>
          <p:spPr>
            <a:xfrm>
              <a:off x="3129242" y="3254974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黑名單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4" name="資料庫圖表 3"/>
          <p:cNvGraphicFramePr/>
          <p:nvPr>
            <p:extLst/>
          </p:nvPr>
        </p:nvGraphicFramePr>
        <p:xfrm>
          <a:off x="7807924" y="2873304"/>
          <a:ext cx="599402" cy="32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sp>
        <p:nvSpPr>
          <p:cNvPr id="79" name="Content"/>
          <p:cNvSpPr txBox="1"/>
          <p:nvPr>
            <p:custDataLst>
              <p:custData r:id="rId9"/>
            </p:custDataLst>
          </p:nvPr>
        </p:nvSpPr>
        <p:spPr>
          <a:xfrm>
            <a:off x="2532538" y="69269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個人頁面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DownArrow"/>
          <p:cNvSpPr>
            <a:spLocks noChangeAspect="1"/>
          </p:cNvSpPr>
          <p:nvPr/>
        </p:nvSpPr>
        <p:spPr>
          <a:xfrm rot="10800000">
            <a:off x="4267810" y="2701324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82" name="Content"/>
          <p:cNvSpPr txBox="1"/>
          <p:nvPr>
            <p:custDataLst>
              <p:custData r:id="rId10"/>
            </p:custDataLst>
          </p:nvPr>
        </p:nvSpPr>
        <p:spPr>
          <a:xfrm>
            <a:off x="3293587" y="690226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管理員頁面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List"/>
          <p:cNvGrpSpPr/>
          <p:nvPr>
            <p:custDataLst>
              <p:custData r:id="rId11"/>
            </p:custDataLst>
          </p:nvPr>
        </p:nvGrpSpPr>
        <p:grpSpPr>
          <a:xfrm>
            <a:off x="1752588" y="1801402"/>
            <a:ext cx="6074692" cy="3837398"/>
            <a:chOff x="4610405" y="3047456"/>
            <a:chExt cx="1651415" cy="1533694"/>
          </a:xfrm>
        </p:grpSpPr>
        <p:grpSp>
          <p:nvGrpSpPr>
            <p:cNvPr id="17" name="Group 2"/>
            <p:cNvGrpSpPr/>
            <p:nvPr/>
          </p:nvGrpSpPr>
          <p:grpSpPr>
            <a:xfrm>
              <a:off x="4610405" y="3047456"/>
              <a:ext cx="1651415" cy="1533694"/>
              <a:chOff x="4648810" y="3359441"/>
              <a:chExt cx="713680" cy="756308"/>
            </a:xfrm>
          </p:grpSpPr>
          <p:sp>
            <p:nvSpPr>
              <p:cNvPr id="90" name="Background"/>
              <p:cNvSpPr>
                <a:spLocks/>
              </p:cNvSpPr>
              <p:nvPr/>
            </p:nvSpPr>
            <p:spPr>
              <a:xfrm>
                <a:off x="4648810" y="3359441"/>
                <a:ext cx="713680" cy="75630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1" name="Content"/>
              <p:cNvSpPr>
                <a:spLocks/>
              </p:cNvSpPr>
              <p:nvPr/>
            </p:nvSpPr>
            <p:spPr>
              <a:xfrm>
                <a:off x="4648810" y="3359441"/>
                <a:ext cx="713680" cy="75630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Group 3"/>
            <p:cNvGrpSpPr/>
            <p:nvPr>
              <p:custDataLst>
                <p:custData r:id="rId21"/>
              </p:custDataLst>
            </p:nvPr>
          </p:nvGrpSpPr>
          <p:grpSpPr>
            <a:xfrm>
              <a:off x="6221588" y="3047456"/>
              <a:ext cx="40232" cy="1533693"/>
              <a:chOff x="4604419" y="1543107"/>
              <a:chExt cx="40232" cy="3562301"/>
            </a:xfrm>
          </p:grpSpPr>
          <p:sp>
            <p:nvSpPr>
              <p:cNvPr id="86" name="ScrollBar"/>
              <p:cNvSpPr>
                <a:spLocks/>
              </p:cNvSpPr>
              <p:nvPr/>
            </p:nvSpPr>
            <p:spPr>
              <a:xfrm>
                <a:off x="4604419" y="1543107"/>
                <a:ext cx="40232" cy="356230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7" name="Slider"/>
              <p:cNvSpPr>
                <a:spLocks/>
              </p:cNvSpPr>
              <p:nvPr/>
            </p:nvSpPr>
            <p:spPr>
              <a:xfrm>
                <a:off x="4604419" y="1820652"/>
                <a:ext cx="40232" cy="32172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UpArrow"/>
              <p:cNvSpPr>
                <a:spLocks/>
              </p:cNvSpPr>
              <p:nvPr/>
            </p:nvSpPr>
            <p:spPr>
              <a:xfrm>
                <a:off x="4615835" y="1577208"/>
                <a:ext cx="17401" cy="59419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DownArrow"/>
              <p:cNvSpPr>
                <a:spLocks/>
              </p:cNvSpPr>
              <p:nvPr/>
            </p:nvSpPr>
            <p:spPr>
              <a:xfrm rot="10800000">
                <a:off x="4615835" y="5015660"/>
                <a:ext cx="17401" cy="59419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3" name="Content"/>
          <p:cNvSpPr txBox="1"/>
          <p:nvPr>
            <p:custDataLst>
              <p:custData r:id="rId12"/>
            </p:custDataLst>
          </p:nvPr>
        </p:nvSpPr>
        <p:spPr>
          <a:xfrm>
            <a:off x="2088221" y="1865992"/>
            <a:ext cx="72327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寄件人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3"/>
            </p:custDataLst>
          </p:nvPr>
        </p:nvSpPr>
        <p:spPr>
          <a:xfrm>
            <a:off x="3878284" y="1855517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標題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14"/>
            </p:custDataLst>
          </p:nvPr>
        </p:nvSpPr>
        <p:spPr>
          <a:xfrm>
            <a:off x="2097064" y="2316139"/>
            <a:ext cx="422904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Snoopy99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　</a:t>
            </a:r>
            <a:r>
              <a:rPr lang="zh-TW" alt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請問歐付寶要怎麼用？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 txBox="1"/>
          <p:nvPr>
            <p:custDataLst>
              <p:custData r:id="rId15"/>
            </p:custDataLst>
          </p:nvPr>
        </p:nvSpPr>
        <p:spPr>
          <a:xfrm>
            <a:off x="2093196" y="2770320"/>
            <a:ext cx="472597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Kitty99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　</a:t>
            </a:r>
            <a:r>
              <a:rPr lang="zh-TW" alt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RE: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討論版無法發文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                　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 txBox="1"/>
          <p:nvPr>
            <p:custDataLst>
              <p:custData r:id="rId16"/>
            </p:custDataLst>
          </p:nvPr>
        </p:nvSpPr>
        <p:spPr>
          <a:xfrm>
            <a:off x="2097064" y="3227667"/>
            <a:ext cx="404630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Banana99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       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個人頁面追蹤功能有問題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7"/>
            </p:custDataLst>
          </p:nvPr>
        </p:nvSpPr>
        <p:spPr>
          <a:xfrm>
            <a:off x="6588059" y="2287603"/>
            <a:ext cx="6775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回覆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18"/>
            </p:custDataLst>
          </p:nvPr>
        </p:nvSpPr>
        <p:spPr>
          <a:xfrm>
            <a:off x="6582016" y="2786825"/>
            <a:ext cx="6775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回覆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9"/>
            </p:custDataLst>
          </p:nvPr>
        </p:nvSpPr>
        <p:spPr>
          <a:xfrm>
            <a:off x="6576287" y="3244172"/>
            <a:ext cx="6775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回覆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MouseClick"/>
          <p:cNvSpPr/>
          <p:nvPr>
            <p:custDataLst>
              <p:custData r:id="rId20"/>
            </p:custDataLst>
          </p:nvPr>
        </p:nvSpPr>
        <p:spPr>
          <a:xfrm rot="20359169">
            <a:off x="1442124" y="28209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444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46 C 0.01007 -0.00116 0.02084 0.00046 0.03091 -0.00278 C 0.0382 -0.00533 0.02188 -0.01644 0.05156 -0.01713 C 0.08125 -0.01806 0.19341 0.02662 0.20903 -0.00787 C 0.21372 -0.02963 0.58108 0.02245 0.58108 -0.0002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5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3" name="Content"/>
          <p:cNvSpPr/>
          <p:nvPr>
            <p:custDataLst>
              <p:custData r:id="rId2"/>
            </p:custDataLst>
          </p:nvPr>
        </p:nvSpPr>
        <p:spPr>
          <a:xfrm>
            <a:off x="8552018" y="916257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登出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3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4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5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"/>
          <p:cNvSpPr txBox="1"/>
          <p:nvPr>
            <p:custDataLst>
              <p:custData r:id="rId7"/>
            </p:custDataLst>
          </p:nvPr>
        </p:nvSpPr>
        <p:spPr>
          <a:xfrm>
            <a:off x="7905993" y="699193"/>
            <a:ext cx="10967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Micky99</a:t>
            </a:r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您好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TabGroupVertical"/>
          <p:cNvGrpSpPr/>
          <p:nvPr>
            <p:custDataLst>
              <p:custData r:id="rId8"/>
            </p:custDataLst>
          </p:nvPr>
        </p:nvGrpSpPr>
        <p:grpSpPr>
          <a:xfrm>
            <a:off x="658541" y="1807049"/>
            <a:ext cx="4658918" cy="2558057"/>
            <a:chOff x="3101292" y="2723643"/>
            <a:chExt cx="2384409" cy="1201212"/>
          </a:xfrm>
        </p:grpSpPr>
        <p:sp>
          <p:nvSpPr>
            <p:cNvPr id="57" name="Container"/>
            <p:cNvSpPr>
              <a:spLocks/>
            </p:cNvSpPr>
            <p:nvPr/>
          </p:nvSpPr>
          <p:spPr>
            <a:xfrm>
              <a:off x="3663526" y="2723643"/>
              <a:ext cx="1822175" cy="120121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Tab2"/>
            <p:cNvSpPr txBox="1">
              <a:spLocks/>
            </p:cNvSpPr>
            <p:nvPr/>
          </p:nvSpPr>
          <p:spPr>
            <a:xfrm>
              <a:off x="3128862" y="2754224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未處理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4"/>
            <p:cNvGrpSpPr/>
            <p:nvPr/>
          </p:nvGrpSpPr>
          <p:grpSpPr>
            <a:xfrm>
              <a:off x="3101292" y="2759533"/>
              <a:ext cx="561271" cy="661112"/>
              <a:chOff x="3317855" y="2799226"/>
              <a:chExt cx="406241" cy="661112"/>
            </a:xfrm>
          </p:grpSpPr>
          <p:sp>
            <p:nvSpPr>
              <p:cNvPr id="62" name="TabLine"/>
              <p:cNvSpPr txBox="1">
                <a:spLocks/>
              </p:cNvSpPr>
              <p:nvPr/>
            </p:nvSpPr>
            <p:spPr>
              <a:xfrm>
                <a:off x="3317855" y="3295191"/>
                <a:ext cx="406106" cy="16514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pPr algn="ctr"/>
                <a:r>
                  <a:rPr lang="zh-TW" alt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黑名單</a:t>
                </a:r>
                <a:endParaRPr lang="en-US" altLang="zh-TW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ActiveTab"/>
              <p:cNvSpPr>
                <a:spLocks/>
              </p:cNvSpPr>
              <p:nvPr/>
            </p:nvSpPr>
            <p:spPr>
              <a:xfrm>
                <a:off x="3724096" y="2799226"/>
                <a:ext cx="0" cy="16514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0" name="Tab3"/>
            <p:cNvSpPr txBox="1">
              <a:spLocks/>
            </p:cNvSpPr>
            <p:nvPr/>
          </p:nvSpPr>
          <p:spPr>
            <a:xfrm>
              <a:off x="3129242" y="3089828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郵件管理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Tab4"/>
            <p:cNvSpPr txBox="1">
              <a:spLocks/>
            </p:cNvSpPr>
            <p:nvPr/>
          </p:nvSpPr>
          <p:spPr>
            <a:xfrm>
              <a:off x="3131498" y="2921041"/>
              <a:ext cx="534284" cy="1651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pPr algn="ctr"/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已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處理</a:t>
              </a:r>
              <a:endParaRPr lang="en-US" altLang="zh-TW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4" name="資料庫圖表 3"/>
          <p:cNvGraphicFramePr/>
          <p:nvPr>
            <p:extLst/>
          </p:nvPr>
        </p:nvGraphicFramePr>
        <p:xfrm>
          <a:off x="7807924" y="2873304"/>
          <a:ext cx="599402" cy="32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79" name="Content"/>
          <p:cNvSpPr txBox="1"/>
          <p:nvPr>
            <p:custDataLst>
              <p:custData r:id="rId9"/>
            </p:custDataLst>
          </p:nvPr>
        </p:nvSpPr>
        <p:spPr>
          <a:xfrm>
            <a:off x="2532538" y="69269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個人頁面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DownArrow"/>
          <p:cNvSpPr>
            <a:spLocks noChangeAspect="1"/>
          </p:cNvSpPr>
          <p:nvPr/>
        </p:nvSpPr>
        <p:spPr>
          <a:xfrm rot="10800000">
            <a:off x="4267810" y="2701324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82" name="Content"/>
          <p:cNvSpPr txBox="1"/>
          <p:nvPr>
            <p:custDataLst>
              <p:custData r:id="rId10"/>
            </p:custDataLst>
          </p:nvPr>
        </p:nvSpPr>
        <p:spPr>
          <a:xfrm>
            <a:off x="3293587" y="690226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管理員頁面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List"/>
          <p:cNvGrpSpPr/>
          <p:nvPr>
            <p:custDataLst>
              <p:custData r:id="rId11"/>
            </p:custDataLst>
          </p:nvPr>
        </p:nvGrpSpPr>
        <p:grpSpPr>
          <a:xfrm>
            <a:off x="1752588" y="1801402"/>
            <a:ext cx="6074692" cy="3837398"/>
            <a:chOff x="4610405" y="3047456"/>
            <a:chExt cx="1651415" cy="1533694"/>
          </a:xfrm>
        </p:grpSpPr>
        <p:grpSp>
          <p:nvGrpSpPr>
            <p:cNvPr id="17" name="Group 2"/>
            <p:cNvGrpSpPr/>
            <p:nvPr/>
          </p:nvGrpSpPr>
          <p:grpSpPr>
            <a:xfrm>
              <a:off x="4610405" y="3047456"/>
              <a:ext cx="1651415" cy="1533694"/>
              <a:chOff x="4648810" y="3359441"/>
              <a:chExt cx="713680" cy="756308"/>
            </a:xfrm>
          </p:grpSpPr>
          <p:sp>
            <p:nvSpPr>
              <p:cNvPr id="90" name="Background"/>
              <p:cNvSpPr>
                <a:spLocks/>
              </p:cNvSpPr>
              <p:nvPr/>
            </p:nvSpPr>
            <p:spPr>
              <a:xfrm>
                <a:off x="4648810" y="3359441"/>
                <a:ext cx="713680" cy="75630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1" name="Content"/>
              <p:cNvSpPr>
                <a:spLocks/>
              </p:cNvSpPr>
              <p:nvPr/>
            </p:nvSpPr>
            <p:spPr>
              <a:xfrm>
                <a:off x="4648810" y="3359441"/>
                <a:ext cx="713680" cy="75630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Group 3"/>
            <p:cNvGrpSpPr/>
            <p:nvPr>
              <p:custDataLst>
                <p:custData r:id="rId19"/>
              </p:custDataLst>
            </p:nvPr>
          </p:nvGrpSpPr>
          <p:grpSpPr>
            <a:xfrm>
              <a:off x="6221588" y="3047456"/>
              <a:ext cx="40232" cy="1533693"/>
              <a:chOff x="4604419" y="1543107"/>
              <a:chExt cx="40232" cy="3562301"/>
            </a:xfrm>
          </p:grpSpPr>
          <p:sp>
            <p:nvSpPr>
              <p:cNvPr id="86" name="ScrollBar"/>
              <p:cNvSpPr>
                <a:spLocks/>
              </p:cNvSpPr>
              <p:nvPr/>
            </p:nvSpPr>
            <p:spPr>
              <a:xfrm>
                <a:off x="4604419" y="1543107"/>
                <a:ext cx="40232" cy="356230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7" name="Slider"/>
              <p:cNvSpPr>
                <a:spLocks/>
              </p:cNvSpPr>
              <p:nvPr/>
            </p:nvSpPr>
            <p:spPr>
              <a:xfrm>
                <a:off x="4604419" y="1820652"/>
                <a:ext cx="40232" cy="32172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UpArrow"/>
              <p:cNvSpPr>
                <a:spLocks/>
              </p:cNvSpPr>
              <p:nvPr/>
            </p:nvSpPr>
            <p:spPr>
              <a:xfrm>
                <a:off x="4615835" y="1577208"/>
                <a:ext cx="17401" cy="59419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DownArrow"/>
              <p:cNvSpPr>
                <a:spLocks/>
              </p:cNvSpPr>
              <p:nvPr/>
            </p:nvSpPr>
            <p:spPr>
              <a:xfrm rot="10800000">
                <a:off x="4615835" y="5015660"/>
                <a:ext cx="17401" cy="59419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3" name="Content"/>
          <p:cNvSpPr txBox="1"/>
          <p:nvPr>
            <p:custDataLst>
              <p:custData r:id="rId12"/>
            </p:custDataLst>
          </p:nvPr>
        </p:nvSpPr>
        <p:spPr>
          <a:xfrm>
            <a:off x="2088221" y="1865992"/>
            <a:ext cx="90281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用戶名稱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3"/>
            </p:custDataLst>
          </p:nvPr>
        </p:nvSpPr>
        <p:spPr>
          <a:xfrm>
            <a:off x="3878284" y="1855517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原</a:t>
            </a:r>
            <a:r>
              <a:rPr lang="zh-TW" alt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由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4"/>
            </p:custDataLst>
          </p:nvPr>
        </p:nvSpPr>
        <p:spPr>
          <a:xfrm>
            <a:off x="6009200" y="1843781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時效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15"/>
            </p:custDataLst>
          </p:nvPr>
        </p:nvSpPr>
        <p:spPr>
          <a:xfrm>
            <a:off x="2097064" y="2316139"/>
            <a:ext cx="45993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Doraemon99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惡意洗版　　　　　　　　</a:t>
            </a:r>
            <a:r>
              <a:rPr lang="zh-TW" alt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３０天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 txBox="1"/>
          <p:nvPr>
            <p:custDataLst>
              <p:custData r:id="rId16"/>
            </p:custDataLst>
          </p:nvPr>
        </p:nvSpPr>
        <p:spPr>
          <a:xfrm>
            <a:off x="2093196" y="2770320"/>
            <a:ext cx="453201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Banana99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　</a:t>
            </a:r>
            <a:r>
              <a:rPr lang="zh-TW" alt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謾罵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 　               　　　  ７天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 txBox="1"/>
          <p:nvPr>
            <p:custDataLst>
              <p:custData r:id="rId17"/>
            </p:custDataLst>
          </p:nvPr>
        </p:nvSpPr>
        <p:spPr>
          <a:xfrm>
            <a:off x="2097064" y="3227667"/>
            <a:ext cx="449995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sqlgod99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　　    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散</a:t>
            </a:r>
            <a:r>
              <a:rPr lang="zh-TW" altLang="en-US" sz="14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佈</a:t>
            </a:r>
            <a:r>
              <a:rPr lang="zh-TW" altLang="en-US" sz="14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惡意連結</a:t>
            </a:r>
            <a:r>
              <a:rPr lang="zh-TW" alt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　 　　　　　　  永</a:t>
            </a:r>
            <a:r>
              <a:rPr lang="zh-TW" alt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久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MousePointer"/>
          <p:cNvSpPr/>
          <p:nvPr>
            <p:custDataLst>
              <p:custData r:id="rId18"/>
            </p:custDataLst>
          </p:nvPr>
        </p:nvSpPr>
        <p:spPr>
          <a:xfrm rot="20359169">
            <a:off x="1369207" y="318854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92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84921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791" y="32213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3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526204" y="237132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損益表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526204" y="318568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現金流量表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526204" y="19764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基本資料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538904" y="40497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新聞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526204" y="361772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股利政策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1764276" y="1976447"/>
            <a:ext cx="6871826" cy="38140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526204" y="276620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資產負債表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5"/>
            </p:custDataLst>
          </p:nvPr>
        </p:nvSpPr>
        <p:spPr>
          <a:xfrm>
            <a:off x="538904" y="44469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PTT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6" name="Table"/>
          <p:cNvGraphicFramePr>
            <a:graphicFrameLocks noGrp="1"/>
          </p:cNvGraphicFramePr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xmlns="" val="337355574"/>
              </p:ext>
            </p:extLst>
          </p:nvPr>
        </p:nvGraphicFramePr>
        <p:xfrm>
          <a:off x="5076056" y="2947392"/>
          <a:ext cx="3343275" cy="2128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/>
                <a:gridCol w="808792"/>
                <a:gridCol w="819983"/>
                <a:gridCol w="895350"/>
              </a:tblGrid>
              <a:tr h="19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流動資產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非流動資產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總資產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流動負債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非流動負債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總負債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股本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股東權益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總負債</a:t>
                      </a: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股東權益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7" name="LineChart"/>
          <p:cNvGraphicFramePr/>
          <p:nvPr>
            <p:custDataLst>
              <p:custData r:id="rId17"/>
            </p:custDataLst>
            <p:extLst>
              <p:ext uri="{D42A27DB-BD31-4B8C-83A1-F6EECF244321}">
                <p14:modId xmlns:p14="http://schemas.microsoft.com/office/powerpoint/2010/main" xmlns="" val="3625441456"/>
              </p:ext>
            </p:extLst>
          </p:nvPr>
        </p:nvGraphicFramePr>
        <p:xfrm>
          <a:off x="1785938" y="2635228"/>
          <a:ext cx="3235325" cy="2775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55" name="MousePointer"/>
          <p:cNvSpPr/>
          <p:nvPr>
            <p:custDataLst>
              <p:custData r:id="rId18"/>
            </p:custDataLst>
          </p:nvPr>
        </p:nvSpPr>
        <p:spPr>
          <a:xfrm rot="20359169">
            <a:off x="1467598" y="283061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8" name="Content"/>
          <p:cNvSpPr/>
          <p:nvPr>
            <p:custDataLst>
              <p:custData r:id="rId19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20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1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9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791" y="32213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3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526204" y="23860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損益表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526204" y="32004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現金流量表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526204" y="199116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基本資料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538904" y="40644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新聞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526204" y="363244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股利政策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1764276" y="1991166"/>
            <a:ext cx="6871826" cy="38140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526204" y="278092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資產負債表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5"/>
            </p:custDataLst>
          </p:nvPr>
        </p:nvSpPr>
        <p:spPr>
          <a:xfrm>
            <a:off x="538904" y="446170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PTT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6" name="Table"/>
          <p:cNvGraphicFramePr>
            <a:graphicFrameLocks noGrp="1"/>
          </p:cNvGraphicFramePr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xmlns="" val="2122995065"/>
              </p:ext>
            </p:extLst>
          </p:nvPr>
        </p:nvGraphicFramePr>
        <p:xfrm>
          <a:off x="5076056" y="3322151"/>
          <a:ext cx="3343276" cy="980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8112"/>
                <a:gridCol w="778388"/>
                <a:gridCol w="778388"/>
                <a:gridCol w="778388"/>
              </a:tblGrid>
              <a:tr h="19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營業現金流量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投資現金流量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融資現金流量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現金變動數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8" name="PieChart"/>
          <p:cNvGraphicFramePr/>
          <p:nvPr>
            <p:custDataLst>
              <p:custData r:id="rId17"/>
            </p:custDataLst>
            <p:extLst>
              <p:ext uri="{D42A27DB-BD31-4B8C-83A1-F6EECF244321}">
                <p14:modId xmlns:p14="http://schemas.microsoft.com/office/powerpoint/2010/main" xmlns="" val="2594712691"/>
              </p:ext>
            </p:extLst>
          </p:nvPr>
        </p:nvGraphicFramePr>
        <p:xfrm>
          <a:off x="2257822" y="2817128"/>
          <a:ext cx="2291556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55" name="MousePointer"/>
          <p:cNvSpPr/>
          <p:nvPr>
            <p:custDataLst>
              <p:custData r:id="rId18"/>
            </p:custDataLst>
          </p:nvPr>
        </p:nvSpPr>
        <p:spPr>
          <a:xfrm rot="20359169">
            <a:off x="1524556" y="32739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Content"/>
          <p:cNvSpPr/>
          <p:nvPr>
            <p:custDataLst>
              <p:custData r:id="rId19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20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1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27632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3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526204" y="231403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損益表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526204" y="312839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現金流量表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526204" y="191915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基本資料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538904" y="399248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新聞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526204" y="356044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股利政策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1764276" y="1919158"/>
            <a:ext cx="6623299" cy="38140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526204" y="270892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資產負債表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5"/>
            </p:custDataLst>
          </p:nvPr>
        </p:nvSpPr>
        <p:spPr>
          <a:xfrm>
            <a:off x="538904" y="438969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PTT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VerticalBarChart"/>
          <p:cNvGraphicFramePr/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xmlns="" val="808954626"/>
              </p:ext>
            </p:extLst>
          </p:nvPr>
        </p:nvGraphicFramePr>
        <p:xfrm>
          <a:off x="1906363" y="2456195"/>
          <a:ext cx="3223074" cy="276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graphicFrame>
        <p:nvGraphicFramePr>
          <p:cNvPr id="56" name="Table"/>
          <p:cNvGraphicFramePr>
            <a:graphicFrameLocks noGrp="1"/>
          </p:cNvGraphicFramePr>
          <p:nvPr>
            <p:custDataLst>
              <p:custData r:id="rId17"/>
            </p:custDataLst>
            <p:extLst>
              <p:ext uri="{D42A27DB-BD31-4B8C-83A1-F6EECF244321}">
                <p14:modId xmlns:p14="http://schemas.microsoft.com/office/powerpoint/2010/main" xmlns="" val="3328344097"/>
              </p:ext>
            </p:extLst>
          </p:nvPr>
        </p:nvGraphicFramePr>
        <p:xfrm>
          <a:off x="5511030" y="2546806"/>
          <a:ext cx="2447925" cy="25755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/>
                <a:gridCol w="808792"/>
                <a:gridCol w="819983"/>
              </a:tblGrid>
              <a:tr h="32194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現金股利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</a:rPr>
                        <a:t>股票股利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219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9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19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19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19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19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19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MousePointer"/>
          <p:cNvSpPr/>
          <p:nvPr>
            <p:custDataLst>
              <p:custData r:id="rId18"/>
            </p:custDataLst>
          </p:nvPr>
        </p:nvSpPr>
        <p:spPr>
          <a:xfrm rot="20359169">
            <a:off x="1467599" y="363058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8" name="Content"/>
          <p:cNvSpPr/>
          <p:nvPr>
            <p:custDataLst>
              <p:custData r:id="rId19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20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1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59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84921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http://www.ezstock.com.tw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02" name="Content"/>
          <p:cNvSpPr/>
          <p:nvPr>
            <p:custDataLst>
              <p:custData r:id="rId2"/>
            </p:custDataLst>
          </p:nvPr>
        </p:nvSpPr>
        <p:spPr>
          <a:xfrm>
            <a:off x="8460432" y="692696"/>
            <a:ext cx="432048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註冊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3" name="Content"/>
          <p:cNvSpPr/>
          <p:nvPr>
            <p:custDataLst>
              <p:custData r:id="rId3"/>
            </p:custDataLst>
          </p:nvPr>
        </p:nvSpPr>
        <p:spPr>
          <a:xfrm>
            <a:off x="7956376" y="692696"/>
            <a:ext cx="504056" cy="2160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登入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512"/>
          <p:cNvGrpSpPr/>
          <p:nvPr/>
        </p:nvGrpSpPr>
        <p:grpSpPr>
          <a:xfrm>
            <a:off x="5940152" y="692696"/>
            <a:ext cx="2016224" cy="360040"/>
            <a:chOff x="5940152" y="692696"/>
            <a:chExt cx="2016224" cy="360040"/>
          </a:xfrm>
        </p:grpSpPr>
        <p:sp>
          <p:nvSpPr>
            <p:cNvPr id="506" name="Content"/>
            <p:cNvSpPr/>
            <p:nvPr>
              <p:custDataLst>
                <p:custData r:id="rId25"/>
              </p:custDataLst>
            </p:nvPr>
          </p:nvSpPr>
          <p:spPr>
            <a:xfrm>
              <a:off x="5940152" y="692696"/>
              <a:ext cx="2016224" cy="36004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Search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04" name="Picture 2" descr="C:\Users\t-dantay\Documents\Placeholders\search.png"/>
            <p:cNvPicPr>
              <a:picLocks noChangeAspect="1" noChangeArrowheads="1"/>
            </p:cNvPicPr>
            <p:nvPr>
              <p:custDataLst>
                <p:custData r:id="rId26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68344" y="764704"/>
              <a:ext cx="276942" cy="27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7" name="Content"/>
          <p:cNvSpPr txBox="1"/>
          <p:nvPr>
            <p:custDataLst>
              <p:custData r:id="rId4"/>
            </p:custDataLst>
          </p:nvPr>
        </p:nvSpPr>
        <p:spPr>
          <a:xfrm>
            <a:off x="89959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個股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8" name="Content"/>
          <p:cNvSpPr txBox="1"/>
          <p:nvPr>
            <p:custDataLst>
              <p:custData r:id="rId5"/>
            </p:custDataLst>
          </p:nvPr>
        </p:nvSpPr>
        <p:spPr>
          <a:xfrm>
            <a:off x="1403648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選股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9" name="Content"/>
          <p:cNvSpPr txBox="1"/>
          <p:nvPr>
            <p:custDataLst>
              <p:custData r:id="rId6"/>
            </p:custDataLst>
          </p:nvPr>
        </p:nvSpPr>
        <p:spPr>
          <a:xfrm>
            <a:off x="1979712" y="692696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zh-TW" altLang="en-US" sz="1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文章</a:t>
            </a:r>
            <a:endParaRPr lang="en-US" sz="1200" u="sng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0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17" y="74038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526204" y="237132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損益表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526204" y="318568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現金流量表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526204" y="19764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基本資料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538904" y="40497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新聞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526204" y="361772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股利政策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1764276" y="1976447"/>
            <a:ext cx="6623299" cy="38140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526204" y="276620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資產負債表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5"/>
            </p:custDataLst>
          </p:nvPr>
        </p:nvSpPr>
        <p:spPr>
          <a:xfrm>
            <a:off x="538904" y="44469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PTT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16"/>
            </p:custDataLst>
          </p:nvPr>
        </p:nvSpPr>
        <p:spPr>
          <a:xfrm>
            <a:off x="2052083" y="2811331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12/11 </a:t>
            </a:r>
            <a:r>
              <a:rPr lang="zh-TW" altLang="en-US" sz="1400" u="sng" dirty="0" smtClean="0">
                <a:solidFill>
                  <a:schemeClr val="accent1">
                    <a:lumMod val="75000"/>
                  </a:schemeClr>
                </a:solidFill>
              </a:rPr>
              <a:t>華美 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106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年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月營收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2236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萬、年減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98.47%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7"/>
            </p:custDataLst>
          </p:nvPr>
        </p:nvSpPr>
        <p:spPr>
          <a:xfrm>
            <a:off x="2057643" y="3459403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12/07</a:t>
            </a:r>
            <a:r>
              <a:rPr lang="en-US" altLang="zh-TW" sz="1400" u="sng" dirty="0" smtClean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電子通路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》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董座遭羈押禁見，華美：配合調查、營運正常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8"/>
            </p:custDataLst>
          </p:nvPr>
        </p:nvSpPr>
        <p:spPr>
          <a:xfrm>
            <a:off x="2052082" y="4755547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12/05 </a:t>
            </a:r>
            <a:r>
              <a:rPr lang="zh-TW" altLang="en-US" sz="1400" u="sng" dirty="0" smtClean="0">
                <a:solidFill>
                  <a:schemeClr val="accent1">
                    <a:lumMod val="75000"/>
                  </a:schemeClr>
                </a:solidFill>
              </a:rPr>
              <a:t>華美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訂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107/1/19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召開股東臨時會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9"/>
            </p:custDataLst>
          </p:nvPr>
        </p:nvSpPr>
        <p:spPr>
          <a:xfrm>
            <a:off x="2057643" y="4107475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12/07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社會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》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華美科技涉假交易，有逃亡之虞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高層羈押禁見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20"/>
            </p:custDataLst>
          </p:nvPr>
        </p:nvSpPr>
        <p:spPr>
          <a:xfrm>
            <a:off x="2057643" y="2227312"/>
            <a:ext cx="5970741" cy="280077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altLang="zh-TW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12/29 </a:t>
            </a:r>
            <a:r>
              <a:rPr lang="zh-TW" altLang="en-US" sz="1400" u="sng" dirty="0" smtClean="0">
                <a:solidFill>
                  <a:schemeClr val="accent1">
                    <a:lumMod val="75000"/>
                  </a:schemeClr>
                </a:solidFill>
              </a:rPr>
              <a:t>華美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截至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11/30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止應收帳款餘額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24.97</a:t>
            </a:r>
            <a:r>
              <a:rPr lang="zh-TW" altLang="en-US" sz="1400" u="sng" dirty="0">
                <a:solidFill>
                  <a:schemeClr val="accent1">
                    <a:lumMod val="75000"/>
                  </a:schemeClr>
                </a:solidFill>
              </a:rPr>
              <a:t>億元，佔資產比例</a:t>
            </a:r>
            <a:r>
              <a:rPr lang="en-US" altLang="zh-TW" sz="1400" u="sng" dirty="0">
                <a:solidFill>
                  <a:schemeClr val="accent1">
                    <a:lumMod val="75000"/>
                  </a:schemeClr>
                </a:solidFill>
              </a:rPr>
              <a:t>57.65%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MouseClick"/>
          <p:cNvSpPr/>
          <p:nvPr>
            <p:custDataLst>
              <p:custData r:id="rId21"/>
            </p:custDataLst>
          </p:nvPr>
        </p:nvSpPr>
        <p:spPr>
          <a:xfrm rot="20359169">
            <a:off x="1396160" y="411650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1" name="Content"/>
          <p:cNvSpPr/>
          <p:nvPr>
            <p:custDataLst>
              <p:custData r:id="rId22"/>
            </p:custDataLst>
          </p:nvPr>
        </p:nvSpPr>
        <p:spPr>
          <a:xfrm>
            <a:off x="539552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基本面分析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23"/>
            </p:custDataLst>
          </p:nvPr>
        </p:nvSpPr>
        <p:spPr>
          <a:xfrm>
            <a:off x="1835696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技術面分析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4"/>
            </p:custDataLst>
          </p:nvPr>
        </p:nvSpPr>
        <p:spPr>
          <a:xfrm>
            <a:off x="3203848" y="1196752"/>
            <a:ext cx="1106592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籌碼面分析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590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416 C 0.01024 -0.00486 0.02083 -0.00324 0.0309 -0.00648 C 0.03854 -0.00902 0.04479 -0.0162 0.05173 -0.02106 C 0.07916 -0.04027 0.0908 -0.06782 0.10642 -0.10231 C 0.11111 -0.12407 0.11371 -0.1449 0.11371 -0.16759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0.xml"/></Relationships>
</file>

<file path=customXml/_rels/item10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1.xml"/></Relationships>
</file>

<file path=customXml/_rels/item10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2.xml"/></Relationships>
</file>

<file path=customXml/_rels/item10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3.xml"/></Relationships>
</file>

<file path=customXml/_rels/item10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4.xml"/></Relationships>
</file>

<file path=customXml/_rels/item10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5.xml"/></Relationships>
</file>

<file path=customXml/_rels/item10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6.xml"/></Relationships>
</file>

<file path=customXml/_rels/item10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7.xml"/></Relationships>
</file>

<file path=customXml/_rels/item10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8.xml"/></Relationships>
</file>

<file path=customXml/_rels/item10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9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0.xml"/></Relationships>
</file>

<file path=customXml/_rels/item10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1.xml"/></Relationships>
</file>

<file path=customXml/_rels/item10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2.xml"/></Relationships>
</file>

<file path=customXml/_rels/item10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3.xml"/></Relationships>
</file>

<file path=customXml/_rels/item10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4.xml"/></Relationships>
</file>

<file path=customXml/_rels/item10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5.xml"/></Relationships>
</file>

<file path=customXml/_rels/item10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6.xml"/></Relationships>
</file>

<file path=customXml/_rels/item10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7.xml"/></Relationships>
</file>

<file path=customXml/_rels/item10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8.xml"/></Relationships>
</file>

<file path=customXml/_rels/item10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9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0.xml"/></Relationships>
</file>

<file path=customXml/_rels/item10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1.xml"/></Relationships>
</file>

<file path=customXml/_rels/item10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2.xml"/></Relationships>
</file>

<file path=customXml/_rels/item10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3.xml"/></Relationships>
</file>

<file path=customXml/_rels/item10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4.xml"/></Relationships>
</file>

<file path=customXml/_rels/item10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5.xml"/></Relationships>
</file>

<file path=customXml/_rels/item10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6.xml"/></Relationships>
</file>

<file path=customXml/_rels/item10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7.xml"/></Relationships>
</file>

<file path=customXml/_rels/item10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8.xml"/></Relationships>
</file>

<file path=customXml/_rels/item10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9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0.xml"/></Relationships>
</file>

<file path=customXml/_rels/item10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1.xml"/></Relationships>
</file>

<file path=customXml/_rels/item10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2.xml"/></Relationships>
</file>

<file path=customXml/_rels/item10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3.xml"/></Relationships>
</file>

<file path=customXml/_rels/item10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4.xml"/></Relationships>
</file>

<file path=customXml/_rels/item10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5.xml"/></Relationships>
</file>

<file path=customXml/_rels/item10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6.xml"/></Relationships>
</file>

<file path=customXml/_rels/item10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7.xml"/></Relationships>
</file>

<file path=customXml/_rels/item10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8.xml"/></Relationships>
</file>

<file path=customXml/_rels/item10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9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0.xml"/></Relationships>
</file>

<file path=customXml/_rels/item10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1.xml"/></Relationships>
</file>

<file path=customXml/_rels/item10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2.xml"/></Relationships>
</file>

<file path=customXml/_rels/item10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3.xml"/></Relationships>
</file>

<file path=customXml/_rels/item10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4.xml"/></Relationships>
</file>

<file path=customXml/_rels/item10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5.xml"/></Relationships>
</file>

<file path=customXml/_rels/item10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6.xml"/></Relationships>
</file>

<file path=customXml/_rels/item10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7.xml"/></Relationships>
</file>

<file path=customXml/_rels/item10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8.xml"/></Relationships>
</file>

<file path=customXml/_rels/item10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9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0.xml"/></Relationships>
</file>

<file path=customXml/_rels/item10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1.xml"/></Relationships>
</file>

<file path=customXml/_rels/item10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2.xml"/></Relationships>
</file>

<file path=customXml/_rels/item10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3.xml"/></Relationships>
</file>

<file path=customXml/_rels/item10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4.xml"/></Relationships>
</file>

<file path=customXml/_rels/item10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5.xml"/></Relationships>
</file>

<file path=customXml/_rels/item10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6.xml"/></Relationships>
</file>

<file path=customXml/_rels/item10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7.xml"/></Relationships>
</file>

<file path=customXml/_rels/item10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8.xml"/></Relationships>
</file>

<file path=customXml/_rels/item10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9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0.xml"/></Relationships>
</file>

<file path=customXml/_rels/item10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1.xml"/></Relationships>
</file>

<file path=customXml/_rels/item10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2.xml"/></Relationships>
</file>

<file path=customXml/_rels/item10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3.xml"/></Relationships>
</file>

<file path=customXml/_rels/item10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4.xml"/></Relationships>
</file>

<file path=customXml/_rels/item10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5.xml"/></Relationships>
</file>

<file path=customXml/_rels/item10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6.xml"/></Relationships>
</file>

<file path=customXml/_rels/item10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7.xml"/></Relationships>
</file>

<file path=customXml/_rels/item10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8.xml"/></Relationships>
</file>

<file path=customXml/_rels/item10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9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0.xml"/></Relationships>
</file>

<file path=customXml/_rels/item10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1.xml"/></Relationships>
</file>

<file path=customXml/_rels/item10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2.xml"/></Relationships>
</file>

<file path=customXml/_rels/item10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3.xml"/></Relationships>
</file>

<file path=customXml/_rels/item10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4.xml"/></Relationships>
</file>

<file path=customXml/_rels/item10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5.xml"/></Relationships>
</file>

<file path=customXml/_rels/item10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6.xml"/></Relationships>
</file>

<file path=customXml/_rels/item10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7.xml"/></Relationships>
</file>

<file path=customXml/_rels/item10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8.xml"/></Relationships>
</file>

<file path=customXml/_rels/item10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9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0.xml"/></Relationships>
</file>

<file path=customXml/_rels/item10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1.xml"/></Relationships>
</file>

<file path=customXml/_rels/item10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2.xml"/></Relationships>
</file>

<file path=customXml/_rels/item10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3.xml"/></Relationships>
</file>

<file path=customXml/_rels/item10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4.xml"/></Relationships>
</file>

<file path=customXml/_rels/item10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5.xml"/></Relationships>
</file>

<file path=customXml/_rels/item10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6.xml"/></Relationships>
</file>

<file path=customXml/_rels/item10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7.xml"/></Relationships>
</file>

<file path=customXml/_rels/item10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8.xml"/></Relationships>
</file>

<file path=customXml/_rels/item10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9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0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0.xml"/></Relationships>
</file>

<file path=customXml/_rels/item10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1.xml"/></Relationships>
</file>

<file path=customXml/_rels/item10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2.xml"/></Relationships>
</file>

<file path=customXml/_rels/item10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3.xml"/></Relationships>
</file>

<file path=customXml/_rels/item10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4.xml"/></Relationships>
</file>

<file path=customXml/_rels/item10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5.xml"/></Relationships>
</file>

<file path=customXml/_rels/item10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6.xml"/></Relationships>
</file>

<file path=customXml/_rels/item10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7.xml"/></Relationships>
</file>

<file path=customXml/_rels/item10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8.xml"/></Relationships>
</file>

<file path=customXml/_rels/item10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0.xml"/></Relationships>
</file>

<file path=customXml/_rels/item1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1.xml"/></Relationships>
</file>

<file path=customXml/_rels/item1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2.xml"/></Relationships>
</file>

<file path=customXml/_rels/item1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3.xml"/></Relationships>
</file>

<file path=customXml/_rels/item1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4.xml"/></Relationships>
</file>

<file path=customXml/_rels/item1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5.xml"/></Relationships>
</file>

<file path=customXml/_rels/item1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6.xml"/></Relationships>
</file>

<file path=customXml/_rels/item1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7.xml"/></Relationships>
</file>

<file path=customXml/_rels/item1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8.xml"/></Relationships>
</file>

<file path=customXml/_rels/item1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9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0.xml"/></Relationships>
</file>

<file path=customXml/_rels/item1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1.xml"/></Relationships>
</file>

<file path=customXml/_rels/item1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2.xml"/></Relationships>
</file>

<file path=customXml/_rels/item1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3.xml"/></Relationships>
</file>

<file path=customXml/_rels/item1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4.xml"/></Relationships>
</file>

<file path=customXml/_rels/item1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5.xml"/></Relationships>
</file>

<file path=customXml/_rels/item1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6.xml"/></Relationships>
</file>

<file path=customXml/_rels/item1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7.xml"/></Relationships>
</file>

<file path=customXml/_rels/item1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8.xml"/></Relationships>
</file>

<file path=customXml/_rels/item1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9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0.xml"/></Relationships>
</file>

<file path=customXml/_rels/item1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1.xml"/></Relationships>
</file>

<file path=customXml/_rels/item1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2.xml"/></Relationships>
</file>

<file path=customXml/_rels/item1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3.xml"/></Relationships>
</file>

<file path=customXml/_rels/item1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4.xml"/></Relationships>
</file>

<file path=customXml/_rels/item1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5.xml"/></Relationships>
</file>

<file path=customXml/_rels/item1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6.xml"/></Relationships>
</file>

<file path=customXml/_rels/item1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7.xml"/></Relationships>
</file>

<file path=customXml/_rels/item1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8.xml"/></Relationships>
</file>

<file path=customXml/_rels/item1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9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0.xml"/></Relationships>
</file>

<file path=customXml/_rels/item1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1.xml"/></Relationships>
</file>

<file path=customXml/_rels/item1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2.xml"/></Relationships>
</file>

<file path=customXml/_rels/item1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3.xml"/></Relationships>
</file>

<file path=customXml/_rels/item1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4.xml"/></Relationships>
</file>

<file path=customXml/_rels/item1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5.xml"/></Relationships>
</file>

<file path=customXml/_rels/item1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6.xml"/></Relationships>
</file>

<file path=customXml/_rels/item1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7.xml"/></Relationships>
</file>

<file path=customXml/_rels/item1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8.xml"/></Relationships>
</file>

<file path=customXml/_rels/item1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9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0.xml"/></Relationships>
</file>

<file path=customXml/_rels/item1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1.xml"/></Relationships>
</file>

<file path=customXml/_rels/item1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2.xml"/></Relationships>
</file>

<file path=customXml/_rels/item1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3.xml"/></Relationships>
</file>

<file path=customXml/_rels/item1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4.xml"/></Relationships>
</file>

<file path=customXml/_rels/item1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5.xml"/></Relationships>
</file>

<file path=customXml/_rels/item1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6.xml"/></Relationships>
</file>

<file path=customXml/_rels/item1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7.xml"/></Relationships>
</file>

<file path=customXml/_rels/item1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8.xml"/></Relationships>
</file>

<file path=customXml/_rels/item1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9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0.xml"/></Relationships>
</file>

<file path=customXml/_rels/item1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1.xml"/></Relationships>
</file>

<file path=customXml/_rels/item1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2.xml"/></Relationships>
</file>

<file path=customXml/_rels/item1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3.xml"/></Relationships>
</file>

<file path=customXml/_rels/item1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4.xml"/></Relationships>
</file>

<file path=customXml/_rels/item1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5.xml"/></Relationships>
</file>

<file path=customXml/_rels/item1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6.xml"/></Relationships>
</file>

<file path=customXml/_rels/item1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7.xml"/></Relationships>
</file>

<file path=customXml/_rels/item1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8.xml"/></Relationships>
</file>

<file path=customXml/_rels/item1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9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0.xml"/></Relationships>
</file>

<file path=customXml/_rels/item1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1.xml"/></Relationships>
</file>

<file path=customXml/_rels/item1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2.xml"/></Relationships>
</file>

<file path=customXml/_rels/item1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3.xml"/></Relationships>
</file>

<file path=customXml/_rels/item1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4.xml"/></Relationships>
</file>

<file path=customXml/_rels/item1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5.xml"/></Relationships>
</file>

<file path=customXml/_rels/item1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6.xml"/></Relationships>
</file>

<file path=customXml/_rels/item1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7.xml"/></Relationships>
</file>

<file path=customXml/_rels/item1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8.xml"/></Relationships>
</file>

<file path=customXml/_rels/item1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9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0.xml"/></Relationships>
</file>

<file path=customXml/_rels/item1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1.xml"/></Relationships>
</file>

<file path=customXml/_rels/item1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2.xml"/></Relationships>
</file>

<file path=customXml/_rels/item1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3.xml"/></Relationships>
</file>

<file path=customXml/_rels/item1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4.xml"/></Relationships>
</file>

<file path=customXml/_rels/item1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5.xml"/></Relationships>
</file>

<file path=customXml/_rels/item1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6.xml"/></Relationships>
</file>

<file path=customXml/_rels/item1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7.xml"/></Relationships>
</file>

<file path=customXml/_rels/item1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8.xml"/></Relationships>
</file>

<file path=customXml/_rels/item1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9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0.xml"/></Relationships>
</file>

<file path=customXml/_rels/item1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1.xml"/></Relationships>
</file>

<file path=customXml/_rels/item1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2.xml"/></Relationships>
</file>

<file path=customXml/_rels/item1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3.xml"/></Relationships>
</file>

<file path=customXml/_rels/item1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4.xml"/></Relationships>
</file>

<file path=customXml/_rels/item1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5.xml"/></Relationships>
</file>

<file path=customXml/_rels/item1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6.xml"/></Relationships>
</file>

<file path=customXml/_rels/item1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7.xml"/></Relationships>
</file>

<file path=customXml/_rels/item1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8.xml"/></Relationships>
</file>

<file path=customXml/_rels/item1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9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0.xml"/></Relationships>
</file>

<file path=customXml/_rels/item1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1.xml"/></Relationships>
</file>

<file path=customXml/_rels/item1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2.xml"/></Relationships>
</file>

<file path=customXml/_rels/item1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3.xml"/></Relationships>
</file>

<file path=customXml/_rels/item1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4.xml"/></Relationships>
</file>

<file path=customXml/_rels/item1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5.xml"/></Relationships>
</file>

<file path=customXml/_rels/item1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6.xml"/></Relationships>
</file>

<file path=customXml/_rels/item1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7.xml"/></Relationships>
</file>

<file path=customXml/_rels/item1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8.xml"/></Relationships>
</file>

<file path=customXml/_rels/item1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0.xml"/></Relationships>
</file>

<file path=customXml/_rels/item1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1.xml"/></Relationships>
</file>

<file path=customXml/_rels/item1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2.xml"/></Relationships>
</file>

<file path=customXml/_rels/item1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3.xml"/></Relationships>
</file>

<file path=customXml/_rels/item1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4.xml"/></Relationships>
</file>

<file path=customXml/_rels/item1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5.xml"/></Relationships>
</file>

<file path=customXml/_rels/item1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6.xml"/></Relationships>
</file>

<file path=customXml/_rels/item1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7.xml"/></Relationships>
</file>

<file path=customXml/_rels/item1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8.xml"/></Relationships>
</file>

<file path=customXml/_rels/item1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9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1.xml"/></Relationships>
</file>

<file path=customXml/_rels/item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2.xml"/></Relationships>
</file>

<file path=customXml/_rels/item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3.xml"/></Relationships>
</file>

<file path=customXml/_rels/item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4.xml"/></Relationships>
</file>

<file path=customXml/_rels/item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5.xml"/></Relationships>
</file>

<file path=customXml/_rels/item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6.xml"/></Relationships>
</file>

<file path=customXml/_rels/item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7.xml"/></Relationships>
</file>

<file path=customXml/_rels/item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8.xml"/></Relationships>
</file>

<file path=customXml/_rels/item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9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0.xml"/></Relationships>
</file>

<file path=customXml/_rels/item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1.xml"/></Relationships>
</file>

<file path=customXml/_rels/item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2.xml"/></Relationships>
</file>

<file path=customXml/_rels/item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3.xml"/></Relationships>
</file>

<file path=customXml/_rels/item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4.xml"/></Relationships>
</file>

<file path=customXml/_rels/item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5.xml"/></Relationships>
</file>

<file path=customXml/_rels/item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6.xml"/></Relationships>
</file>

<file path=customXml/_rels/item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7.xml"/></Relationships>
</file>

<file path=customXml/_rels/item8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8.xml"/></Relationships>
</file>

<file path=customXml/_rels/item8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9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0.xml"/></Relationships>
</file>

<file path=customXml/_rels/item8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1.xml"/></Relationships>
</file>

<file path=customXml/_rels/item8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2.xml"/></Relationships>
</file>

<file path=customXml/_rels/item8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3.xml"/></Relationships>
</file>

<file path=customXml/_rels/item8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4.xml"/></Relationships>
</file>

<file path=customXml/_rels/item8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5.xml"/></Relationships>
</file>

<file path=customXml/_rels/item8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6.xml"/></Relationships>
</file>

<file path=customXml/_rels/item8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7.xml"/></Relationships>
</file>

<file path=customXml/_rels/item8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8.xml"/></Relationships>
</file>

<file path=customXml/_rels/item8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9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0.xml"/></Relationships>
</file>

<file path=customXml/_rels/item8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1.xml"/></Relationships>
</file>

<file path=customXml/_rels/item8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2.xml"/></Relationships>
</file>

<file path=customXml/_rels/item8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3.xml"/></Relationships>
</file>

<file path=customXml/_rels/item8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4.xml"/></Relationships>
</file>

<file path=customXml/_rels/item8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5.xml"/></Relationships>
</file>

<file path=customXml/_rels/item8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6.xml"/></Relationships>
</file>

<file path=customXml/_rels/item8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7.xml"/></Relationships>
</file>

<file path=customXml/_rels/item8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8.xml"/></Relationships>
</file>

<file path=customXml/_rels/item8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9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8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0.xml"/></Relationships>
</file>

<file path=customXml/_rels/item8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1.xml"/></Relationships>
</file>

<file path=customXml/_rels/item8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2.xml"/></Relationships>
</file>

<file path=customXml/_rels/item8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3.xml"/></Relationships>
</file>

<file path=customXml/_rels/item8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4.xml"/></Relationships>
</file>

<file path=customXml/_rels/item8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5.xml"/></Relationships>
</file>

<file path=customXml/_rels/item8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6.xml"/></Relationships>
</file>

<file path=customXml/_rels/item8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7.xml"/></Relationships>
</file>

<file path=customXml/_rels/item8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8.xml"/></Relationships>
</file>

<file path=customXml/_rels/item8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0.xml"/></Relationships>
</file>

<file path=customXml/_rels/item9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1.xml"/></Relationships>
</file>

<file path=customXml/_rels/item9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2.xml"/></Relationships>
</file>

<file path=customXml/_rels/item9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3.xml"/></Relationships>
</file>

<file path=customXml/_rels/item9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4.xml"/></Relationships>
</file>

<file path=customXml/_rels/item9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5.xml"/></Relationships>
</file>

<file path=customXml/_rels/item9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6.xml"/></Relationships>
</file>

<file path=customXml/_rels/item9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7.xml"/></Relationships>
</file>

<file path=customXml/_rels/item9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8.xml"/></Relationships>
</file>

<file path=customXml/_rels/item9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9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0.xml"/></Relationships>
</file>

<file path=customXml/_rels/item9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1.xml"/></Relationships>
</file>

<file path=customXml/_rels/item9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2.xml"/></Relationships>
</file>

<file path=customXml/_rels/item9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3.xml"/></Relationships>
</file>

<file path=customXml/_rels/item9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4.xml"/></Relationships>
</file>

<file path=customXml/_rels/item9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5.xml"/></Relationships>
</file>

<file path=customXml/_rels/item9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6.xml"/></Relationships>
</file>

<file path=customXml/_rels/item9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7.xml"/></Relationships>
</file>

<file path=customXml/_rels/item9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8.xml"/></Relationships>
</file>

<file path=customXml/_rels/item9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9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0.xml"/></Relationships>
</file>

<file path=customXml/_rels/item9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1.xml"/></Relationships>
</file>

<file path=customXml/_rels/item9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2.xml"/></Relationships>
</file>

<file path=customXml/_rels/item9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3.xml"/></Relationships>
</file>

<file path=customXml/_rels/item9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4.xml"/></Relationships>
</file>

<file path=customXml/_rels/item9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5.xml"/></Relationships>
</file>

<file path=customXml/_rels/item9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6.xml"/></Relationships>
</file>

<file path=customXml/_rels/item9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7.xml"/></Relationships>
</file>

<file path=customXml/_rels/item9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8.xml"/></Relationships>
</file>

<file path=customXml/_rels/item9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9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0.xml"/></Relationships>
</file>

<file path=customXml/_rels/item9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1.xml"/></Relationships>
</file>

<file path=customXml/_rels/item9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2.xml"/></Relationships>
</file>

<file path=customXml/_rels/item9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3.xml"/></Relationships>
</file>

<file path=customXml/_rels/item9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4.xml"/></Relationships>
</file>

<file path=customXml/_rels/item9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5.xml"/></Relationships>
</file>

<file path=customXml/_rels/item9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6.xml"/></Relationships>
</file>

<file path=customXml/_rels/item9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7.xml"/></Relationships>
</file>

<file path=customXml/_rels/item9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8.xml"/></Relationships>
</file>

<file path=customXml/_rels/item9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9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0.xml"/></Relationships>
</file>

<file path=customXml/_rels/item9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1.xml"/></Relationships>
</file>

<file path=customXml/_rels/item9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2.xml"/></Relationships>
</file>

<file path=customXml/_rels/item9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3.xml"/></Relationships>
</file>

<file path=customXml/_rels/item9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4.xml"/></Relationships>
</file>

<file path=customXml/_rels/item9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5.xml"/></Relationships>
</file>

<file path=customXml/_rels/item9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6.xml"/></Relationships>
</file>

<file path=customXml/_rels/item9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7.xml"/></Relationships>
</file>

<file path=customXml/_rels/item9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8.xml"/></Relationships>
</file>

<file path=customXml/_rels/item9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9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0.xml"/></Relationships>
</file>

<file path=customXml/_rels/item9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1.xml"/></Relationships>
</file>

<file path=customXml/_rels/item9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2.xml"/></Relationships>
</file>

<file path=customXml/_rels/item9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3.xml"/></Relationships>
</file>

<file path=customXml/_rels/item9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4.xml"/></Relationships>
</file>

<file path=customXml/_rels/item9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5.xml"/></Relationships>
</file>

<file path=customXml/_rels/item9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6.xml"/></Relationships>
</file>

<file path=customXml/_rels/item9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7.xml"/></Relationships>
</file>

<file path=customXml/_rels/item9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8.xml"/></Relationships>
</file>

<file path=customXml/_rels/item9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9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0.xml"/></Relationships>
</file>

<file path=customXml/_rels/item9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1.xml"/></Relationships>
</file>

<file path=customXml/_rels/item9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2.xml"/></Relationships>
</file>

<file path=customXml/_rels/item9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3.xml"/></Relationships>
</file>

<file path=customXml/_rels/item9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4.xml"/></Relationships>
</file>

<file path=customXml/_rels/item9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5.xml"/></Relationships>
</file>

<file path=customXml/_rels/item9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6.xml"/></Relationships>
</file>

<file path=customXml/_rels/item9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7.xml"/></Relationships>
</file>

<file path=customXml/_rels/item9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8.xml"/></Relationships>
</file>

<file path=customXml/_rels/item9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9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0.xml"/></Relationships>
</file>

<file path=customXml/_rels/item9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1.xml"/></Relationships>
</file>

<file path=customXml/_rels/item9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2.xml"/></Relationships>
</file>

<file path=customXml/_rels/item9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3.xml"/></Relationships>
</file>

<file path=customXml/_rels/item9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4.xml"/></Relationships>
</file>

<file path=customXml/_rels/item9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5.xml"/></Relationships>
</file>

<file path=customXml/_rels/item9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6.xml"/></Relationships>
</file>

<file path=customXml/_rels/item9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7.xml"/></Relationships>
</file>

<file path=customXml/_rels/item9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8.xml"/></Relationships>
</file>

<file path=customXml/_rels/item9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9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0.xml"/></Relationships>
</file>

<file path=customXml/_rels/item9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1.xml"/></Relationships>
</file>

<file path=customXml/_rels/item9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2.xml"/></Relationships>
</file>

<file path=customXml/_rels/item9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3.xml"/></Relationships>
</file>

<file path=customXml/_rels/item9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4.xml"/></Relationships>
</file>

<file path=customXml/_rels/item9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5.xml"/></Relationships>
</file>

<file path=customXml/_rels/item9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6.xml"/></Relationships>
</file>

<file path=customXml/_rels/item9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7.xml"/></Relationships>
</file>

<file path=customXml/_rels/item9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8.xml"/></Relationships>
</file>

<file path=customXml/_rels/item9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9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_rels/item9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0.xml"/></Relationships>
</file>

<file path=customXml/_rels/item9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1.xml"/></Relationships>
</file>

<file path=customXml/_rels/item9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2.xml"/></Relationships>
</file>

<file path=customXml/_rels/item9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3.xml"/></Relationships>
</file>

<file path=customXml/_rels/item9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4.xml"/></Relationships>
</file>

<file path=customXml/_rels/item9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5.xml"/></Relationships>
</file>

<file path=customXml/_rels/item9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6.xml"/></Relationships>
</file>

<file path=customXml/_rels/item9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7.xml"/></Relationships>
</file>

<file path=customXml/_rels/item9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8.xml"/></Relationships>
</file>

<file path=customXml/_rels/item9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0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0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9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0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4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0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5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0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10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3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0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10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7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0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0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0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09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0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6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1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5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5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2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8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6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20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213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39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41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4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63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6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6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27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27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92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1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316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44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4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49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3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3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7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7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90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5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4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1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2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27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4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430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4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37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4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5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4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4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5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53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3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4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5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5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8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8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2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4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6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6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5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6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6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6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8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69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92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693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6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07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7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7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2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7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3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3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40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4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51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7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760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7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78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8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7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8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Icons.BoxArrow" Revision="1" Stencil="System.Storyboarding.Icons" StencilVersion="0.1"/>
</Control>
</file>

<file path=customXml/item8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36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8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4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87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9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0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0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9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3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94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94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941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942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9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5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957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958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959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82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983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984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985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9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5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9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BDCDF2D1-49EE-4C83-B992-65ADE87ADD7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C0602ED-BB67-4C1E-9FE4-2D55CD27EA11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419BE81-675F-4CFF-B78D-70B78CD0474D}">
  <ds:schemaRefs>
    <ds:schemaRef ds:uri="http://schemas.microsoft.com/VisualStudio/2011/storyboarding/control"/>
  </ds:schemaRefs>
</ds:datastoreItem>
</file>

<file path=customXml/itemProps1000.xml><?xml version="1.0" encoding="utf-8"?>
<ds:datastoreItem xmlns:ds="http://schemas.openxmlformats.org/officeDocument/2006/customXml" ds:itemID="{1614C03C-29FE-436D-BFBE-8F302230BC31}">
  <ds:schemaRefs>
    <ds:schemaRef ds:uri="http://schemas.microsoft.com/VisualStudio/2011/storyboarding/control"/>
  </ds:schemaRefs>
</ds:datastoreItem>
</file>

<file path=customXml/itemProps1001.xml><?xml version="1.0" encoding="utf-8"?>
<ds:datastoreItem xmlns:ds="http://schemas.openxmlformats.org/officeDocument/2006/customXml" ds:itemID="{77E4A89C-A3F0-457A-8BC1-236BD82AB33D}">
  <ds:schemaRefs>
    <ds:schemaRef ds:uri="http://schemas.microsoft.com/VisualStudio/2011/storyboarding/control"/>
  </ds:schemaRefs>
</ds:datastoreItem>
</file>

<file path=customXml/itemProps1002.xml><?xml version="1.0" encoding="utf-8"?>
<ds:datastoreItem xmlns:ds="http://schemas.openxmlformats.org/officeDocument/2006/customXml" ds:itemID="{0D8E659C-4778-48C6-818F-184133075185}">
  <ds:schemaRefs>
    <ds:schemaRef ds:uri="http://schemas.microsoft.com/VisualStudio/2011/storyboarding/control"/>
  </ds:schemaRefs>
</ds:datastoreItem>
</file>

<file path=customXml/itemProps1003.xml><?xml version="1.0" encoding="utf-8"?>
<ds:datastoreItem xmlns:ds="http://schemas.openxmlformats.org/officeDocument/2006/customXml" ds:itemID="{C45FDA01-F6BA-4C28-A612-06392C46EAC9}">
  <ds:schemaRefs>
    <ds:schemaRef ds:uri="http://schemas.microsoft.com/VisualStudio/2011/storyboarding/control"/>
  </ds:schemaRefs>
</ds:datastoreItem>
</file>

<file path=customXml/itemProps1004.xml><?xml version="1.0" encoding="utf-8"?>
<ds:datastoreItem xmlns:ds="http://schemas.openxmlformats.org/officeDocument/2006/customXml" ds:itemID="{64205222-7FE6-4A84-B58E-406E8F8824CE}">
  <ds:schemaRefs>
    <ds:schemaRef ds:uri="http://schemas.microsoft.com/VisualStudio/2011/storyboarding/control"/>
  </ds:schemaRefs>
</ds:datastoreItem>
</file>

<file path=customXml/itemProps1005.xml><?xml version="1.0" encoding="utf-8"?>
<ds:datastoreItem xmlns:ds="http://schemas.openxmlformats.org/officeDocument/2006/customXml" ds:itemID="{BD0F466E-E5E2-49F3-B781-E6B9A88F25C4}">
  <ds:schemaRefs>
    <ds:schemaRef ds:uri="http://schemas.microsoft.com/VisualStudio/2011/storyboarding/control"/>
  </ds:schemaRefs>
</ds:datastoreItem>
</file>

<file path=customXml/itemProps1006.xml><?xml version="1.0" encoding="utf-8"?>
<ds:datastoreItem xmlns:ds="http://schemas.openxmlformats.org/officeDocument/2006/customXml" ds:itemID="{8E7EB858-ABB8-452F-93BE-B88D0313E34B}">
  <ds:schemaRefs>
    <ds:schemaRef ds:uri="http://schemas.microsoft.com/VisualStudio/2011/storyboarding/control"/>
  </ds:schemaRefs>
</ds:datastoreItem>
</file>

<file path=customXml/itemProps1007.xml><?xml version="1.0" encoding="utf-8"?>
<ds:datastoreItem xmlns:ds="http://schemas.openxmlformats.org/officeDocument/2006/customXml" ds:itemID="{4412FBE0-8FAE-4FB8-92BB-3D992DE096C2}">
  <ds:schemaRefs>
    <ds:schemaRef ds:uri="http://schemas.microsoft.com/VisualStudio/2011/storyboarding/control"/>
  </ds:schemaRefs>
</ds:datastoreItem>
</file>

<file path=customXml/itemProps1008.xml><?xml version="1.0" encoding="utf-8"?>
<ds:datastoreItem xmlns:ds="http://schemas.openxmlformats.org/officeDocument/2006/customXml" ds:itemID="{5570614C-7324-4F02-973E-1C06B9E3256A}">
  <ds:schemaRefs>
    <ds:schemaRef ds:uri="http://schemas.microsoft.com/VisualStudio/2011/storyboarding/control"/>
  </ds:schemaRefs>
</ds:datastoreItem>
</file>

<file path=customXml/itemProps1009.xml><?xml version="1.0" encoding="utf-8"?>
<ds:datastoreItem xmlns:ds="http://schemas.openxmlformats.org/officeDocument/2006/customXml" ds:itemID="{BD6D7BD7-DC08-4219-BAA5-FB1AFB910A9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D8E2EF67-6473-4E10-A816-B07A6635DE16}">
  <ds:schemaRefs>
    <ds:schemaRef ds:uri="http://schemas.microsoft.com/VisualStudio/2011/storyboarding/control"/>
  </ds:schemaRefs>
</ds:datastoreItem>
</file>

<file path=customXml/itemProps1010.xml><?xml version="1.0" encoding="utf-8"?>
<ds:datastoreItem xmlns:ds="http://schemas.openxmlformats.org/officeDocument/2006/customXml" ds:itemID="{4039AAB8-4BA5-4E5E-9DBB-FDA96FF382DD}">
  <ds:schemaRefs>
    <ds:schemaRef ds:uri="http://schemas.microsoft.com/VisualStudio/2011/storyboarding/control"/>
  </ds:schemaRefs>
</ds:datastoreItem>
</file>

<file path=customXml/itemProps1011.xml><?xml version="1.0" encoding="utf-8"?>
<ds:datastoreItem xmlns:ds="http://schemas.openxmlformats.org/officeDocument/2006/customXml" ds:itemID="{36FC26E3-3C0C-44F6-A8CF-C086D0066E6D}">
  <ds:schemaRefs>
    <ds:schemaRef ds:uri="http://schemas.microsoft.com/VisualStudio/2011/storyboarding/control"/>
  </ds:schemaRefs>
</ds:datastoreItem>
</file>

<file path=customXml/itemProps1012.xml><?xml version="1.0" encoding="utf-8"?>
<ds:datastoreItem xmlns:ds="http://schemas.openxmlformats.org/officeDocument/2006/customXml" ds:itemID="{5744DB5E-C444-4620-B708-74026FF749D5}">
  <ds:schemaRefs>
    <ds:schemaRef ds:uri="http://schemas.microsoft.com/VisualStudio/2011/storyboarding/control"/>
  </ds:schemaRefs>
</ds:datastoreItem>
</file>

<file path=customXml/itemProps1013.xml><?xml version="1.0" encoding="utf-8"?>
<ds:datastoreItem xmlns:ds="http://schemas.openxmlformats.org/officeDocument/2006/customXml" ds:itemID="{F3711F25-F546-4FCE-88B3-97DC6C9AD42D}">
  <ds:schemaRefs>
    <ds:schemaRef ds:uri="http://schemas.microsoft.com/VisualStudio/2011/storyboarding/control"/>
  </ds:schemaRefs>
</ds:datastoreItem>
</file>

<file path=customXml/itemProps1014.xml><?xml version="1.0" encoding="utf-8"?>
<ds:datastoreItem xmlns:ds="http://schemas.openxmlformats.org/officeDocument/2006/customXml" ds:itemID="{D2ACDE47-8890-4D12-8E68-04399CC8230F}">
  <ds:schemaRefs>
    <ds:schemaRef ds:uri="http://schemas.microsoft.com/VisualStudio/2011/storyboarding/control"/>
  </ds:schemaRefs>
</ds:datastoreItem>
</file>

<file path=customXml/itemProps1015.xml><?xml version="1.0" encoding="utf-8"?>
<ds:datastoreItem xmlns:ds="http://schemas.openxmlformats.org/officeDocument/2006/customXml" ds:itemID="{261D2E05-C2F9-463D-AD80-98B7FE354072}">
  <ds:schemaRefs>
    <ds:schemaRef ds:uri="http://schemas.microsoft.com/VisualStudio/2011/storyboarding/control"/>
  </ds:schemaRefs>
</ds:datastoreItem>
</file>

<file path=customXml/itemProps1016.xml><?xml version="1.0" encoding="utf-8"?>
<ds:datastoreItem xmlns:ds="http://schemas.openxmlformats.org/officeDocument/2006/customXml" ds:itemID="{2CAC5D03-37DB-42C2-B2AB-320533F73268}">
  <ds:schemaRefs>
    <ds:schemaRef ds:uri="http://schemas.microsoft.com/VisualStudio/2011/storyboarding/control"/>
  </ds:schemaRefs>
</ds:datastoreItem>
</file>

<file path=customXml/itemProps1017.xml><?xml version="1.0" encoding="utf-8"?>
<ds:datastoreItem xmlns:ds="http://schemas.openxmlformats.org/officeDocument/2006/customXml" ds:itemID="{FB33AFFD-FB31-4656-BE6B-1D9D68F4EBA0}">
  <ds:schemaRefs>
    <ds:schemaRef ds:uri="http://schemas.microsoft.com/VisualStudio/2011/storyboarding/control"/>
  </ds:schemaRefs>
</ds:datastoreItem>
</file>

<file path=customXml/itemProps1018.xml><?xml version="1.0" encoding="utf-8"?>
<ds:datastoreItem xmlns:ds="http://schemas.openxmlformats.org/officeDocument/2006/customXml" ds:itemID="{D4154733-B4D8-4955-9473-814E2F31E4B1}">
  <ds:schemaRefs>
    <ds:schemaRef ds:uri="http://schemas.microsoft.com/VisualStudio/2011/storyboarding/control"/>
  </ds:schemaRefs>
</ds:datastoreItem>
</file>

<file path=customXml/itemProps1019.xml><?xml version="1.0" encoding="utf-8"?>
<ds:datastoreItem xmlns:ds="http://schemas.openxmlformats.org/officeDocument/2006/customXml" ds:itemID="{32510E27-3F33-4CA1-92C2-220AE2C1C66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7D527B1-7187-4CD0-A1D2-406A9C8B56BC}">
  <ds:schemaRefs>
    <ds:schemaRef ds:uri="http://schemas.microsoft.com/VisualStudio/2011/storyboarding/control"/>
  </ds:schemaRefs>
</ds:datastoreItem>
</file>

<file path=customXml/itemProps1020.xml><?xml version="1.0" encoding="utf-8"?>
<ds:datastoreItem xmlns:ds="http://schemas.openxmlformats.org/officeDocument/2006/customXml" ds:itemID="{F5197FA8-5367-4204-A64B-78DE3BA5621F}">
  <ds:schemaRefs>
    <ds:schemaRef ds:uri="http://schemas.microsoft.com/VisualStudio/2011/storyboarding/control"/>
  </ds:schemaRefs>
</ds:datastoreItem>
</file>

<file path=customXml/itemProps1021.xml><?xml version="1.0" encoding="utf-8"?>
<ds:datastoreItem xmlns:ds="http://schemas.openxmlformats.org/officeDocument/2006/customXml" ds:itemID="{C8075A0F-B8BE-4911-87B5-B765C0934048}">
  <ds:schemaRefs>
    <ds:schemaRef ds:uri="http://schemas.microsoft.com/VisualStudio/2011/storyboarding/control"/>
  </ds:schemaRefs>
</ds:datastoreItem>
</file>

<file path=customXml/itemProps1022.xml><?xml version="1.0" encoding="utf-8"?>
<ds:datastoreItem xmlns:ds="http://schemas.openxmlformats.org/officeDocument/2006/customXml" ds:itemID="{20777439-AF3D-4A7C-8772-E9C358851016}">
  <ds:schemaRefs>
    <ds:schemaRef ds:uri="http://schemas.microsoft.com/VisualStudio/2011/storyboarding/control"/>
  </ds:schemaRefs>
</ds:datastoreItem>
</file>

<file path=customXml/itemProps1023.xml><?xml version="1.0" encoding="utf-8"?>
<ds:datastoreItem xmlns:ds="http://schemas.openxmlformats.org/officeDocument/2006/customXml" ds:itemID="{DC250AF2-11F7-4585-A7A7-22F8A83A908F}">
  <ds:schemaRefs>
    <ds:schemaRef ds:uri="http://schemas.microsoft.com/VisualStudio/2011/storyboarding/control"/>
  </ds:schemaRefs>
</ds:datastoreItem>
</file>

<file path=customXml/itemProps1024.xml><?xml version="1.0" encoding="utf-8"?>
<ds:datastoreItem xmlns:ds="http://schemas.openxmlformats.org/officeDocument/2006/customXml" ds:itemID="{7003881D-A832-4D4F-B03D-8DD98790D049}">
  <ds:schemaRefs>
    <ds:schemaRef ds:uri="http://schemas.microsoft.com/VisualStudio/2011/storyboarding/control"/>
  </ds:schemaRefs>
</ds:datastoreItem>
</file>

<file path=customXml/itemProps1025.xml><?xml version="1.0" encoding="utf-8"?>
<ds:datastoreItem xmlns:ds="http://schemas.openxmlformats.org/officeDocument/2006/customXml" ds:itemID="{760D5BE5-7D2A-455F-B5AE-1AD7B3F0F2BF}">
  <ds:schemaRefs>
    <ds:schemaRef ds:uri="http://schemas.microsoft.com/VisualStudio/2011/storyboarding/control"/>
  </ds:schemaRefs>
</ds:datastoreItem>
</file>

<file path=customXml/itemProps1026.xml><?xml version="1.0" encoding="utf-8"?>
<ds:datastoreItem xmlns:ds="http://schemas.openxmlformats.org/officeDocument/2006/customXml" ds:itemID="{1D4DE854-C627-4199-9DF7-1D3DBFA0F412}">
  <ds:schemaRefs>
    <ds:schemaRef ds:uri="http://schemas.microsoft.com/VisualStudio/2011/storyboarding/control"/>
  </ds:schemaRefs>
</ds:datastoreItem>
</file>

<file path=customXml/itemProps1027.xml><?xml version="1.0" encoding="utf-8"?>
<ds:datastoreItem xmlns:ds="http://schemas.openxmlformats.org/officeDocument/2006/customXml" ds:itemID="{EBFF8D10-AB23-48AB-A4B8-B1B352FCF80A}">
  <ds:schemaRefs>
    <ds:schemaRef ds:uri="http://schemas.microsoft.com/VisualStudio/2011/storyboarding/control"/>
  </ds:schemaRefs>
</ds:datastoreItem>
</file>

<file path=customXml/itemProps1028.xml><?xml version="1.0" encoding="utf-8"?>
<ds:datastoreItem xmlns:ds="http://schemas.openxmlformats.org/officeDocument/2006/customXml" ds:itemID="{0114A428-B943-4CFB-99DA-29007831A0B3}">
  <ds:schemaRefs>
    <ds:schemaRef ds:uri="http://schemas.microsoft.com/VisualStudio/2011/storyboarding/control"/>
  </ds:schemaRefs>
</ds:datastoreItem>
</file>

<file path=customXml/itemProps1029.xml><?xml version="1.0" encoding="utf-8"?>
<ds:datastoreItem xmlns:ds="http://schemas.openxmlformats.org/officeDocument/2006/customXml" ds:itemID="{E0FA940A-7C12-4672-866A-D96756384C5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E5F9B7E-C6EB-448A-99F3-28A00A4DE9B1}">
  <ds:schemaRefs>
    <ds:schemaRef ds:uri="http://schemas.microsoft.com/VisualStudio/2011/storyboarding/control"/>
  </ds:schemaRefs>
</ds:datastoreItem>
</file>

<file path=customXml/itemProps1030.xml><?xml version="1.0" encoding="utf-8"?>
<ds:datastoreItem xmlns:ds="http://schemas.openxmlformats.org/officeDocument/2006/customXml" ds:itemID="{17C3FB73-81F7-4DDC-BC9C-1458283B2393}">
  <ds:schemaRefs>
    <ds:schemaRef ds:uri="http://schemas.microsoft.com/VisualStudio/2011/storyboarding/control"/>
  </ds:schemaRefs>
</ds:datastoreItem>
</file>

<file path=customXml/itemProps1031.xml><?xml version="1.0" encoding="utf-8"?>
<ds:datastoreItem xmlns:ds="http://schemas.openxmlformats.org/officeDocument/2006/customXml" ds:itemID="{8571B917-73FD-46F1-9257-7F87D86B8D7A}">
  <ds:schemaRefs>
    <ds:schemaRef ds:uri="http://schemas.microsoft.com/VisualStudio/2011/storyboarding/control"/>
  </ds:schemaRefs>
</ds:datastoreItem>
</file>

<file path=customXml/itemProps1032.xml><?xml version="1.0" encoding="utf-8"?>
<ds:datastoreItem xmlns:ds="http://schemas.openxmlformats.org/officeDocument/2006/customXml" ds:itemID="{3145444E-E261-4A87-AC6D-781C128C7461}">
  <ds:schemaRefs>
    <ds:schemaRef ds:uri="http://schemas.microsoft.com/VisualStudio/2011/storyboarding/control"/>
  </ds:schemaRefs>
</ds:datastoreItem>
</file>

<file path=customXml/itemProps1033.xml><?xml version="1.0" encoding="utf-8"?>
<ds:datastoreItem xmlns:ds="http://schemas.openxmlformats.org/officeDocument/2006/customXml" ds:itemID="{6406399E-1DDA-4545-A371-699E67637C4F}">
  <ds:schemaRefs>
    <ds:schemaRef ds:uri="http://schemas.microsoft.com/VisualStudio/2011/storyboarding/control"/>
  </ds:schemaRefs>
</ds:datastoreItem>
</file>

<file path=customXml/itemProps1034.xml><?xml version="1.0" encoding="utf-8"?>
<ds:datastoreItem xmlns:ds="http://schemas.openxmlformats.org/officeDocument/2006/customXml" ds:itemID="{F4EF8621-80FB-4FB5-BD2B-CE7171D1D787}">
  <ds:schemaRefs>
    <ds:schemaRef ds:uri="http://schemas.microsoft.com/VisualStudio/2011/storyboarding/control"/>
  </ds:schemaRefs>
</ds:datastoreItem>
</file>

<file path=customXml/itemProps1035.xml><?xml version="1.0" encoding="utf-8"?>
<ds:datastoreItem xmlns:ds="http://schemas.openxmlformats.org/officeDocument/2006/customXml" ds:itemID="{F8D9EA87-1D2B-478A-9444-4BC8ABB4D7E7}">
  <ds:schemaRefs>
    <ds:schemaRef ds:uri="http://schemas.microsoft.com/VisualStudio/2011/storyboarding/control"/>
  </ds:schemaRefs>
</ds:datastoreItem>
</file>

<file path=customXml/itemProps1036.xml><?xml version="1.0" encoding="utf-8"?>
<ds:datastoreItem xmlns:ds="http://schemas.openxmlformats.org/officeDocument/2006/customXml" ds:itemID="{1E34EB63-D632-4E67-9216-F3CE302723AC}">
  <ds:schemaRefs>
    <ds:schemaRef ds:uri="http://schemas.microsoft.com/VisualStudio/2011/storyboarding/control"/>
  </ds:schemaRefs>
</ds:datastoreItem>
</file>

<file path=customXml/itemProps1037.xml><?xml version="1.0" encoding="utf-8"?>
<ds:datastoreItem xmlns:ds="http://schemas.openxmlformats.org/officeDocument/2006/customXml" ds:itemID="{ADAEA230-29A3-4006-AC3D-119120C8DBB9}">
  <ds:schemaRefs>
    <ds:schemaRef ds:uri="http://schemas.microsoft.com/VisualStudio/2011/storyboarding/control"/>
  </ds:schemaRefs>
</ds:datastoreItem>
</file>

<file path=customXml/itemProps1038.xml><?xml version="1.0" encoding="utf-8"?>
<ds:datastoreItem xmlns:ds="http://schemas.openxmlformats.org/officeDocument/2006/customXml" ds:itemID="{BBBC316A-69F1-425D-90E8-BDC3F62A75C6}">
  <ds:schemaRefs>
    <ds:schemaRef ds:uri="http://schemas.microsoft.com/VisualStudio/2011/storyboarding/control"/>
  </ds:schemaRefs>
</ds:datastoreItem>
</file>

<file path=customXml/itemProps1039.xml><?xml version="1.0" encoding="utf-8"?>
<ds:datastoreItem xmlns:ds="http://schemas.openxmlformats.org/officeDocument/2006/customXml" ds:itemID="{5C24E8C2-B781-464C-8887-2790270CC5B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831EB23-8D1E-460D-8565-A5C83815B3AC}">
  <ds:schemaRefs>
    <ds:schemaRef ds:uri="http://schemas.microsoft.com/VisualStudio/2011/storyboarding/control"/>
  </ds:schemaRefs>
</ds:datastoreItem>
</file>

<file path=customXml/itemProps1040.xml><?xml version="1.0" encoding="utf-8"?>
<ds:datastoreItem xmlns:ds="http://schemas.openxmlformats.org/officeDocument/2006/customXml" ds:itemID="{BE670CDB-1E54-4756-9990-B3EE903BAF9C}">
  <ds:schemaRefs>
    <ds:schemaRef ds:uri="http://schemas.microsoft.com/VisualStudio/2011/storyboarding/control"/>
  </ds:schemaRefs>
</ds:datastoreItem>
</file>

<file path=customXml/itemProps1041.xml><?xml version="1.0" encoding="utf-8"?>
<ds:datastoreItem xmlns:ds="http://schemas.openxmlformats.org/officeDocument/2006/customXml" ds:itemID="{97436196-6FE5-4719-8E0E-52C7E270257E}">
  <ds:schemaRefs>
    <ds:schemaRef ds:uri="http://schemas.microsoft.com/VisualStudio/2011/storyboarding/control"/>
  </ds:schemaRefs>
</ds:datastoreItem>
</file>

<file path=customXml/itemProps1042.xml><?xml version="1.0" encoding="utf-8"?>
<ds:datastoreItem xmlns:ds="http://schemas.openxmlformats.org/officeDocument/2006/customXml" ds:itemID="{ABB392EA-C7CC-401D-AC3A-A3AF3523111A}">
  <ds:schemaRefs>
    <ds:schemaRef ds:uri="http://schemas.microsoft.com/VisualStudio/2011/storyboarding/control"/>
  </ds:schemaRefs>
</ds:datastoreItem>
</file>

<file path=customXml/itemProps1043.xml><?xml version="1.0" encoding="utf-8"?>
<ds:datastoreItem xmlns:ds="http://schemas.openxmlformats.org/officeDocument/2006/customXml" ds:itemID="{E15FB30E-860F-4E1B-9F9B-3A7BC748CAB6}">
  <ds:schemaRefs>
    <ds:schemaRef ds:uri="http://schemas.microsoft.com/VisualStudio/2011/storyboarding/control"/>
  </ds:schemaRefs>
</ds:datastoreItem>
</file>

<file path=customXml/itemProps1044.xml><?xml version="1.0" encoding="utf-8"?>
<ds:datastoreItem xmlns:ds="http://schemas.openxmlformats.org/officeDocument/2006/customXml" ds:itemID="{BA043CC5-83E6-4DB6-9F9F-5824174DB2AF}">
  <ds:schemaRefs>
    <ds:schemaRef ds:uri="http://schemas.microsoft.com/VisualStudio/2011/storyboarding/control"/>
  </ds:schemaRefs>
</ds:datastoreItem>
</file>

<file path=customXml/itemProps1045.xml><?xml version="1.0" encoding="utf-8"?>
<ds:datastoreItem xmlns:ds="http://schemas.openxmlformats.org/officeDocument/2006/customXml" ds:itemID="{BDA330AC-FCFB-4795-A4D1-30A3EBEAE676}">
  <ds:schemaRefs>
    <ds:schemaRef ds:uri="http://schemas.microsoft.com/VisualStudio/2011/storyboarding/control"/>
  </ds:schemaRefs>
</ds:datastoreItem>
</file>

<file path=customXml/itemProps1046.xml><?xml version="1.0" encoding="utf-8"?>
<ds:datastoreItem xmlns:ds="http://schemas.openxmlformats.org/officeDocument/2006/customXml" ds:itemID="{E438501D-52F0-48C9-B48A-8C7CCB508F98}">
  <ds:schemaRefs>
    <ds:schemaRef ds:uri="http://schemas.microsoft.com/VisualStudio/2011/storyboarding/control"/>
  </ds:schemaRefs>
</ds:datastoreItem>
</file>

<file path=customXml/itemProps1047.xml><?xml version="1.0" encoding="utf-8"?>
<ds:datastoreItem xmlns:ds="http://schemas.openxmlformats.org/officeDocument/2006/customXml" ds:itemID="{E5C5C7E7-CAB8-4314-976D-B167A034DCF1}">
  <ds:schemaRefs>
    <ds:schemaRef ds:uri="http://schemas.microsoft.com/VisualStudio/2011/storyboarding/control"/>
  </ds:schemaRefs>
</ds:datastoreItem>
</file>

<file path=customXml/itemProps1048.xml><?xml version="1.0" encoding="utf-8"?>
<ds:datastoreItem xmlns:ds="http://schemas.openxmlformats.org/officeDocument/2006/customXml" ds:itemID="{3C28C90D-1AAB-41A9-BDF7-5DC4CCBAF5D1}">
  <ds:schemaRefs>
    <ds:schemaRef ds:uri="http://schemas.microsoft.com/VisualStudio/2011/storyboarding/control"/>
  </ds:schemaRefs>
</ds:datastoreItem>
</file>

<file path=customXml/itemProps1049.xml><?xml version="1.0" encoding="utf-8"?>
<ds:datastoreItem xmlns:ds="http://schemas.openxmlformats.org/officeDocument/2006/customXml" ds:itemID="{567251CC-B439-4319-8EC0-84C93EA148D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127F8FB-FCC4-4877-9C47-3301B71DCEA1}">
  <ds:schemaRefs>
    <ds:schemaRef ds:uri="http://schemas.microsoft.com/VisualStudio/2011/storyboarding/control"/>
  </ds:schemaRefs>
</ds:datastoreItem>
</file>

<file path=customXml/itemProps1050.xml><?xml version="1.0" encoding="utf-8"?>
<ds:datastoreItem xmlns:ds="http://schemas.openxmlformats.org/officeDocument/2006/customXml" ds:itemID="{166F21F6-88F1-49BE-92A8-D8ED2C1FBACF}">
  <ds:schemaRefs>
    <ds:schemaRef ds:uri="http://schemas.microsoft.com/VisualStudio/2011/storyboarding/control"/>
  </ds:schemaRefs>
</ds:datastoreItem>
</file>

<file path=customXml/itemProps1051.xml><?xml version="1.0" encoding="utf-8"?>
<ds:datastoreItem xmlns:ds="http://schemas.openxmlformats.org/officeDocument/2006/customXml" ds:itemID="{5CFC5AE7-1445-452C-9A0C-9815A4EA5FBA}">
  <ds:schemaRefs>
    <ds:schemaRef ds:uri="http://schemas.microsoft.com/VisualStudio/2011/storyboarding/control"/>
  </ds:schemaRefs>
</ds:datastoreItem>
</file>

<file path=customXml/itemProps1052.xml><?xml version="1.0" encoding="utf-8"?>
<ds:datastoreItem xmlns:ds="http://schemas.openxmlformats.org/officeDocument/2006/customXml" ds:itemID="{B4A36DD2-C33F-40A8-844E-7AE13647A454}">
  <ds:schemaRefs>
    <ds:schemaRef ds:uri="http://schemas.microsoft.com/VisualStudio/2011/storyboarding/control"/>
  </ds:schemaRefs>
</ds:datastoreItem>
</file>

<file path=customXml/itemProps1053.xml><?xml version="1.0" encoding="utf-8"?>
<ds:datastoreItem xmlns:ds="http://schemas.openxmlformats.org/officeDocument/2006/customXml" ds:itemID="{97A8A9CF-1568-43F6-A088-7B65A79FE3CE}">
  <ds:schemaRefs>
    <ds:schemaRef ds:uri="http://schemas.microsoft.com/VisualStudio/2011/storyboarding/control"/>
  </ds:schemaRefs>
</ds:datastoreItem>
</file>

<file path=customXml/itemProps1054.xml><?xml version="1.0" encoding="utf-8"?>
<ds:datastoreItem xmlns:ds="http://schemas.openxmlformats.org/officeDocument/2006/customXml" ds:itemID="{25128F72-52B5-4290-B839-CDB5DB76CF02}">
  <ds:schemaRefs>
    <ds:schemaRef ds:uri="http://schemas.microsoft.com/VisualStudio/2011/storyboarding/control"/>
  </ds:schemaRefs>
</ds:datastoreItem>
</file>

<file path=customXml/itemProps1055.xml><?xml version="1.0" encoding="utf-8"?>
<ds:datastoreItem xmlns:ds="http://schemas.openxmlformats.org/officeDocument/2006/customXml" ds:itemID="{898B7372-9241-492E-B6F6-FC7843B17E99}">
  <ds:schemaRefs>
    <ds:schemaRef ds:uri="http://schemas.microsoft.com/VisualStudio/2011/storyboarding/control"/>
  </ds:schemaRefs>
</ds:datastoreItem>
</file>

<file path=customXml/itemProps1056.xml><?xml version="1.0" encoding="utf-8"?>
<ds:datastoreItem xmlns:ds="http://schemas.openxmlformats.org/officeDocument/2006/customXml" ds:itemID="{4351B887-9FAA-4751-8795-BB4394EB25C3}">
  <ds:schemaRefs>
    <ds:schemaRef ds:uri="http://schemas.microsoft.com/VisualStudio/2011/storyboarding/control"/>
  </ds:schemaRefs>
</ds:datastoreItem>
</file>

<file path=customXml/itemProps1057.xml><?xml version="1.0" encoding="utf-8"?>
<ds:datastoreItem xmlns:ds="http://schemas.openxmlformats.org/officeDocument/2006/customXml" ds:itemID="{BCF3428A-7630-4E26-9A60-740A067E3DF6}">
  <ds:schemaRefs>
    <ds:schemaRef ds:uri="http://schemas.microsoft.com/VisualStudio/2011/storyboarding/control"/>
  </ds:schemaRefs>
</ds:datastoreItem>
</file>

<file path=customXml/itemProps1058.xml><?xml version="1.0" encoding="utf-8"?>
<ds:datastoreItem xmlns:ds="http://schemas.openxmlformats.org/officeDocument/2006/customXml" ds:itemID="{725C72A1-BB09-42B0-8770-7C1008DEE5A0}">
  <ds:schemaRefs>
    <ds:schemaRef ds:uri="http://schemas.microsoft.com/VisualStudio/2011/storyboarding/control"/>
  </ds:schemaRefs>
</ds:datastoreItem>
</file>

<file path=customXml/itemProps1059.xml><?xml version="1.0" encoding="utf-8"?>
<ds:datastoreItem xmlns:ds="http://schemas.openxmlformats.org/officeDocument/2006/customXml" ds:itemID="{8E0A0C96-1860-4BBB-9177-381B5D195C1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5C9146E-5C9E-42F9-9620-8CED2C4A5F05}">
  <ds:schemaRefs>
    <ds:schemaRef ds:uri="http://schemas.microsoft.com/VisualStudio/2011/storyboarding/control"/>
  </ds:schemaRefs>
</ds:datastoreItem>
</file>

<file path=customXml/itemProps1060.xml><?xml version="1.0" encoding="utf-8"?>
<ds:datastoreItem xmlns:ds="http://schemas.openxmlformats.org/officeDocument/2006/customXml" ds:itemID="{9992353A-0A61-4BDD-961D-98CF647DDF14}">
  <ds:schemaRefs>
    <ds:schemaRef ds:uri="http://schemas.microsoft.com/VisualStudio/2011/storyboarding/control"/>
  </ds:schemaRefs>
</ds:datastoreItem>
</file>

<file path=customXml/itemProps1061.xml><?xml version="1.0" encoding="utf-8"?>
<ds:datastoreItem xmlns:ds="http://schemas.openxmlformats.org/officeDocument/2006/customXml" ds:itemID="{1F76394F-FCC5-475A-91CF-5D13BB06B578}">
  <ds:schemaRefs>
    <ds:schemaRef ds:uri="http://schemas.microsoft.com/VisualStudio/2011/storyboarding/control"/>
  </ds:schemaRefs>
</ds:datastoreItem>
</file>

<file path=customXml/itemProps1062.xml><?xml version="1.0" encoding="utf-8"?>
<ds:datastoreItem xmlns:ds="http://schemas.openxmlformats.org/officeDocument/2006/customXml" ds:itemID="{0C5762D6-C9BF-4819-BA53-517BD19B5B6A}">
  <ds:schemaRefs>
    <ds:schemaRef ds:uri="http://schemas.microsoft.com/VisualStudio/2011/storyboarding/control"/>
  </ds:schemaRefs>
</ds:datastoreItem>
</file>

<file path=customXml/itemProps1063.xml><?xml version="1.0" encoding="utf-8"?>
<ds:datastoreItem xmlns:ds="http://schemas.openxmlformats.org/officeDocument/2006/customXml" ds:itemID="{EBF707F9-C800-482E-9768-433EA9D3DB93}">
  <ds:schemaRefs>
    <ds:schemaRef ds:uri="http://schemas.microsoft.com/VisualStudio/2011/storyboarding/control"/>
  </ds:schemaRefs>
</ds:datastoreItem>
</file>

<file path=customXml/itemProps1064.xml><?xml version="1.0" encoding="utf-8"?>
<ds:datastoreItem xmlns:ds="http://schemas.openxmlformats.org/officeDocument/2006/customXml" ds:itemID="{BE69F43A-4FCF-4D5B-8EC9-4578E974D126}">
  <ds:schemaRefs>
    <ds:schemaRef ds:uri="http://schemas.microsoft.com/VisualStudio/2011/storyboarding/control"/>
  </ds:schemaRefs>
</ds:datastoreItem>
</file>

<file path=customXml/itemProps1065.xml><?xml version="1.0" encoding="utf-8"?>
<ds:datastoreItem xmlns:ds="http://schemas.openxmlformats.org/officeDocument/2006/customXml" ds:itemID="{C10CCC71-B810-451E-AADC-BCB2B274B0B6}">
  <ds:schemaRefs>
    <ds:schemaRef ds:uri="http://schemas.microsoft.com/VisualStudio/2011/storyboarding/control"/>
  </ds:schemaRefs>
</ds:datastoreItem>
</file>

<file path=customXml/itemProps1066.xml><?xml version="1.0" encoding="utf-8"?>
<ds:datastoreItem xmlns:ds="http://schemas.openxmlformats.org/officeDocument/2006/customXml" ds:itemID="{055C27A5-B30A-4D49-AF25-4A9529D6DC63}">
  <ds:schemaRefs>
    <ds:schemaRef ds:uri="http://schemas.microsoft.com/VisualStudio/2011/storyboarding/control"/>
  </ds:schemaRefs>
</ds:datastoreItem>
</file>

<file path=customXml/itemProps1067.xml><?xml version="1.0" encoding="utf-8"?>
<ds:datastoreItem xmlns:ds="http://schemas.openxmlformats.org/officeDocument/2006/customXml" ds:itemID="{FDFA9256-882F-4023-B463-49F98EA0B8F1}">
  <ds:schemaRefs>
    <ds:schemaRef ds:uri="http://schemas.microsoft.com/VisualStudio/2011/storyboarding/control"/>
  </ds:schemaRefs>
</ds:datastoreItem>
</file>

<file path=customXml/itemProps1068.xml><?xml version="1.0" encoding="utf-8"?>
<ds:datastoreItem xmlns:ds="http://schemas.openxmlformats.org/officeDocument/2006/customXml" ds:itemID="{CA294A97-9B83-42BB-B3D3-E6B1D12E00E0}">
  <ds:schemaRefs>
    <ds:schemaRef ds:uri="http://schemas.microsoft.com/VisualStudio/2011/storyboarding/control"/>
  </ds:schemaRefs>
</ds:datastoreItem>
</file>

<file path=customXml/itemProps1069.xml><?xml version="1.0" encoding="utf-8"?>
<ds:datastoreItem xmlns:ds="http://schemas.openxmlformats.org/officeDocument/2006/customXml" ds:itemID="{EC1D958E-5C5A-4237-8C64-F64B9C2D315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FDB81F9-3029-4883-A1A2-9FC1160C04A8}">
  <ds:schemaRefs>
    <ds:schemaRef ds:uri="http://schemas.microsoft.com/VisualStudio/2011/storyboarding/control"/>
  </ds:schemaRefs>
</ds:datastoreItem>
</file>

<file path=customXml/itemProps1070.xml><?xml version="1.0" encoding="utf-8"?>
<ds:datastoreItem xmlns:ds="http://schemas.openxmlformats.org/officeDocument/2006/customXml" ds:itemID="{4AC5F2B4-A27A-4600-A023-213BE85F65EA}">
  <ds:schemaRefs>
    <ds:schemaRef ds:uri="http://schemas.microsoft.com/VisualStudio/2011/storyboarding/control"/>
  </ds:schemaRefs>
</ds:datastoreItem>
</file>

<file path=customXml/itemProps1071.xml><?xml version="1.0" encoding="utf-8"?>
<ds:datastoreItem xmlns:ds="http://schemas.openxmlformats.org/officeDocument/2006/customXml" ds:itemID="{528E5C76-3FAA-4E83-A47E-30FA12857701}">
  <ds:schemaRefs>
    <ds:schemaRef ds:uri="http://schemas.microsoft.com/VisualStudio/2011/storyboarding/control"/>
  </ds:schemaRefs>
</ds:datastoreItem>
</file>

<file path=customXml/itemProps1072.xml><?xml version="1.0" encoding="utf-8"?>
<ds:datastoreItem xmlns:ds="http://schemas.openxmlformats.org/officeDocument/2006/customXml" ds:itemID="{BBEED702-E69B-4BBE-9C52-D5F3D27D5DE0}">
  <ds:schemaRefs>
    <ds:schemaRef ds:uri="http://schemas.microsoft.com/VisualStudio/2011/storyboarding/control"/>
  </ds:schemaRefs>
</ds:datastoreItem>
</file>

<file path=customXml/itemProps1073.xml><?xml version="1.0" encoding="utf-8"?>
<ds:datastoreItem xmlns:ds="http://schemas.openxmlformats.org/officeDocument/2006/customXml" ds:itemID="{6DBD6720-5381-451C-B0D6-346A8556C121}">
  <ds:schemaRefs>
    <ds:schemaRef ds:uri="http://schemas.microsoft.com/VisualStudio/2011/storyboarding/control"/>
  </ds:schemaRefs>
</ds:datastoreItem>
</file>

<file path=customXml/itemProps1074.xml><?xml version="1.0" encoding="utf-8"?>
<ds:datastoreItem xmlns:ds="http://schemas.openxmlformats.org/officeDocument/2006/customXml" ds:itemID="{34370338-F7D2-460F-B406-5487D8EE0D37}">
  <ds:schemaRefs>
    <ds:schemaRef ds:uri="http://schemas.microsoft.com/VisualStudio/2011/storyboarding/control"/>
  </ds:schemaRefs>
</ds:datastoreItem>
</file>

<file path=customXml/itemProps1075.xml><?xml version="1.0" encoding="utf-8"?>
<ds:datastoreItem xmlns:ds="http://schemas.openxmlformats.org/officeDocument/2006/customXml" ds:itemID="{B7A79BDD-503C-4F93-A01F-1A96839E58B6}">
  <ds:schemaRefs>
    <ds:schemaRef ds:uri="http://schemas.microsoft.com/VisualStudio/2011/storyboarding/control"/>
  </ds:schemaRefs>
</ds:datastoreItem>
</file>

<file path=customXml/itemProps1076.xml><?xml version="1.0" encoding="utf-8"?>
<ds:datastoreItem xmlns:ds="http://schemas.openxmlformats.org/officeDocument/2006/customXml" ds:itemID="{0E69BFE9-4B52-4A30-BDEA-3E52A3354F11}">
  <ds:schemaRefs>
    <ds:schemaRef ds:uri="http://schemas.microsoft.com/VisualStudio/2011/storyboarding/control"/>
  </ds:schemaRefs>
</ds:datastoreItem>
</file>

<file path=customXml/itemProps1077.xml><?xml version="1.0" encoding="utf-8"?>
<ds:datastoreItem xmlns:ds="http://schemas.openxmlformats.org/officeDocument/2006/customXml" ds:itemID="{805C0DD4-C94C-4E15-927E-09E876579717}">
  <ds:schemaRefs>
    <ds:schemaRef ds:uri="http://schemas.microsoft.com/VisualStudio/2011/storyboarding/control"/>
  </ds:schemaRefs>
</ds:datastoreItem>
</file>

<file path=customXml/itemProps1078.xml><?xml version="1.0" encoding="utf-8"?>
<ds:datastoreItem xmlns:ds="http://schemas.openxmlformats.org/officeDocument/2006/customXml" ds:itemID="{BCDC6ADF-1BD5-46B8-AC63-201FA1E8EA92}">
  <ds:schemaRefs>
    <ds:schemaRef ds:uri="http://schemas.microsoft.com/VisualStudio/2011/storyboarding/control"/>
  </ds:schemaRefs>
</ds:datastoreItem>
</file>

<file path=customXml/itemProps1079.xml><?xml version="1.0" encoding="utf-8"?>
<ds:datastoreItem xmlns:ds="http://schemas.openxmlformats.org/officeDocument/2006/customXml" ds:itemID="{AE33CA37-8DFA-4372-A326-8D9ABD11E6B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E2D0B8E-B59F-4C3E-981B-1AEA8FE694C0}">
  <ds:schemaRefs>
    <ds:schemaRef ds:uri="http://schemas.microsoft.com/VisualStudio/2011/storyboarding/control"/>
  </ds:schemaRefs>
</ds:datastoreItem>
</file>

<file path=customXml/itemProps1080.xml><?xml version="1.0" encoding="utf-8"?>
<ds:datastoreItem xmlns:ds="http://schemas.openxmlformats.org/officeDocument/2006/customXml" ds:itemID="{93F161A9-17B1-482B-9C6A-A57A31B217E8}">
  <ds:schemaRefs>
    <ds:schemaRef ds:uri="http://schemas.microsoft.com/VisualStudio/2011/storyboarding/control"/>
  </ds:schemaRefs>
</ds:datastoreItem>
</file>

<file path=customXml/itemProps1081.xml><?xml version="1.0" encoding="utf-8"?>
<ds:datastoreItem xmlns:ds="http://schemas.openxmlformats.org/officeDocument/2006/customXml" ds:itemID="{FDF4BB29-DF09-4B13-B3E2-35AA9D3EA80C}">
  <ds:schemaRefs>
    <ds:schemaRef ds:uri="http://schemas.microsoft.com/VisualStudio/2011/storyboarding/control"/>
  </ds:schemaRefs>
</ds:datastoreItem>
</file>

<file path=customXml/itemProps1082.xml><?xml version="1.0" encoding="utf-8"?>
<ds:datastoreItem xmlns:ds="http://schemas.openxmlformats.org/officeDocument/2006/customXml" ds:itemID="{64410426-4F07-49A3-BB34-813F311F8638}">
  <ds:schemaRefs>
    <ds:schemaRef ds:uri="http://schemas.microsoft.com/VisualStudio/2011/storyboarding/control"/>
  </ds:schemaRefs>
</ds:datastoreItem>
</file>

<file path=customXml/itemProps1083.xml><?xml version="1.0" encoding="utf-8"?>
<ds:datastoreItem xmlns:ds="http://schemas.openxmlformats.org/officeDocument/2006/customXml" ds:itemID="{BB129EEC-7607-4E4B-BD48-08485D06A099}">
  <ds:schemaRefs>
    <ds:schemaRef ds:uri="http://schemas.microsoft.com/VisualStudio/2011/storyboarding/control"/>
  </ds:schemaRefs>
</ds:datastoreItem>
</file>

<file path=customXml/itemProps1084.xml><?xml version="1.0" encoding="utf-8"?>
<ds:datastoreItem xmlns:ds="http://schemas.openxmlformats.org/officeDocument/2006/customXml" ds:itemID="{4E51528A-1A42-4C70-BD0F-9F2E80FD5C2D}">
  <ds:schemaRefs>
    <ds:schemaRef ds:uri="http://schemas.microsoft.com/VisualStudio/2011/storyboarding/control"/>
  </ds:schemaRefs>
</ds:datastoreItem>
</file>

<file path=customXml/itemProps1085.xml><?xml version="1.0" encoding="utf-8"?>
<ds:datastoreItem xmlns:ds="http://schemas.openxmlformats.org/officeDocument/2006/customXml" ds:itemID="{45F9DB5D-F6FE-480C-9BD7-56D6FBAE6486}">
  <ds:schemaRefs>
    <ds:schemaRef ds:uri="http://schemas.microsoft.com/VisualStudio/2011/storyboarding/control"/>
  </ds:schemaRefs>
</ds:datastoreItem>
</file>

<file path=customXml/itemProps1086.xml><?xml version="1.0" encoding="utf-8"?>
<ds:datastoreItem xmlns:ds="http://schemas.openxmlformats.org/officeDocument/2006/customXml" ds:itemID="{F1F3AA4C-B037-4127-B900-A853BF2A42F0}">
  <ds:schemaRefs>
    <ds:schemaRef ds:uri="http://schemas.microsoft.com/VisualStudio/2011/storyboarding/control"/>
  </ds:schemaRefs>
</ds:datastoreItem>
</file>

<file path=customXml/itemProps1087.xml><?xml version="1.0" encoding="utf-8"?>
<ds:datastoreItem xmlns:ds="http://schemas.openxmlformats.org/officeDocument/2006/customXml" ds:itemID="{01F54843-FDA0-4104-AE07-A5356D6088FB}">
  <ds:schemaRefs>
    <ds:schemaRef ds:uri="http://schemas.microsoft.com/VisualStudio/2011/storyboarding/control"/>
  </ds:schemaRefs>
</ds:datastoreItem>
</file>

<file path=customXml/itemProps1088.xml><?xml version="1.0" encoding="utf-8"?>
<ds:datastoreItem xmlns:ds="http://schemas.openxmlformats.org/officeDocument/2006/customXml" ds:itemID="{866585DB-2767-4A65-B285-7FBEAB81172A}">
  <ds:schemaRefs>
    <ds:schemaRef ds:uri="http://schemas.microsoft.com/VisualStudio/2011/storyboarding/control"/>
  </ds:schemaRefs>
</ds:datastoreItem>
</file>

<file path=customXml/itemProps1089.xml><?xml version="1.0" encoding="utf-8"?>
<ds:datastoreItem xmlns:ds="http://schemas.openxmlformats.org/officeDocument/2006/customXml" ds:itemID="{0B4D93CC-D689-43FC-96BA-E3A6A902E5F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E1F0D66-304D-4B20-9F8C-BCBD612E4AAB}">
  <ds:schemaRefs>
    <ds:schemaRef ds:uri="http://schemas.microsoft.com/VisualStudio/2011/storyboarding/control"/>
  </ds:schemaRefs>
</ds:datastoreItem>
</file>

<file path=customXml/itemProps1090.xml><?xml version="1.0" encoding="utf-8"?>
<ds:datastoreItem xmlns:ds="http://schemas.openxmlformats.org/officeDocument/2006/customXml" ds:itemID="{3D1B824F-002B-4F4F-A504-4C2E30505C67}">
  <ds:schemaRefs>
    <ds:schemaRef ds:uri="http://schemas.microsoft.com/VisualStudio/2011/storyboarding/control"/>
  </ds:schemaRefs>
</ds:datastoreItem>
</file>

<file path=customXml/itemProps1091.xml><?xml version="1.0" encoding="utf-8"?>
<ds:datastoreItem xmlns:ds="http://schemas.openxmlformats.org/officeDocument/2006/customXml" ds:itemID="{173B85F5-35FC-44EF-8CED-81EDDB958C94}">
  <ds:schemaRefs>
    <ds:schemaRef ds:uri="http://schemas.microsoft.com/VisualStudio/2011/storyboarding/control"/>
  </ds:schemaRefs>
</ds:datastoreItem>
</file>

<file path=customXml/itemProps1092.xml><?xml version="1.0" encoding="utf-8"?>
<ds:datastoreItem xmlns:ds="http://schemas.openxmlformats.org/officeDocument/2006/customXml" ds:itemID="{58267B5E-6B6E-4619-925A-2556EE6F71A0}">
  <ds:schemaRefs>
    <ds:schemaRef ds:uri="http://schemas.microsoft.com/VisualStudio/2011/storyboarding/control"/>
  </ds:schemaRefs>
</ds:datastoreItem>
</file>

<file path=customXml/itemProps1093.xml><?xml version="1.0" encoding="utf-8"?>
<ds:datastoreItem xmlns:ds="http://schemas.openxmlformats.org/officeDocument/2006/customXml" ds:itemID="{40872F26-4EA3-452A-A8BC-B821717A7FA1}">
  <ds:schemaRefs>
    <ds:schemaRef ds:uri="http://schemas.microsoft.com/VisualStudio/2011/storyboarding/control"/>
  </ds:schemaRefs>
</ds:datastoreItem>
</file>

<file path=customXml/itemProps1094.xml><?xml version="1.0" encoding="utf-8"?>
<ds:datastoreItem xmlns:ds="http://schemas.openxmlformats.org/officeDocument/2006/customXml" ds:itemID="{9F8CA9C6-7FC8-4262-B291-DC91F3DDB71F}">
  <ds:schemaRefs>
    <ds:schemaRef ds:uri="http://schemas.microsoft.com/VisualStudio/2011/storyboarding/control"/>
  </ds:schemaRefs>
</ds:datastoreItem>
</file>

<file path=customXml/itemProps1095.xml><?xml version="1.0" encoding="utf-8"?>
<ds:datastoreItem xmlns:ds="http://schemas.openxmlformats.org/officeDocument/2006/customXml" ds:itemID="{1DBD32E7-4831-49FF-B703-34DC496D23CA}">
  <ds:schemaRefs>
    <ds:schemaRef ds:uri="http://schemas.microsoft.com/VisualStudio/2011/storyboarding/control"/>
  </ds:schemaRefs>
</ds:datastoreItem>
</file>

<file path=customXml/itemProps1096.xml><?xml version="1.0" encoding="utf-8"?>
<ds:datastoreItem xmlns:ds="http://schemas.openxmlformats.org/officeDocument/2006/customXml" ds:itemID="{22A74D41-8F57-496B-BE44-45BF54A79967}">
  <ds:schemaRefs>
    <ds:schemaRef ds:uri="http://schemas.microsoft.com/VisualStudio/2011/storyboarding/control"/>
  </ds:schemaRefs>
</ds:datastoreItem>
</file>

<file path=customXml/itemProps1097.xml><?xml version="1.0" encoding="utf-8"?>
<ds:datastoreItem xmlns:ds="http://schemas.openxmlformats.org/officeDocument/2006/customXml" ds:itemID="{9FBAE9D1-F2BE-4BA7-AE34-9FDAC6D65636}">
  <ds:schemaRefs>
    <ds:schemaRef ds:uri="http://schemas.microsoft.com/VisualStudio/2011/storyboarding/control"/>
  </ds:schemaRefs>
</ds:datastoreItem>
</file>

<file path=customXml/itemProps1098.xml><?xml version="1.0" encoding="utf-8"?>
<ds:datastoreItem xmlns:ds="http://schemas.openxmlformats.org/officeDocument/2006/customXml" ds:itemID="{76A133DB-9988-4FB3-9EF5-D1F96EB86D7D}">
  <ds:schemaRefs>
    <ds:schemaRef ds:uri="http://schemas.microsoft.com/VisualStudio/2011/storyboarding/control"/>
  </ds:schemaRefs>
</ds:datastoreItem>
</file>

<file path=customXml/itemProps1099.xml><?xml version="1.0" encoding="utf-8"?>
<ds:datastoreItem xmlns:ds="http://schemas.openxmlformats.org/officeDocument/2006/customXml" ds:itemID="{98C2C281-D3B1-46D5-85BC-1950A634C07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3AE1BC2-A672-402C-898C-4B2374A1958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B1DCB39-7C7E-443E-B048-0887D956EFCB}">
  <ds:schemaRefs>
    <ds:schemaRef ds:uri="http://schemas.microsoft.com/VisualStudio/2011/storyboarding/control"/>
  </ds:schemaRefs>
</ds:datastoreItem>
</file>

<file path=customXml/itemProps1100.xml><?xml version="1.0" encoding="utf-8"?>
<ds:datastoreItem xmlns:ds="http://schemas.openxmlformats.org/officeDocument/2006/customXml" ds:itemID="{1A8F1016-FFB9-4E59-AE8D-37AA433C419E}">
  <ds:schemaRefs>
    <ds:schemaRef ds:uri="http://schemas.microsoft.com/VisualStudio/2011/storyboarding/control"/>
  </ds:schemaRefs>
</ds:datastoreItem>
</file>

<file path=customXml/itemProps1101.xml><?xml version="1.0" encoding="utf-8"?>
<ds:datastoreItem xmlns:ds="http://schemas.openxmlformats.org/officeDocument/2006/customXml" ds:itemID="{15C53229-8A12-49D0-A0AF-B79286BC7AB5}">
  <ds:schemaRefs>
    <ds:schemaRef ds:uri="http://schemas.microsoft.com/VisualStudio/2011/storyboarding/control"/>
  </ds:schemaRefs>
</ds:datastoreItem>
</file>

<file path=customXml/itemProps1102.xml><?xml version="1.0" encoding="utf-8"?>
<ds:datastoreItem xmlns:ds="http://schemas.openxmlformats.org/officeDocument/2006/customXml" ds:itemID="{C3065B50-2576-42A9-9F4D-E49F46EEE858}">
  <ds:schemaRefs>
    <ds:schemaRef ds:uri="http://schemas.microsoft.com/VisualStudio/2011/storyboarding/control"/>
  </ds:schemaRefs>
</ds:datastoreItem>
</file>

<file path=customXml/itemProps1103.xml><?xml version="1.0" encoding="utf-8"?>
<ds:datastoreItem xmlns:ds="http://schemas.openxmlformats.org/officeDocument/2006/customXml" ds:itemID="{4ADC8A06-231E-4E30-8E5C-8290A700FA0C}">
  <ds:schemaRefs>
    <ds:schemaRef ds:uri="http://schemas.microsoft.com/VisualStudio/2011/storyboarding/control"/>
  </ds:schemaRefs>
</ds:datastoreItem>
</file>

<file path=customXml/itemProps1104.xml><?xml version="1.0" encoding="utf-8"?>
<ds:datastoreItem xmlns:ds="http://schemas.openxmlformats.org/officeDocument/2006/customXml" ds:itemID="{1DA57744-0375-4EA6-8839-97448777F30B}">
  <ds:schemaRefs>
    <ds:schemaRef ds:uri="http://schemas.microsoft.com/VisualStudio/2011/storyboarding/control"/>
  </ds:schemaRefs>
</ds:datastoreItem>
</file>

<file path=customXml/itemProps1105.xml><?xml version="1.0" encoding="utf-8"?>
<ds:datastoreItem xmlns:ds="http://schemas.openxmlformats.org/officeDocument/2006/customXml" ds:itemID="{2A827117-0998-4066-AB38-79450066F89E}">
  <ds:schemaRefs>
    <ds:schemaRef ds:uri="http://schemas.microsoft.com/VisualStudio/2011/storyboarding/control"/>
  </ds:schemaRefs>
</ds:datastoreItem>
</file>

<file path=customXml/itemProps1106.xml><?xml version="1.0" encoding="utf-8"?>
<ds:datastoreItem xmlns:ds="http://schemas.openxmlformats.org/officeDocument/2006/customXml" ds:itemID="{DB7FD8E2-744C-42E8-97F8-F74A13783463}">
  <ds:schemaRefs>
    <ds:schemaRef ds:uri="http://schemas.microsoft.com/VisualStudio/2011/storyboarding/control"/>
  </ds:schemaRefs>
</ds:datastoreItem>
</file>

<file path=customXml/itemProps1107.xml><?xml version="1.0" encoding="utf-8"?>
<ds:datastoreItem xmlns:ds="http://schemas.openxmlformats.org/officeDocument/2006/customXml" ds:itemID="{49BA7813-7CCA-4F20-9D68-8029E3175A78}">
  <ds:schemaRefs>
    <ds:schemaRef ds:uri="http://schemas.microsoft.com/VisualStudio/2011/storyboarding/control"/>
  </ds:schemaRefs>
</ds:datastoreItem>
</file>

<file path=customXml/itemProps1108.xml><?xml version="1.0" encoding="utf-8"?>
<ds:datastoreItem xmlns:ds="http://schemas.openxmlformats.org/officeDocument/2006/customXml" ds:itemID="{9B38ACE8-1C3C-42C8-ADF9-64A4F05F6116}">
  <ds:schemaRefs>
    <ds:schemaRef ds:uri="http://schemas.microsoft.com/VisualStudio/2011/storyboarding/control"/>
  </ds:schemaRefs>
</ds:datastoreItem>
</file>

<file path=customXml/itemProps1109.xml><?xml version="1.0" encoding="utf-8"?>
<ds:datastoreItem xmlns:ds="http://schemas.openxmlformats.org/officeDocument/2006/customXml" ds:itemID="{69068F28-2890-44BD-A5D0-A18DE306FC1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53E0979-A612-4426-823F-4295D6649CD6}">
  <ds:schemaRefs>
    <ds:schemaRef ds:uri="http://schemas.microsoft.com/VisualStudio/2011/storyboarding/control"/>
  </ds:schemaRefs>
</ds:datastoreItem>
</file>

<file path=customXml/itemProps1110.xml><?xml version="1.0" encoding="utf-8"?>
<ds:datastoreItem xmlns:ds="http://schemas.openxmlformats.org/officeDocument/2006/customXml" ds:itemID="{28388741-7DB0-45D5-82E7-1C96CF6D0AD2}">
  <ds:schemaRefs>
    <ds:schemaRef ds:uri="http://schemas.microsoft.com/VisualStudio/2011/storyboarding/control"/>
  </ds:schemaRefs>
</ds:datastoreItem>
</file>

<file path=customXml/itemProps1111.xml><?xml version="1.0" encoding="utf-8"?>
<ds:datastoreItem xmlns:ds="http://schemas.openxmlformats.org/officeDocument/2006/customXml" ds:itemID="{39CAFE15-87CA-44CE-A255-A768BF965735}">
  <ds:schemaRefs>
    <ds:schemaRef ds:uri="http://schemas.microsoft.com/VisualStudio/2011/storyboarding/control"/>
  </ds:schemaRefs>
</ds:datastoreItem>
</file>

<file path=customXml/itemProps1112.xml><?xml version="1.0" encoding="utf-8"?>
<ds:datastoreItem xmlns:ds="http://schemas.openxmlformats.org/officeDocument/2006/customXml" ds:itemID="{7AE96863-ED5C-4F03-828C-BC30D2C4C4F2}">
  <ds:schemaRefs>
    <ds:schemaRef ds:uri="http://schemas.microsoft.com/VisualStudio/2011/storyboarding/control"/>
  </ds:schemaRefs>
</ds:datastoreItem>
</file>

<file path=customXml/itemProps1113.xml><?xml version="1.0" encoding="utf-8"?>
<ds:datastoreItem xmlns:ds="http://schemas.openxmlformats.org/officeDocument/2006/customXml" ds:itemID="{1227B2AB-9146-4E53-84A9-A6AB95BE9DD5}">
  <ds:schemaRefs>
    <ds:schemaRef ds:uri="http://schemas.microsoft.com/VisualStudio/2011/storyboarding/control"/>
  </ds:schemaRefs>
</ds:datastoreItem>
</file>

<file path=customXml/itemProps1114.xml><?xml version="1.0" encoding="utf-8"?>
<ds:datastoreItem xmlns:ds="http://schemas.openxmlformats.org/officeDocument/2006/customXml" ds:itemID="{FCA1D334-4FEC-44AB-A610-9B941A8FB878}">
  <ds:schemaRefs>
    <ds:schemaRef ds:uri="http://schemas.microsoft.com/VisualStudio/2011/storyboarding/control"/>
  </ds:schemaRefs>
</ds:datastoreItem>
</file>

<file path=customXml/itemProps1115.xml><?xml version="1.0" encoding="utf-8"?>
<ds:datastoreItem xmlns:ds="http://schemas.openxmlformats.org/officeDocument/2006/customXml" ds:itemID="{579F7C2A-4367-426E-B4D7-37FC1B3F10A2}">
  <ds:schemaRefs>
    <ds:schemaRef ds:uri="http://schemas.microsoft.com/VisualStudio/2011/storyboarding/control"/>
  </ds:schemaRefs>
</ds:datastoreItem>
</file>

<file path=customXml/itemProps1116.xml><?xml version="1.0" encoding="utf-8"?>
<ds:datastoreItem xmlns:ds="http://schemas.openxmlformats.org/officeDocument/2006/customXml" ds:itemID="{DA65E2A0-617C-4BF2-924E-7DC542E2700F}">
  <ds:schemaRefs>
    <ds:schemaRef ds:uri="http://schemas.microsoft.com/VisualStudio/2011/storyboarding/control"/>
  </ds:schemaRefs>
</ds:datastoreItem>
</file>

<file path=customXml/itemProps1117.xml><?xml version="1.0" encoding="utf-8"?>
<ds:datastoreItem xmlns:ds="http://schemas.openxmlformats.org/officeDocument/2006/customXml" ds:itemID="{F3FDAB29-ED11-45E8-8DD7-025A5D021F67}">
  <ds:schemaRefs>
    <ds:schemaRef ds:uri="http://schemas.microsoft.com/VisualStudio/2011/storyboarding/control"/>
  </ds:schemaRefs>
</ds:datastoreItem>
</file>

<file path=customXml/itemProps1118.xml><?xml version="1.0" encoding="utf-8"?>
<ds:datastoreItem xmlns:ds="http://schemas.openxmlformats.org/officeDocument/2006/customXml" ds:itemID="{24EDA1E7-0A09-4061-825B-08682867AE45}">
  <ds:schemaRefs>
    <ds:schemaRef ds:uri="http://schemas.microsoft.com/VisualStudio/2011/storyboarding/control"/>
  </ds:schemaRefs>
</ds:datastoreItem>
</file>

<file path=customXml/itemProps1119.xml><?xml version="1.0" encoding="utf-8"?>
<ds:datastoreItem xmlns:ds="http://schemas.openxmlformats.org/officeDocument/2006/customXml" ds:itemID="{CB6422CC-6154-4D6D-BA70-0D3F19AB131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0692850-FEC5-4BAE-B877-151C6C1C7687}">
  <ds:schemaRefs>
    <ds:schemaRef ds:uri="http://schemas.microsoft.com/VisualStudio/2011/storyboarding/control"/>
  </ds:schemaRefs>
</ds:datastoreItem>
</file>

<file path=customXml/itemProps1120.xml><?xml version="1.0" encoding="utf-8"?>
<ds:datastoreItem xmlns:ds="http://schemas.openxmlformats.org/officeDocument/2006/customXml" ds:itemID="{04A50098-A91B-4CC5-A06E-7EC33C336ABB}">
  <ds:schemaRefs>
    <ds:schemaRef ds:uri="http://schemas.microsoft.com/VisualStudio/2011/storyboarding/control"/>
  </ds:schemaRefs>
</ds:datastoreItem>
</file>

<file path=customXml/itemProps1121.xml><?xml version="1.0" encoding="utf-8"?>
<ds:datastoreItem xmlns:ds="http://schemas.openxmlformats.org/officeDocument/2006/customXml" ds:itemID="{A9072155-0395-4B7D-8CB8-F92CEC074246}">
  <ds:schemaRefs>
    <ds:schemaRef ds:uri="http://schemas.microsoft.com/VisualStudio/2011/storyboarding/control"/>
  </ds:schemaRefs>
</ds:datastoreItem>
</file>

<file path=customXml/itemProps1122.xml><?xml version="1.0" encoding="utf-8"?>
<ds:datastoreItem xmlns:ds="http://schemas.openxmlformats.org/officeDocument/2006/customXml" ds:itemID="{97F04B8F-E86F-4E12-8DCB-8F60C2676073}">
  <ds:schemaRefs>
    <ds:schemaRef ds:uri="http://schemas.microsoft.com/VisualStudio/2011/storyboarding/control"/>
  </ds:schemaRefs>
</ds:datastoreItem>
</file>

<file path=customXml/itemProps1123.xml><?xml version="1.0" encoding="utf-8"?>
<ds:datastoreItem xmlns:ds="http://schemas.openxmlformats.org/officeDocument/2006/customXml" ds:itemID="{8E7B269E-9E1A-4F04-BD41-1030DF3C6A50}">
  <ds:schemaRefs>
    <ds:schemaRef ds:uri="http://schemas.microsoft.com/VisualStudio/2011/storyboarding/control"/>
  </ds:schemaRefs>
</ds:datastoreItem>
</file>

<file path=customXml/itemProps1124.xml><?xml version="1.0" encoding="utf-8"?>
<ds:datastoreItem xmlns:ds="http://schemas.openxmlformats.org/officeDocument/2006/customXml" ds:itemID="{04D77CAB-B07C-4A61-9867-867C7ED2618C}">
  <ds:schemaRefs>
    <ds:schemaRef ds:uri="http://schemas.microsoft.com/VisualStudio/2011/storyboarding/control"/>
  </ds:schemaRefs>
</ds:datastoreItem>
</file>

<file path=customXml/itemProps1125.xml><?xml version="1.0" encoding="utf-8"?>
<ds:datastoreItem xmlns:ds="http://schemas.openxmlformats.org/officeDocument/2006/customXml" ds:itemID="{C7E73299-7DBB-403B-B8AB-6BE52BDB162C}">
  <ds:schemaRefs>
    <ds:schemaRef ds:uri="http://schemas.microsoft.com/VisualStudio/2011/storyboarding/control"/>
  </ds:schemaRefs>
</ds:datastoreItem>
</file>

<file path=customXml/itemProps1126.xml><?xml version="1.0" encoding="utf-8"?>
<ds:datastoreItem xmlns:ds="http://schemas.openxmlformats.org/officeDocument/2006/customXml" ds:itemID="{40D5CAD2-E1D4-4DA7-B58C-3F952AF54F59}">
  <ds:schemaRefs>
    <ds:schemaRef ds:uri="http://schemas.microsoft.com/VisualStudio/2011/storyboarding/control"/>
  </ds:schemaRefs>
</ds:datastoreItem>
</file>

<file path=customXml/itemProps1127.xml><?xml version="1.0" encoding="utf-8"?>
<ds:datastoreItem xmlns:ds="http://schemas.openxmlformats.org/officeDocument/2006/customXml" ds:itemID="{9132E3B1-6267-4013-9466-1DA1C9C5373C}">
  <ds:schemaRefs>
    <ds:schemaRef ds:uri="http://schemas.microsoft.com/VisualStudio/2011/storyboarding/control"/>
  </ds:schemaRefs>
</ds:datastoreItem>
</file>

<file path=customXml/itemProps1128.xml><?xml version="1.0" encoding="utf-8"?>
<ds:datastoreItem xmlns:ds="http://schemas.openxmlformats.org/officeDocument/2006/customXml" ds:itemID="{692833F2-FB2E-4B45-BE9B-F33258A82A27}">
  <ds:schemaRefs>
    <ds:schemaRef ds:uri="http://schemas.microsoft.com/VisualStudio/2011/storyboarding/control"/>
  </ds:schemaRefs>
</ds:datastoreItem>
</file>

<file path=customXml/itemProps1129.xml><?xml version="1.0" encoding="utf-8"?>
<ds:datastoreItem xmlns:ds="http://schemas.openxmlformats.org/officeDocument/2006/customXml" ds:itemID="{CFEF2049-C63D-49CD-AAD3-7FA2904CE7D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848FA71E-0B6D-4E89-86B0-269360BEA470}">
  <ds:schemaRefs>
    <ds:schemaRef ds:uri="http://schemas.microsoft.com/VisualStudio/2011/storyboarding/control"/>
  </ds:schemaRefs>
</ds:datastoreItem>
</file>

<file path=customXml/itemProps1130.xml><?xml version="1.0" encoding="utf-8"?>
<ds:datastoreItem xmlns:ds="http://schemas.openxmlformats.org/officeDocument/2006/customXml" ds:itemID="{EA8CAEB0-15C3-4760-9FBC-37158F3576BB}">
  <ds:schemaRefs>
    <ds:schemaRef ds:uri="http://schemas.microsoft.com/VisualStudio/2011/storyboarding/control"/>
  </ds:schemaRefs>
</ds:datastoreItem>
</file>

<file path=customXml/itemProps1131.xml><?xml version="1.0" encoding="utf-8"?>
<ds:datastoreItem xmlns:ds="http://schemas.openxmlformats.org/officeDocument/2006/customXml" ds:itemID="{67E4DCDE-245C-4FEB-85A9-0D8EE0DE5DAD}">
  <ds:schemaRefs>
    <ds:schemaRef ds:uri="http://schemas.microsoft.com/VisualStudio/2011/storyboarding/control"/>
  </ds:schemaRefs>
</ds:datastoreItem>
</file>

<file path=customXml/itemProps1132.xml><?xml version="1.0" encoding="utf-8"?>
<ds:datastoreItem xmlns:ds="http://schemas.openxmlformats.org/officeDocument/2006/customXml" ds:itemID="{5B4EBC1A-1226-4F64-A8C1-33676DE3C50E}">
  <ds:schemaRefs>
    <ds:schemaRef ds:uri="http://schemas.microsoft.com/VisualStudio/2011/storyboarding/control"/>
  </ds:schemaRefs>
</ds:datastoreItem>
</file>

<file path=customXml/itemProps1133.xml><?xml version="1.0" encoding="utf-8"?>
<ds:datastoreItem xmlns:ds="http://schemas.openxmlformats.org/officeDocument/2006/customXml" ds:itemID="{BC7BCB60-C36E-413E-9A18-86D364C413A6}">
  <ds:schemaRefs>
    <ds:schemaRef ds:uri="http://schemas.microsoft.com/VisualStudio/2011/storyboarding/control"/>
  </ds:schemaRefs>
</ds:datastoreItem>
</file>

<file path=customXml/itemProps1134.xml><?xml version="1.0" encoding="utf-8"?>
<ds:datastoreItem xmlns:ds="http://schemas.openxmlformats.org/officeDocument/2006/customXml" ds:itemID="{F71DAEAB-24F7-4533-9D00-02E960F9BAD3}">
  <ds:schemaRefs>
    <ds:schemaRef ds:uri="http://schemas.microsoft.com/VisualStudio/2011/storyboarding/control"/>
  </ds:schemaRefs>
</ds:datastoreItem>
</file>

<file path=customXml/itemProps1135.xml><?xml version="1.0" encoding="utf-8"?>
<ds:datastoreItem xmlns:ds="http://schemas.openxmlformats.org/officeDocument/2006/customXml" ds:itemID="{E654CF72-64B6-4596-9A3F-B058C85CAF7F}">
  <ds:schemaRefs>
    <ds:schemaRef ds:uri="http://schemas.microsoft.com/VisualStudio/2011/storyboarding/control"/>
  </ds:schemaRefs>
</ds:datastoreItem>
</file>

<file path=customXml/itemProps1136.xml><?xml version="1.0" encoding="utf-8"?>
<ds:datastoreItem xmlns:ds="http://schemas.openxmlformats.org/officeDocument/2006/customXml" ds:itemID="{E14FC772-CED3-445F-BAB3-3C855AB07D2A}">
  <ds:schemaRefs>
    <ds:schemaRef ds:uri="http://schemas.microsoft.com/VisualStudio/2011/storyboarding/control"/>
  </ds:schemaRefs>
</ds:datastoreItem>
</file>

<file path=customXml/itemProps1137.xml><?xml version="1.0" encoding="utf-8"?>
<ds:datastoreItem xmlns:ds="http://schemas.openxmlformats.org/officeDocument/2006/customXml" ds:itemID="{64B1B43A-9C20-4164-B341-981F19DDC66B}">
  <ds:schemaRefs>
    <ds:schemaRef ds:uri="http://schemas.microsoft.com/VisualStudio/2011/storyboarding/control"/>
  </ds:schemaRefs>
</ds:datastoreItem>
</file>

<file path=customXml/itemProps1138.xml><?xml version="1.0" encoding="utf-8"?>
<ds:datastoreItem xmlns:ds="http://schemas.openxmlformats.org/officeDocument/2006/customXml" ds:itemID="{20BB74D6-96CC-4CEC-9B89-52B03638CF13}">
  <ds:schemaRefs>
    <ds:schemaRef ds:uri="http://schemas.microsoft.com/VisualStudio/2011/storyboarding/control"/>
  </ds:schemaRefs>
</ds:datastoreItem>
</file>

<file path=customXml/itemProps1139.xml><?xml version="1.0" encoding="utf-8"?>
<ds:datastoreItem xmlns:ds="http://schemas.openxmlformats.org/officeDocument/2006/customXml" ds:itemID="{41EF5261-6FF6-4915-8EE1-651661893A5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31F49CA-B1AD-4FEF-A9AA-D09A85AD0399}">
  <ds:schemaRefs>
    <ds:schemaRef ds:uri="http://schemas.microsoft.com/VisualStudio/2011/storyboarding/control"/>
  </ds:schemaRefs>
</ds:datastoreItem>
</file>

<file path=customXml/itemProps1140.xml><?xml version="1.0" encoding="utf-8"?>
<ds:datastoreItem xmlns:ds="http://schemas.openxmlformats.org/officeDocument/2006/customXml" ds:itemID="{581102FD-CC75-47DA-87B3-0A83BC1EB3AF}">
  <ds:schemaRefs>
    <ds:schemaRef ds:uri="http://schemas.microsoft.com/VisualStudio/2011/storyboarding/control"/>
  </ds:schemaRefs>
</ds:datastoreItem>
</file>

<file path=customXml/itemProps1141.xml><?xml version="1.0" encoding="utf-8"?>
<ds:datastoreItem xmlns:ds="http://schemas.openxmlformats.org/officeDocument/2006/customXml" ds:itemID="{0EE3F951-48EA-4A65-BEFC-9BF354FD8ED0}">
  <ds:schemaRefs>
    <ds:schemaRef ds:uri="http://schemas.microsoft.com/VisualStudio/2011/storyboarding/control"/>
  </ds:schemaRefs>
</ds:datastoreItem>
</file>

<file path=customXml/itemProps1142.xml><?xml version="1.0" encoding="utf-8"?>
<ds:datastoreItem xmlns:ds="http://schemas.openxmlformats.org/officeDocument/2006/customXml" ds:itemID="{FFB59878-48C9-438E-9EFE-EE5D95A06C11}">
  <ds:schemaRefs>
    <ds:schemaRef ds:uri="http://schemas.microsoft.com/VisualStudio/2011/storyboarding/control"/>
  </ds:schemaRefs>
</ds:datastoreItem>
</file>

<file path=customXml/itemProps1143.xml><?xml version="1.0" encoding="utf-8"?>
<ds:datastoreItem xmlns:ds="http://schemas.openxmlformats.org/officeDocument/2006/customXml" ds:itemID="{8E729637-058E-4A9F-BE0E-CFDB321CBE78}">
  <ds:schemaRefs>
    <ds:schemaRef ds:uri="http://schemas.microsoft.com/VisualStudio/2011/storyboarding/control"/>
  </ds:schemaRefs>
</ds:datastoreItem>
</file>

<file path=customXml/itemProps1144.xml><?xml version="1.0" encoding="utf-8"?>
<ds:datastoreItem xmlns:ds="http://schemas.openxmlformats.org/officeDocument/2006/customXml" ds:itemID="{A3BB5561-5379-431D-9C36-2B1D6024C1E5}">
  <ds:schemaRefs>
    <ds:schemaRef ds:uri="http://schemas.microsoft.com/VisualStudio/2011/storyboarding/control"/>
  </ds:schemaRefs>
</ds:datastoreItem>
</file>

<file path=customXml/itemProps1145.xml><?xml version="1.0" encoding="utf-8"?>
<ds:datastoreItem xmlns:ds="http://schemas.openxmlformats.org/officeDocument/2006/customXml" ds:itemID="{2D9BE3D6-50AD-4E71-9AB9-ADA97A65388B}">
  <ds:schemaRefs>
    <ds:schemaRef ds:uri="http://schemas.microsoft.com/VisualStudio/2011/storyboarding/control"/>
  </ds:schemaRefs>
</ds:datastoreItem>
</file>

<file path=customXml/itemProps1146.xml><?xml version="1.0" encoding="utf-8"?>
<ds:datastoreItem xmlns:ds="http://schemas.openxmlformats.org/officeDocument/2006/customXml" ds:itemID="{71F477F9-6E27-4C4E-8CB5-ABAAC2A4DD9A}">
  <ds:schemaRefs>
    <ds:schemaRef ds:uri="http://schemas.microsoft.com/VisualStudio/2011/storyboarding/control"/>
  </ds:schemaRefs>
</ds:datastoreItem>
</file>

<file path=customXml/itemProps1147.xml><?xml version="1.0" encoding="utf-8"?>
<ds:datastoreItem xmlns:ds="http://schemas.openxmlformats.org/officeDocument/2006/customXml" ds:itemID="{FBE8FFDC-4FFB-4DA8-8E39-E997FEF7FA82}">
  <ds:schemaRefs>
    <ds:schemaRef ds:uri="http://schemas.microsoft.com/VisualStudio/2011/storyboarding/control"/>
  </ds:schemaRefs>
</ds:datastoreItem>
</file>

<file path=customXml/itemProps1148.xml><?xml version="1.0" encoding="utf-8"?>
<ds:datastoreItem xmlns:ds="http://schemas.openxmlformats.org/officeDocument/2006/customXml" ds:itemID="{F5B221A1-ED24-4F51-BA64-9EFD52D6AE4B}">
  <ds:schemaRefs>
    <ds:schemaRef ds:uri="http://schemas.microsoft.com/VisualStudio/2011/storyboarding/control"/>
  </ds:schemaRefs>
</ds:datastoreItem>
</file>

<file path=customXml/itemProps1149.xml><?xml version="1.0" encoding="utf-8"?>
<ds:datastoreItem xmlns:ds="http://schemas.openxmlformats.org/officeDocument/2006/customXml" ds:itemID="{30574754-C04F-44F0-A7F9-9A328AC663B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AD8CF51-0BC4-488F-B2B4-19C2FAC45BF8}">
  <ds:schemaRefs>
    <ds:schemaRef ds:uri="http://schemas.microsoft.com/VisualStudio/2011/storyboarding/control"/>
  </ds:schemaRefs>
</ds:datastoreItem>
</file>

<file path=customXml/itemProps1150.xml><?xml version="1.0" encoding="utf-8"?>
<ds:datastoreItem xmlns:ds="http://schemas.openxmlformats.org/officeDocument/2006/customXml" ds:itemID="{E5089486-F85E-416D-99F1-3DADACB1EB61}">
  <ds:schemaRefs>
    <ds:schemaRef ds:uri="http://schemas.microsoft.com/VisualStudio/2011/storyboarding/control"/>
  </ds:schemaRefs>
</ds:datastoreItem>
</file>

<file path=customXml/itemProps1151.xml><?xml version="1.0" encoding="utf-8"?>
<ds:datastoreItem xmlns:ds="http://schemas.openxmlformats.org/officeDocument/2006/customXml" ds:itemID="{8DEDA428-C538-4FDC-9012-95BB0DB02BC9}">
  <ds:schemaRefs>
    <ds:schemaRef ds:uri="http://schemas.microsoft.com/VisualStudio/2011/storyboarding/control"/>
  </ds:schemaRefs>
</ds:datastoreItem>
</file>

<file path=customXml/itemProps1152.xml><?xml version="1.0" encoding="utf-8"?>
<ds:datastoreItem xmlns:ds="http://schemas.openxmlformats.org/officeDocument/2006/customXml" ds:itemID="{8A01212E-2C39-4A15-8669-E17357394EAF}">
  <ds:schemaRefs>
    <ds:schemaRef ds:uri="http://schemas.microsoft.com/VisualStudio/2011/storyboarding/control"/>
  </ds:schemaRefs>
</ds:datastoreItem>
</file>

<file path=customXml/itemProps1153.xml><?xml version="1.0" encoding="utf-8"?>
<ds:datastoreItem xmlns:ds="http://schemas.openxmlformats.org/officeDocument/2006/customXml" ds:itemID="{810890D5-1D02-40AC-A42C-CA5A0D28DC33}">
  <ds:schemaRefs>
    <ds:schemaRef ds:uri="http://schemas.microsoft.com/VisualStudio/2011/storyboarding/control"/>
  </ds:schemaRefs>
</ds:datastoreItem>
</file>

<file path=customXml/itemProps1154.xml><?xml version="1.0" encoding="utf-8"?>
<ds:datastoreItem xmlns:ds="http://schemas.openxmlformats.org/officeDocument/2006/customXml" ds:itemID="{C4191D17-EF2E-4A0D-B34F-8518432F9D0C}">
  <ds:schemaRefs>
    <ds:schemaRef ds:uri="http://schemas.microsoft.com/VisualStudio/2011/storyboarding/control"/>
  </ds:schemaRefs>
</ds:datastoreItem>
</file>

<file path=customXml/itemProps1155.xml><?xml version="1.0" encoding="utf-8"?>
<ds:datastoreItem xmlns:ds="http://schemas.openxmlformats.org/officeDocument/2006/customXml" ds:itemID="{6D9CFA41-CF06-4AEF-ADD9-C80D8D2F2BE5}">
  <ds:schemaRefs>
    <ds:schemaRef ds:uri="http://schemas.microsoft.com/VisualStudio/2011/storyboarding/control"/>
  </ds:schemaRefs>
</ds:datastoreItem>
</file>

<file path=customXml/itemProps1156.xml><?xml version="1.0" encoding="utf-8"?>
<ds:datastoreItem xmlns:ds="http://schemas.openxmlformats.org/officeDocument/2006/customXml" ds:itemID="{F14B5C13-3B3D-4140-9E6D-11EB13A2BC1B}">
  <ds:schemaRefs>
    <ds:schemaRef ds:uri="http://schemas.microsoft.com/VisualStudio/2011/storyboarding/control"/>
  </ds:schemaRefs>
</ds:datastoreItem>
</file>

<file path=customXml/itemProps1157.xml><?xml version="1.0" encoding="utf-8"?>
<ds:datastoreItem xmlns:ds="http://schemas.openxmlformats.org/officeDocument/2006/customXml" ds:itemID="{91CD2052-29F5-4098-AB56-258453E008B1}">
  <ds:schemaRefs>
    <ds:schemaRef ds:uri="http://schemas.microsoft.com/VisualStudio/2011/storyboarding/control"/>
  </ds:schemaRefs>
</ds:datastoreItem>
</file>

<file path=customXml/itemProps1158.xml><?xml version="1.0" encoding="utf-8"?>
<ds:datastoreItem xmlns:ds="http://schemas.openxmlformats.org/officeDocument/2006/customXml" ds:itemID="{9FA3CC73-923C-474A-973C-2C1917B7BC1A}">
  <ds:schemaRefs>
    <ds:schemaRef ds:uri="http://schemas.microsoft.com/VisualStudio/2011/storyboarding/control"/>
  </ds:schemaRefs>
</ds:datastoreItem>
</file>

<file path=customXml/itemProps1159.xml><?xml version="1.0" encoding="utf-8"?>
<ds:datastoreItem xmlns:ds="http://schemas.openxmlformats.org/officeDocument/2006/customXml" ds:itemID="{6C991E57-B91B-4F1A-944A-8AF8F7BAAB7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DF6763F-72A1-48EF-9F44-1DBE50CD6644}">
  <ds:schemaRefs>
    <ds:schemaRef ds:uri="http://schemas.microsoft.com/VisualStudio/2011/storyboarding/control"/>
  </ds:schemaRefs>
</ds:datastoreItem>
</file>

<file path=customXml/itemProps1160.xml><?xml version="1.0" encoding="utf-8"?>
<ds:datastoreItem xmlns:ds="http://schemas.openxmlformats.org/officeDocument/2006/customXml" ds:itemID="{D2A5C2E6-0B6D-4C67-BE37-8BB85610DAE5}">
  <ds:schemaRefs>
    <ds:schemaRef ds:uri="http://schemas.microsoft.com/VisualStudio/2011/storyboarding/control"/>
  </ds:schemaRefs>
</ds:datastoreItem>
</file>

<file path=customXml/itemProps1161.xml><?xml version="1.0" encoding="utf-8"?>
<ds:datastoreItem xmlns:ds="http://schemas.openxmlformats.org/officeDocument/2006/customXml" ds:itemID="{E13AEFEA-6778-4D6C-9886-C75F11CE405F}">
  <ds:schemaRefs>
    <ds:schemaRef ds:uri="http://schemas.microsoft.com/VisualStudio/2011/storyboarding/control"/>
  </ds:schemaRefs>
</ds:datastoreItem>
</file>

<file path=customXml/itemProps1162.xml><?xml version="1.0" encoding="utf-8"?>
<ds:datastoreItem xmlns:ds="http://schemas.openxmlformats.org/officeDocument/2006/customXml" ds:itemID="{A09BE099-1D57-49DD-A86F-08BA857EA7D5}">
  <ds:schemaRefs>
    <ds:schemaRef ds:uri="http://schemas.microsoft.com/VisualStudio/2011/storyboarding/control"/>
  </ds:schemaRefs>
</ds:datastoreItem>
</file>

<file path=customXml/itemProps1163.xml><?xml version="1.0" encoding="utf-8"?>
<ds:datastoreItem xmlns:ds="http://schemas.openxmlformats.org/officeDocument/2006/customXml" ds:itemID="{75F02C18-269D-4EF1-B557-9CA30C6B3189}">
  <ds:schemaRefs>
    <ds:schemaRef ds:uri="http://schemas.microsoft.com/VisualStudio/2011/storyboarding/control"/>
  </ds:schemaRefs>
</ds:datastoreItem>
</file>

<file path=customXml/itemProps1164.xml><?xml version="1.0" encoding="utf-8"?>
<ds:datastoreItem xmlns:ds="http://schemas.openxmlformats.org/officeDocument/2006/customXml" ds:itemID="{B2107835-37BC-41DA-9BD4-AACB11314C39}">
  <ds:schemaRefs>
    <ds:schemaRef ds:uri="http://schemas.microsoft.com/VisualStudio/2011/storyboarding/control"/>
  </ds:schemaRefs>
</ds:datastoreItem>
</file>

<file path=customXml/itemProps1165.xml><?xml version="1.0" encoding="utf-8"?>
<ds:datastoreItem xmlns:ds="http://schemas.openxmlformats.org/officeDocument/2006/customXml" ds:itemID="{19C097D1-8B33-4D1A-91E9-AF9E980CAA2A}">
  <ds:schemaRefs>
    <ds:schemaRef ds:uri="http://schemas.microsoft.com/VisualStudio/2011/storyboarding/control"/>
  </ds:schemaRefs>
</ds:datastoreItem>
</file>

<file path=customXml/itemProps1166.xml><?xml version="1.0" encoding="utf-8"?>
<ds:datastoreItem xmlns:ds="http://schemas.openxmlformats.org/officeDocument/2006/customXml" ds:itemID="{A4F57384-B24A-4D63-848F-1432BEDBF0F5}">
  <ds:schemaRefs>
    <ds:schemaRef ds:uri="http://schemas.microsoft.com/VisualStudio/2011/storyboarding/control"/>
  </ds:schemaRefs>
</ds:datastoreItem>
</file>

<file path=customXml/itemProps1167.xml><?xml version="1.0" encoding="utf-8"?>
<ds:datastoreItem xmlns:ds="http://schemas.openxmlformats.org/officeDocument/2006/customXml" ds:itemID="{088100F2-1239-4528-A365-E661C12D9620}">
  <ds:schemaRefs>
    <ds:schemaRef ds:uri="http://schemas.microsoft.com/VisualStudio/2011/storyboarding/control"/>
  </ds:schemaRefs>
</ds:datastoreItem>
</file>

<file path=customXml/itemProps1168.xml><?xml version="1.0" encoding="utf-8"?>
<ds:datastoreItem xmlns:ds="http://schemas.openxmlformats.org/officeDocument/2006/customXml" ds:itemID="{C787A0CE-E7FD-46BE-8513-4599E88F08FB}">
  <ds:schemaRefs>
    <ds:schemaRef ds:uri="http://schemas.microsoft.com/VisualStudio/2011/storyboarding/control"/>
  </ds:schemaRefs>
</ds:datastoreItem>
</file>

<file path=customXml/itemProps1169.xml><?xml version="1.0" encoding="utf-8"?>
<ds:datastoreItem xmlns:ds="http://schemas.openxmlformats.org/officeDocument/2006/customXml" ds:itemID="{E2B2DE81-CC47-4A2B-BFFF-3BFD91E2860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96AA8C9-4A13-4927-B107-96C8BBA316D1}">
  <ds:schemaRefs>
    <ds:schemaRef ds:uri="http://schemas.microsoft.com/VisualStudio/2011/storyboarding/control"/>
  </ds:schemaRefs>
</ds:datastoreItem>
</file>

<file path=customXml/itemProps1170.xml><?xml version="1.0" encoding="utf-8"?>
<ds:datastoreItem xmlns:ds="http://schemas.openxmlformats.org/officeDocument/2006/customXml" ds:itemID="{A1623852-E353-44E2-9B49-69EB2132BE50}">
  <ds:schemaRefs>
    <ds:schemaRef ds:uri="http://schemas.microsoft.com/VisualStudio/2011/storyboarding/control"/>
  </ds:schemaRefs>
</ds:datastoreItem>
</file>

<file path=customXml/itemProps1171.xml><?xml version="1.0" encoding="utf-8"?>
<ds:datastoreItem xmlns:ds="http://schemas.openxmlformats.org/officeDocument/2006/customXml" ds:itemID="{C9B40081-F72D-41EB-B5F2-8595C12F382A}">
  <ds:schemaRefs>
    <ds:schemaRef ds:uri="http://schemas.microsoft.com/VisualStudio/2011/storyboarding/control"/>
  </ds:schemaRefs>
</ds:datastoreItem>
</file>

<file path=customXml/itemProps1172.xml><?xml version="1.0" encoding="utf-8"?>
<ds:datastoreItem xmlns:ds="http://schemas.openxmlformats.org/officeDocument/2006/customXml" ds:itemID="{0B29C6AB-4C81-46B2-A1A7-B01A2D2B2C58}">
  <ds:schemaRefs>
    <ds:schemaRef ds:uri="http://schemas.microsoft.com/VisualStudio/2011/storyboarding/control"/>
  </ds:schemaRefs>
</ds:datastoreItem>
</file>

<file path=customXml/itemProps1173.xml><?xml version="1.0" encoding="utf-8"?>
<ds:datastoreItem xmlns:ds="http://schemas.openxmlformats.org/officeDocument/2006/customXml" ds:itemID="{A6A66023-81BB-4A95-8F96-61B48A65D108}">
  <ds:schemaRefs>
    <ds:schemaRef ds:uri="http://schemas.microsoft.com/VisualStudio/2011/storyboarding/control"/>
  </ds:schemaRefs>
</ds:datastoreItem>
</file>

<file path=customXml/itemProps1174.xml><?xml version="1.0" encoding="utf-8"?>
<ds:datastoreItem xmlns:ds="http://schemas.openxmlformats.org/officeDocument/2006/customXml" ds:itemID="{98B4898B-0A49-45B7-B6E2-47ED3198DA8A}">
  <ds:schemaRefs>
    <ds:schemaRef ds:uri="http://schemas.microsoft.com/VisualStudio/2011/storyboarding/control"/>
  </ds:schemaRefs>
</ds:datastoreItem>
</file>

<file path=customXml/itemProps1175.xml><?xml version="1.0" encoding="utf-8"?>
<ds:datastoreItem xmlns:ds="http://schemas.openxmlformats.org/officeDocument/2006/customXml" ds:itemID="{2C040C97-FC1A-4F21-8D20-EA62B0F3AF84}">
  <ds:schemaRefs>
    <ds:schemaRef ds:uri="http://schemas.microsoft.com/VisualStudio/2011/storyboarding/control"/>
  </ds:schemaRefs>
</ds:datastoreItem>
</file>

<file path=customXml/itemProps1176.xml><?xml version="1.0" encoding="utf-8"?>
<ds:datastoreItem xmlns:ds="http://schemas.openxmlformats.org/officeDocument/2006/customXml" ds:itemID="{F087A3E7-FEB5-447E-9F1B-23557C959BCC}">
  <ds:schemaRefs>
    <ds:schemaRef ds:uri="http://schemas.microsoft.com/VisualStudio/2011/storyboarding/control"/>
  </ds:schemaRefs>
</ds:datastoreItem>
</file>

<file path=customXml/itemProps1177.xml><?xml version="1.0" encoding="utf-8"?>
<ds:datastoreItem xmlns:ds="http://schemas.openxmlformats.org/officeDocument/2006/customXml" ds:itemID="{10099AD0-45AB-45BF-9DB4-76DA51777DBE}">
  <ds:schemaRefs>
    <ds:schemaRef ds:uri="http://schemas.microsoft.com/VisualStudio/2011/storyboarding/control"/>
  </ds:schemaRefs>
</ds:datastoreItem>
</file>

<file path=customXml/itemProps1178.xml><?xml version="1.0" encoding="utf-8"?>
<ds:datastoreItem xmlns:ds="http://schemas.openxmlformats.org/officeDocument/2006/customXml" ds:itemID="{611CEF4B-AEEE-4B3A-8900-F52C6CCADD33}">
  <ds:schemaRefs>
    <ds:schemaRef ds:uri="http://schemas.microsoft.com/VisualStudio/2011/storyboarding/control"/>
  </ds:schemaRefs>
</ds:datastoreItem>
</file>

<file path=customXml/itemProps1179.xml><?xml version="1.0" encoding="utf-8"?>
<ds:datastoreItem xmlns:ds="http://schemas.openxmlformats.org/officeDocument/2006/customXml" ds:itemID="{A0721621-9FC1-47D3-B679-2CC1A8D97EB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F1682D0-1C86-4FCA-9ED2-8B77BAC46302}">
  <ds:schemaRefs>
    <ds:schemaRef ds:uri="http://schemas.microsoft.com/VisualStudio/2011/storyboarding/control"/>
  </ds:schemaRefs>
</ds:datastoreItem>
</file>

<file path=customXml/itemProps1180.xml><?xml version="1.0" encoding="utf-8"?>
<ds:datastoreItem xmlns:ds="http://schemas.openxmlformats.org/officeDocument/2006/customXml" ds:itemID="{02B8CCD8-2C7C-42D2-AD70-FB3214888396}">
  <ds:schemaRefs>
    <ds:schemaRef ds:uri="http://schemas.microsoft.com/VisualStudio/2011/storyboarding/control"/>
  </ds:schemaRefs>
</ds:datastoreItem>
</file>

<file path=customXml/itemProps1181.xml><?xml version="1.0" encoding="utf-8"?>
<ds:datastoreItem xmlns:ds="http://schemas.openxmlformats.org/officeDocument/2006/customXml" ds:itemID="{04FF2854-2E46-413D-8020-CB76D8A83BD0}">
  <ds:schemaRefs>
    <ds:schemaRef ds:uri="http://schemas.microsoft.com/VisualStudio/2011/storyboarding/control"/>
  </ds:schemaRefs>
</ds:datastoreItem>
</file>

<file path=customXml/itemProps1182.xml><?xml version="1.0" encoding="utf-8"?>
<ds:datastoreItem xmlns:ds="http://schemas.openxmlformats.org/officeDocument/2006/customXml" ds:itemID="{6ACE4AD6-AA9A-463B-AF84-EEEB86BB9A8F}">
  <ds:schemaRefs>
    <ds:schemaRef ds:uri="http://schemas.microsoft.com/VisualStudio/2011/storyboarding/control"/>
  </ds:schemaRefs>
</ds:datastoreItem>
</file>

<file path=customXml/itemProps1183.xml><?xml version="1.0" encoding="utf-8"?>
<ds:datastoreItem xmlns:ds="http://schemas.openxmlformats.org/officeDocument/2006/customXml" ds:itemID="{16E01330-643F-4B61-9E60-F77F705ECA9A}">
  <ds:schemaRefs>
    <ds:schemaRef ds:uri="http://schemas.microsoft.com/VisualStudio/2011/storyboarding/control"/>
  </ds:schemaRefs>
</ds:datastoreItem>
</file>

<file path=customXml/itemProps1184.xml><?xml version="1.0" encoding="utf-8"?>
<ds:datastoreItem xmlns:ds="http://schemas.openxmlformats.org/officeDocument/2006/customXml" ds:itemID="{C33E82C6-9A17-4BB5-9E1F-0D7EF1C19554}">
  <ds:schemaRefs>
    <ds:schemaRef ds:uri="http://schemas.microsoft.com/VisualStudio/2011/storyboarding/control"/>
  </ds:schemaRefs>
</ds:datastoreItem>
</file>

<file path=customXml/itemProps1185.xml><?xml version="1.0" encoding="utf-8"?>
<ds:datastoreItem xmlns:ds="http://schemas.openxmlformats.org/officeDocument/2006/customXml" ds:itemID="{99C73035-1553-46D0-94BF-BFE1257B605E}">
  <ds:schemaRefs>
    <ds:schemaRef ds:uri="http://schemas.microsoft.com/VisualStudio/2011/storyboarding/control"/>
  </ds:schemaRefs>
</ds:datastoreItem>
</file>

<file path=customXml/itemProps1186.xml><?xml version="1.0" encoding="utf-8"?>
<ds:datastoreItem xmlns:ds="http://schemas.openxmlformats.org/officeDocument/2006/customXml" ds:itemID="{3F6CB62D-F496-43EE-91F8-F75889EDB5AD}">
  <ds:schemaRefs>
    <ds:schemaRef ds:uri="http://schemas.microsoft.com/VisualStudio/2011/storyboarding/control"/>
  </ds:schemaRefs>
</ds:datastoreItem>
</file>

<file path=customXml/itemProps1187.xml><?xml version="1.0" encoding="utf-8"?>
<ds:datastoreItem xmlns:ds="http://schemas.openxmlformats.org/officeDocument/2006/customXml" ds:itemID="{60255555-6B4B-4582-AA72-BC62562F88F3}">
  <ds:schemaRefs>
    <ds:schemaRef ds:uri="http://schemas.microsoft.com/VisualStudio/2011/storyboarding/control"/>
  </ds:schemaRefs>
</ds:datastoreItem>
</file>

<file path=customXml/itemProps1188.xml><?xml version="1.0" encoding="utf-8"?>
<ds:datastoreItem xmlns:ds="http://schemas.openxmlformats.org/officeDocument/2006/customXml" ds:itemID="{710C206C-04A6-4553-9583-218D35B58ACC}">
  <ds:schemaRefs>
    <ds:schemaRef ds:uri="http://schemas.microsoft.com/VisualStudio/2011/storyboarding/control"/>
  </ds:schemaRefs>
</ds:datastoreItem>
</file>

<file path=customXml/itemProps1189.xml><?xml version="1.0" encoding="utf-8"?>
<ds:datastoreItem xmlns:ds="http://schemas.openxmlformats.org/officeDocument/2006/customXml" ds:itemID="{87AB33F8-1930-4FFA-928E-1AE4BB716C5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569A296-DFD4-4E90-A9B0-3D8D538C1D79}">
  <ds:schemaRefs>
    <ds:schemaRef ds:uri="http://schemas.microsoft.com/VisualStudio/2011/storyboarding/control"/>
  </ds:schemaRefs>
</ds:datastoreItem>
</file>

<file path=customXml/itemProps1190.xml><?xml version="1.0" encoding="utf-8"?>
<ds:datastoreItem xmlns:ds="http://schemas.openxmlformats.org/officeDocument/2006/customXml" ds:itemID="{5DE8DCFA-7556-45DB-A611-CFBF42FAB212}">
  <ds:schemaRefs>
    <ds:schemaRef ds:uri="http://schemas.microsoft.com/VisualStudio/2011/storyboarding/control"/>
  </ds:schemaRefs>
</ds:datastoreItem>
</file>

<file path=customXml/itemProps1191.xml><?xml version="1.0" encoding="utf-8"?>
<ds:datastoreItem xmlns:ds="http://schemas.openxmlformats.org/officeDocument/2006/customXml" ds:itemID="{6C79DA4D-DE08-4BDB-AF72-529B4AB00FA0}">
  <ds:schemaRefs>
    <ds:schemaRef ds:uri="http://schemas.microsoft.com/VisualStudio/2011/storyboarding/control"/>
  </ds:schemaRefs>
</ds:datastoreItem>
</file>

<file path=customXml/itemProps1192.xml><?xml version="1.0" encoding="utf-8"?>
<ds:datastoreItem xmlns:ds="http://schemas.openxmlformats.org/officeDocument/2006/customXml" ds:itemID="{645519B2-2D5A-4264-BA28-3072A9414636}">
  <ds:schemaRefs>
    <ds:schemaRef ds:uri="http://schemas.microsoft.com/VisualStudio/2011/storyboarding/control"/>
  </ds:schemaRefs>
</ds:datastoreItem>
</file>

<file path=customXml/itemProps1193.xml><?xml version="1.0" encoding="utf-8"?>
<ds:datastoreItem xmlns:ds="http://schemas.openxmlformats.org/officeDocument/2006/customXml" ds:itemID="{0DD4EA3C-71A4-459F-88FF-B3BBCD5033EC}">
  <ds:schemaRefs>
    <ds:schemaRef ds:uri="http://schemas.microsoft.com/VisualStudio/2011/storyboarding/control"/>
  </ds:schemaRefs>
</ds:datastoreItem>
</file>

<file path=customXml/itemProps1194.xml><?xml version="1.0" encoding="utf-8"?>
<ds:datastoreItem xmlns:ds="http://schemas.openxmlformats.org/officeDocument/2006/customXml" ds:itemID="{FF17C5A8-2CFE-47F7-BCD3-C5FDA47EEB49}">
  <ds:schemaRefs>
    <ds:schemaRef ds:uri="http://schemas.microsoft.com/VisualStudio/2011/storyboarding/control"/>
  </ds:schemaRefs>
</ds:datastoreItem>
</file>

<file path=customXml/itemProps1195.xml><?xml version="1.0" encoding="utf-8"?>
<ds:datastoreItem xmlns:ds="http://schemas.openxmlformats.org/officeDocument/2006/customXml" ds:itemID="{4416F66D-2D94-4954-9694-0167E6EA43AA}">
  <ds:schemaRefs>
    <ds:schemaRef ds:uri="http://schemas.microsoft.com/VisualStudio/2011/storyboarding/control"/>
  </ds:schemaRefs>
</ds:datastoreItem>
</file>

<file path=customXml/itemProps1196.xml><?xml version="1.0" encoding="utf-8"?>
<ds:datastoreItem xmlns:ds="http://schemas.openxmlformats.org/officeDocument/2006/customXml" ds:itemID="{7D960CC4-0283-4FBD-9D3E-6DB6880A94DE}">
  <ds:schemaRefs>
    <ds:schemaRef ds:uri="http://schemas.microsoft.com/VisualStudio/2011/storyboarding/control"/>
  </ds:schemaRefs>
</ds:datastoreItem>
</file>

<file path=customXml/itemProps1197.xml><?xml version="1.0" encoding="utf-8"?>
<ds:datastoreItem xmlns:ds="http://schemas.openxmlformats.org/officeDocument/2006/customXml" ds:itemID="{5325AF11-FF06-4857-943C-E940A4C5335E}">
  <ds:schemaRefs>
    <ds:schemaRef ds:uri="http://schemas.microsoft.com/VisualStudio/2011/storyboarding/control"/>
  </ds:schemaRefs>
</ds:datastoreItem>
</file>

<file path=customXml/itemProps1198.xml><?xml version="1.0" encoding="utf-8"?>
<ds:datastoreItem xmlns:ds="http://schemas.openxmlformats.org/officeDocument/2006/customXml" ds:itemID="{7F7AEFBA-FD11-4B93-A9C2-44C50BC1ABF6}">
  <ds:schemaRefs>
    <ds:schemaRef ds:uri="http://schemas.microsoft.com/VisualStudio/2011/storyboarding/control"/>
  </ds:schemaRefs>
</ds:datastoreItem>
</file>

<file path=customXml/itemProps1199.xml><?xml version="1.0" encoding="utf-8"?>
<ds:datastoreItem xmlns:ds="http://schemas.openxmlformats.org/officeDocument/2006/customXml" ds:itemID="{528A44C4-6BDA-4E99-9DDC-9BD5D8B63FE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E997B91-96E7-4A5C-84CD-8125CF2140C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9BD7C71-8E74-4033-89F8-A8A8AF2F8E60}">
  <ds:schemaRefs>
    <ds:schemaRef ds:uri="http://schemas.microsoft.com/VisualStudio/2011/storyboarding/control"/>
  </ds:schemaRefs>
</ds:datastoreItem>
</file>

<file path=customXml/itemProps1200.xml><?xml version="1.0" encoding="utf-8"?>
<ds:datastoreItem xmlns:ds="http://schemas.openxmlformats.org/officeDocument/2006/customXml" ds:itemID="{C0A4E5A7-0B01-48D6-9523-A07ED47BD122}">
  <ds:schemaRefs>
    <ds:schemaRef ds:uri="http://schemas.microsoft.com/VisualStudio/2011/storyboarding/control"/>
  </ds:schemaRefs>
</ds:datastoreItem>
</file>

<file path=customXml/itemProps1201.xml><?xml version="1.0" encoding="utf-8"?>
<ds:datastoreItem xmlns:ds="http://schemas.openxmlformats.org/officeDocument/2006/customXml" ds:itemID="{506BF95F-FA67-41C8-8B00-F290F8187E81}">
  <ds:schemaRefs>
    <ds:schemaRef ds:uri="http://schemas.microsoft.com/VisualStudio/2011/storyboarding/control"/>
  </ds:schemaRefs>
</ds:datastoreItem>
</file>

<file path=customXml/itemProps1202.xml><?xml version="1.0" encoding="utf-8"?>
<ds:datastoreItem xmlns:ds="http://schemas.openxmlformats.org/officeDocument/2006/customXml" ds:itemID="{7DC37902-42E7-482C-88BB-984E916C5522}">
  <ds:schemaRefs>
    <ds:schemaRef ds:uri="http://schemas.microsoft.com/VisualStudio/2011/storyboarding/control"/>
  </ds:schemaRefs>
</ds:datastoreItem>
</file>

<file path=customXml/itemProps1203.xml><?xml version="1.0" encoding="utf-8"?>
<ds:datastoreItem xmlns:ds="http://schemas.openxmlformats.org/officeDocument/2006/customXml" ds:itemID="{53020633-320F-4E05-805D-AF1D005F9FCD}">
  <ds:schemaRefs>
    <ds:schemaRef ds:uri="http://schemas.microsoft.com/VisualStudio/2011/storyboarding/control"/>
  </ds:schemaRefs>
</ds:datastoreItem>
</file>

<file path=customXml/itemProps1204.xml><?xml version="1.0" encoding="utf-8"?>
<ds:datastoreItem xmlns:ds="http://schemas.openxmlformats.org/officeDocument/2006/customXml" ds:itemID="{4276989B-1B9E-4021-968D-8F7B2788BFC0}">
  <ds:schemaRefs>
    <ds:schemaRef ds:uri="http://schemas.microsoft.com/VisualStudio/2011/storyboarding/control"/>
  </ds:schemaRefs>
</ds:datastoreItem>
</file>

<file path=customXml/itemProps1205.xml><?xml version="1.0" encoding="utf-8"?>
<ds:datastoreItem xmlns:ds="http://schemas.openxmlformats.org/officeDocument/2006/customXml" ds:itemID="{29CDA6B8-B217-45C0-8C91-7E83A55DBC9D}">
  <ds:schemaRefs>
    <ds:schemaRef ds:uri="http://schemas.microsoft.com/VisualStudio/2011/storyboarding/control"/>
  </ds:schemaRefs>
</ds:datastoreItem>
</file>

<file path=customXml/itemProps1206.xml><?xml version="1.0" encoding="utf-8"?>
<ds:datastoreItem xmlns:ds="http://schemas.openxmlformats.org/officeDocument/2006/customXml" ds:itemID="{AA8161D6-6626-41D6-AD33-92AAFA0A8898}">
  <ds:schemaRefs>
    <ds:schemaRef ds:uri="http://schemas.microsoft.com/VisualStudio/2011/storyboarding/control"/>
  </ds:schemaRefs>
</ds:datastoreItem>
</file>

<file path=customXml/itemProps1207.xml><?xml version="1.0" encoding="utf-8"?>
<ds:datastoreItem xmlns:ds="http://schemas.openxmlformats.org/officeDocument/2006/customXml" ds:itemID="{E2800575-EFD1-4B5F-B7C8-4E30C6213312}">
  <ds:schemaRefs>
    <ds:schemaRef ds:uri="http://schemas.microsoft.com/VisualStudio/2011/storyboarding/control"/>
  </ds:schemaRefs>
</ds:datastoreItem>
</file>

<file path=customXml/itemProps1208.xml><?xml version="1.0" encoding="utf-8"?>
<ds:datastoreItem xmlns:ds="http://schemas.openxmlformats.org/officeDocument/2006/customXml" ds:itemID="{CC477FD5-D24A-4F37-BF10-5A8763D13B8B}">
  <ds:schemaRefs>
    <ds:schemaRef ds:uri="http://schemas.microsoft.com/VisualStudio/2011/storyboarding/control"/>
  </ds:schemaRefs>
</ds:datastoreItem>
</file>

<file path=customXml/itemProps1209.xml><?xml version="1.0" encoding="utf-8"?>
<ds:datastoreItem xmlns:ds="http://schemas.openxmlformats.org/officeDocument/2006/customXml" ds:itemID="{FAB7B31A-0805-4E4B-B76C-7F38C4B511E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9914633-1738-4B77-84D6-84EA7AC48DE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BB31A31-129B-4C1C-9B64-E5BF08F5063B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C42040B-5205-4267-A9E6-E8E5DABACDB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96D055F-0E28-4AFE-94F5-8D062499A69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C2A7D1D-70C3-4378-A740-C1735A2F003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CCF254C-FCAB-42E0-8A40-3258E0A655A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D509782-D7C4-4FDD-B490-591AD247F13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50386EC3-3B51-4BF8-954D-5037E61FEC2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B1D47ABE-D565-4EAA-8848-F12C26CAEAF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64AA34A-6F7F-42EC-A35C-D35A8022FCB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BA02E0F5-D4BA-4100-AEDD-30F4C3EF524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E29726A0-8DFC-472B-AFE0-B25F7E1801BD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9630830-C4D4-4172-A2E7-CC6C5C50A5B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06C52B7-FB05-4C66-920B-F5755AC8767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9AC26DD1-5577-4D9D-9603-8271DF698D5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D5298BB-7F27-447A-8B2B-D83622DCBBE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85E735F-E676-441F-8E59-80723F44FAD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C15740C-6E33-4666-8570-09E596F20E9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90D71CF4-69D8-4C04-934C-63C8800E5B7C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6A3624C-0260-4DF7-90B7-D251A5CAF16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692C4F9-F931-47B0-AF16-93C9D02BD53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EBF62551-7D5C-439D-8065-75A9F494B6B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0D09EB2-BDBE-4A10-9644-B244A8B7917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D9291A8-269B-49DE-85C8-AC800D7D0EE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0C9B74B-915B-401F-A3EF-53CCFCB6E18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4C34188D-D0B2-4621-9B1A-B098F650E75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904D585-8DEA-4513-8952-033236A8020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92C6C44F-1E14-4DE0-9C32-4A852E6685B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F24C635-3D04-4147-A2D6-F9ED2A3E8642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D2E7A53-4928-45A0-A447-F50EB318D0CF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F71472E3-D210-42DD-9FB2-BEDFC551D89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BE26A85-DFE5-4882-A2FE-12DA4AF7BD3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4BA64A2-C64D-4A1F-A83D-2DA2787228D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09D8676-2B0C-4DFE-89E2-F4FE0A14924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EFB8469-F6E3-479E-B23C-B9D12633820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AACEA3C-DA4C-42A9-A565-809818758B2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5D7D880A-32C4-4977-BBB3-25D95833F62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1E9224A7-C369-40C0-B24D-00BADA492E5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5E152875-5B34-446A-A244-C84D41236F84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3DAACC80-7B4E-498C-A7DC-D93AAC5B803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F1F8F57-4B19-4CBC-B940-A446A01A7FA5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654AEDF-A367-47C2-9B92-AF69F9F4FCF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5B382D8-EF8C-47CA-AF70-8EAE6CE25D48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75E9C3F-C91C-45FB-9EA0-879C2B73D0D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41BE6729-535F-45F2-BC68-6C9F72D0A6E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11BC1C1-506E-49C9-B828-D387B545B1B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6E220B6-90CE-4CD6-AD61-4652435A092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F483793-C3BA-4E14-B2F6-F10873942FE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77E3DE3-CB93-4463-840C-44CBD872CD13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A54E1C6-67FD-4C4D-BC61-2A32228D75F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89549EC-1366-4E3A-8747-525FE4FF67E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AA4EE2F-4868-4D20-9056-70E96AF618A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6B22DB22-DD88-4E30-A51B-34EDD820B89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B50E8C1-3947-4F05-BE78-C189528DD7B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EB8922D-BAC7-41ED-B84E-C449709E86A7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86CE5F5-CE04-4FE8-A735-CC0C67257C8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E392BD50-64F6-46DE-8661-950573CCBD6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A741C8C-E271-48E9-B6D1-3182C0554020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EDE7BF9-E4F9-4DE3-9999-2F8A071CB79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1DF5486-394B-46E4-8009-F4E249C72A0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8DC2B25-137E-4AE7-8718-852ED78DD42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73E08D9E-6BA5-49D2-8C47-36075B935790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F5B9C357-4787-4058-BC39-499A9ADC8ED1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9972B9E-C3DF-416A-8D01-E46A674A7AA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007F044-939F-4FE1-AC36-FB48B68FEC6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01F1E53-B643-40A2-A65D-C920044324DB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F989D54F-6BBB-476F-8ABA-1B62CCDAA6A7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46C6346-BA90-498A-9C36-3C926FF05EF8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A58BC4F-E5FA-4E92-8EC7-A090741FF9B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53CA617-9D7C-4858-85A9-ECDDC7D22BA9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5DA03A8A-F119-471D-AF20-C52094FD08D5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BE1BE23-8FA4-450B-AD30-CE911600875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4D77999-3019-4B24-BE88-9A01741B50B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9B55F592-DAB1-4AD1-AA2D-B8494AB5FC4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842C1940-B618-4D9B-8AC9-F4C219D3ADD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4977E9C-E5DB-4CDE-BAF3-DC4E8279E6B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AAC33B4-173E-4371-B83B-EB4DE5860FA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F7EB500-5CEA-478A-B4FB-E2658A7D133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2D4AFB0B-BED0-44EF-9BE3-B56AEEF93136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90162F9B-85A8-4FEF-AD55-248B87A4A33E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8C29D8C-C350-428C-9AF6-59C7BC6EFF9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5B846BE-7507-4BBF-A062-CDCA7733F629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58CF492-5E18-4886-AA75-B02B74BFC33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68631662-23B9-4C82-A1C7-2C1D544E442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39231BDE-28C9-40FE-A502-E84229D1CE85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AADF6BD-FD5C-4829-9D82-60B2100DA5D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E2D3840-9C52-4CB2-A0D1-1CBEE4279F3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46734A6-A1C6-40BB-900A-0E7E438A65C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27CB2B0-9296-4DB0-B5DB-6F45D587BBD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DBB7C02-6EEA-49E5-9188-D049117E4F9A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E296D51-27CB-446D-8BB6-1ADD7CC6890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3E51C22-F85E-46F5-A52F-81EE9641080A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A08DD0C-F987-4E16-AD97-E4A727C07FE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A3E1F0C4-7E53-48DE-AADF-818FB9F271C4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ABBF9227-105C-498A-91D0-0AED9F7B0E4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898E228-B3C8-4B9D-89EE-CDE42BE410E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93853EA5-E664-44AE-BE4A-A4E51081E63F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F6E2A7CC-D796-425F-A339-D911F7A258B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5143820-2930-4CB8-A69F-4E787DCCE15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472717E1-6665-4437-B441-8EA63578FDFF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4641BC1-DE34-44CE-AF34-45DB492D369E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28507E24-CEA4-43F4-96B9-D6AA9DC3E11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0F8E24EB-7E36-4069-8C9C-591EA601826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8DBC6CD-CF73-496B-9CD6-4A376CB0A398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E44C8E72-2437-49D2-9292-87DFCEE0820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93DAFF0-D4E9-4B24-998D-0A6121F5E05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0C4298CC-9596-40F2-B6A7-642D27A6915B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18398B0-2E1A-409E-8BBB-1A485CB68EB4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F4DF8D3-FCDC-4020-92BF-55DC6BA4090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973DF2F-3EEA-4772-AD45-EEBABC756A34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07568092-62B4-4CB4-9701-C3109A59A256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13C711B0-A7E4-4B43-8857-3AA725163E1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C2CF3094-8E5A-4C70-A341-75E14CA67CB7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F78B9D8C-2C48-419E-9F96-EC02BA4455E4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0D8DDAA-3BF8-45A5-ABE2-1F5EE7EB8A7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C868B20-ACAC-41DB-8AF3-4E94F07D51FC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0CCF61E-B6CB-491A-8FEB-3E4914DB8E69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F074452-191A-4F1F-B2C3-8037C3A1C823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31BE4839-7A96-4639-ABF0-5AC647F30F3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3809C2C2-5F74-4B74-A5B3-DAD1CF7FC53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A5A28F0-D998-4968-8535-067EE59618C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84500D2-0266-4581-9840-C957BFF3E59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2C3AE49E-A650-4D0F-8614-B15ED72E6831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3D353FA4-5D97-4ACA-9D3A-0B4D0A226B2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F976616-3E49-4F47-8666-E77CCA4A7BC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8E3EB3B6-EBD4-4E63-ADFE-4A7C743C0C10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AC38DE72-BCA7-4AF7-84B0-0E9486817E2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486B9EB-E81F-48C4-8369-079CCEEE1927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61779F83-B97D-4FCC-9437-C256CDC8E517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5829B8F0-FC30-4E4E-A11D-A0EDF6C46F1E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57ED8F9B-AA72-4A1A-84A3-B17139F181A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1229175-76FE-4FEF-9159-65835A207F40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B933F74F-4AA0-4711-B61E-67EF5359B0D4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830D36C-7F55-4DE0-80B4-96CDA7FC657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91E7E9E7-95D0-48EC-A631-C5A4984E90BF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392E0278-420F-4756-97BA-E057ECCB81D0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F5DE212A-EC54-4904-AF94-BE62E9D13F9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413A7F46-4346-47F9-88B4-A17602D22C7A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CEA3BB6A-1B39-4577-9F91-6128C041E92D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BE2A0CB3-9FA4-40FE-8C82-AF1A9C83D3F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3E72F38C-2F86-4911-813F-EB79A407B2C4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5DF2E94A-F2B5-4AEC-9038-12B404A2FDF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B1B035D-E16D-4045-9B5A-E4211DF689B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2E19444-0AE3-403F-9889-6470E3F002E2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EF1F8C96-19D6-499A-97F8-DB751AE1B02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117958B6-A90A-4E8D-AA3D-7620A3D949AB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A6AEC58D-98C1-4BEA-9267-160909BEAB3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A8E34DD0-A69F-463A-AFD9-6E82D7DF3DAE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2825CA1A-EB77-4B3C-A9CA-1AC46B147612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595CC3B7-D1C4-4E44-80E5-8F15F2E30B8F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3363CF9D-1964-49FA-AFCB-7BC83EFA550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BED9B00E-9CE1-4F4E-BA0C-07B4706A0174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D4627382-0875-4D2F-93DC-44C9E64614D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504B2CB-22AC-40A1-8D30-444B96DF3D29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073F85CC-2EB0-42D7-8216-E5FC471ED635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FED38A6-6406-466F-9E08-37271E8C93E5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F809B373-4D84-449E-8CD8-D3A7E8F0F321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7F7E778-C87F-4D95-8D69-EB893694704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B70F26A-F831-4321-85F4-99A3D41536BE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A68E9F7A-6873-4D34-BE04-3449A15850BB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431991F-1475-41C6-A5F0-255DBD14B63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20774671-EEE5-466E-9CC4-2C43D904F633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5F53139-EBD7-47F6-AD08-4F6680F3DC72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6DDD5F57-FE1D-447D-9123-997B42FE1CB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4F39D7E-8422-42E3-BCF6-BC3B84E67D56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F3017B7-2C9D-4DBC-9F74-ED913C07E11E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ABE73507-306B-452C-A7E2-CE179DD70BB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A47D8817-F510-4BA0-B2D7-BED81D74A825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B5AD5CF9-376D-4EEF-8A91-589C511D4E3C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78F05B08-46F4-4F4D-A0C5-A32066901796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2941E32C-4E37-4779-8132-0992B386810E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FB6CEB44-287C-44B5-B2D0-5A9555EA83EE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C61EC0A2-27A0-45A1-BF0D-07EE1493DF1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84FED6D5-B443-462D-B588-4AE9811C029F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428C77E2-EADD-40F5-8C77-0078D6EFD96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2C1EE4D-95CC-45E3-918A-C1949A418C1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0BFE1203-AA48-4369-A4E6-62332C6B60B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71F48F01-3630-4E98-819E-3904B91EAFFA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53B9919-3D8E-4656-B287-37CA8A70F56E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675A1D61-46BC-4C0E-B6F6-780B19A4C2AF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71F7A166-9511-49B7-BA43-BDCCEED9F5D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C1C4FF2A-CEFD-4274-BB4D-7941DFE2A703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C0B0EE5-34EC-4187-8EC3-BCDA5B1A432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B9EAB53A-8FE0-4865-B16F-00B1E08074F3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19E4FEAD-6B3D-4C8C-B383-2D67B9DA1C9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8A65CD8C-8FEF-42C0-864F-A09F3509351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181F181-0FA4-47EA-9D86-3893E353EB73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B4EF48C8-8094-4529-A994-2C56A226EB3A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AC660914-2915-427F-B542-809CE98E8226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29374E5-7A29-49B2-B638-D4D23915F725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F701FBE2-4911-4A7A-A763-2CA689E56B94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6DE24562-BDDE-4FCC-8B0D-C8E7CD85D594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C74E6538-8251-4B37-BB7C-3BDFF29887D5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0910133-6536-4557-809E-94047ADF2B5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F121225B-A25B-4268-8E7C-1A4E1E8A96F3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82DB83F1-D62D-4308-B12F-C33A0FDA4AE1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B23D1B1-C762-4980-BA1B-7C829625AA5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1BB10BC-C325-4490-8B78-08A1E76D7E7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45903C9-FC45-4490-AF1D-A12A991F480A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E7D17EBE-865E-4BD7-A678-3EC16FD62DE4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516BD05A-15AA-4566-9584-4F9585604995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937391C-4DB6-49E2-B3F8-F9B1D172AEC4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46069F0A-A3F2-4287-8F18-9927D878B9A3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B9B08E4D-6896-465C-BA8C-26C70DBD4E27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0101739-083E-43D5-8DAC-A08AE01D5DD6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E01913C-E8AA-4E7A-BB9C-F59316C20269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8F66AAD-C0D6-4E2F-A404-72BCD42FA5A5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9CB69A01-8DEF-410D-8DFD-8398F3F17FE3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7CF96F16-E176-4595-ADE3-65D8BDD28EF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890028C-39E0-436A-86D4-6F90793543C5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4128D1A-B32F-4085-A505-907ADCD5FC51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D2047F7C-3053-4F0C-B6B5-3DB6A739C10D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90543B56-6788-49EA-89B3-3D0150FAD045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91913E09-9512-4883-8E00-E4DD7F93A1F4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0961450E-1A7D-43E7-953C-7A389B12F5F9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884DA787-955D-41E8-85CE-618F12190E67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216497CB-E1A9-4795-85AD-D679726FE13E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9FB4DA87-4BD9-43A0-8A52-1A9CFDA5E874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93C1DD5A-934A-4FA7-B8C2-D6483AB5A0C6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C72A99F2-51CC-4A19-97AB-ECCB1FA9587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7866A75-E4C6-467F-A425-03863F79ADEF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5CB50679-DF69-43B8-92FA-65AA5450B881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0C2ECCF1-0D23-403E-BAC6-A61977056FF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C331FCE-C55A-4754-BFC2-E68EF24D42F2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F012EDA9-9C92-4F44-BCF8-93A019630A1B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0081FAC1-3D85-481A-A2F6-57834E75B948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E6B19021-9DA6-4B95-B547-0EDEEE43059D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4BDC4C38-C633-47A0-ACCD-E1A74ECCBDB9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86801833-1495-42DE-815C-43C2EE8BE978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61D1902B-64C2-45EE-86CE-8EB88EBF32C1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36979244-9830-4F40-8BA8-D365C5760E2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94A6266-1CBA-40EE-8C69-829F6D129051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AB8E61B6-EF79-4B6D-8D1D-8A55D1477EB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1CA6A785-E44E-42CA-854B-4AE49A2DD18F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431B8806-0EBB-427F-9E8B-13032FC64384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38D46E1A-6864-43F0-955C-5E404E71AD98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0E83BD27-DDD3-4065-BE89-CECC26A1D2CB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299F59B9-1BCB-4E6E-B504-486F7DD470F4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7B1E777E-19D4-4DBB-99D9-E039AEFB9448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E548C1A4-CE7E-444F-A98C-D5BADEFE734A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8666288A-FD75-4509-99CF-9F5729C3B0BA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B422044D-AF4C-4CE2-8F88-CBAC9ED1942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588DF80-F73C-4D2B-B858-274FF73062A8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DA3494AD-3D45-4C40-81B6-9B1754AD9E08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0EC23896-7704-43D3-A9AD-32362991077C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4EE1F18D-7FD5-4385-B616-F48D98671E4A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C3B754DF-4694-4187-A098-19423AC343E8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148203B-14EB-4D26-AF2B-52230BBFF450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7142364C-6A76-4FA9-A590-7A239855A655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1C4ACECE-9BED-437F-BFBA-BD8704ECAA00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15BD20C7-E5D9-4777-8109-4F4634A85D94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90569D1D-5DA1-42E9-8D51-20AFAB9FB58D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53852E27-FE22-4A81-9D7A-3B4ADF99919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E107798-3279-4203-AE7B-9A1C62836330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6CAC6188-F771-42A4-AFF1-5F721E800379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D6A6F5EA-4AC3-44FB-9DBE-D69FBD552407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379506B8-4E84-445E-8734-37F63C1AE3A5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A7DEB55D-0E0B-4473-911D-4325F3C178F0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6445A752-B31F-4A6C-B9EE-B2451D6433B5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EA5FB155-5292-4D40-8846-FC52EBAF6866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0FA0351-1470-41B8-A16C-D90F86C7B9C0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6556DAA6-B273-4504-B4FF-D9298275B7A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99070C62-0479-4038-9849-C7A7998D93F5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50AB6DB6-A3AF-45FD-89A0-2E07A508CE4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2E799C4-E605-4D3F-8FE7-211E526C1DF7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E731D2DB-F455-462A-AF03-B75A3471C69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4D2256A2-CB7E-48DA-9126-D0DD323F05F4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31AAE4FD-5B7D-483A-BA80-29CA773F71D7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DF2156E5-78B8-4D9D-B4D2-E62F7A393B6B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9CBC525F-3A1F-45DA-ABF7-05D5FA4DA18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260DB896-9E0D-4375-B644-C0EDE5D6F7B4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6E936A32-4393-42C0-A0BC-E66DF012A684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8D698197-7F81-40A9-A6EB-056271823B00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3BE970CD-D3D4-42D5-B9EB-5352C04C84BC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FB0B9F3D-528D-46DA-9D57-CE41FF87AF5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355D738-F1F8-4C0A-826C-2B6789AA3701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EBF95FBE-2CF6-45AF-ADA1-551D4D4F30B4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A3112EA0-CD56-45B8-86F5-3DFB6CBA1786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820B46DA-5D26-4BFE-9163-141D58AB37F1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578A0ACF-2C18-45CC-B430-C7B26D762D95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72508AE9-52E1-40DB-920D-C8DF801A3421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44B8A2C6-C98E-4EB4-A600-3BA9C9AB2909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A4A98B96-ABFF-46D1-B72B-60D83316D655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B5DD420F-92C6-43C0-87C1-2CAABBC6C0F4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AF3F2025-92BA-4B82-BE08-D48AE48E7CE3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F4BB92AB-A834-48B3-9276-316CD0E0236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D52317C-7DB0-4C4C-BEAC-A94A0606EF87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864A24BF-6208-442D-AD22-0785C813E25C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D4B6C17F-F127-47D1-BD70-CD4DFEE4DEFC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EDE954CE-E48A-4583-9E1C-8D08185C8F9D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4E56E8ED-09FB-41AE-B53D-EF1BD26D8318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9F2A01B6-436F-4A16-AE44-8E761E1C908F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ED183021-8175-4543-BE7E-FE2590DCC24F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BED0D0B0-7D24-4937-ACBD-36114798561A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79899C28-3304-4AA8-A253-FB6939C7AC44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A45699F2-888A-44B7-AA47-9807218F84FD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6EAC9530-A932-4400-BE73-9430DAE203D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B355505-FCC0-4E4A-94FA-73111F20FAD2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127414B0-FAEE-4856-A720-25D61EC40215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3089436E-8454-426C-B59A-83B52BBA79BB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D7BE68A4-39BD-4854-9325-A78C2FDB2C6C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59617039-5B73-4B8A-9B9C-F34EA009685E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9C0DB2B8-2887-43CF-B957-1CEB7732638D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ED6EED09-0C0B-4C99-BE2D-BE82A8FC9B16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CF8EC53A-6F06-4EC7-9863-168CFDC01602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1DCBB788-B3DC-47F6-A873-7E737776E8ED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C2DFC0F5-454C-4DF3-A2B6-C6839F02A46A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779903E2-4FF7-4E70-B6F8-2E0B1B972D7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FAC5274-4EA8-4CE8-AEEF-355201BDCEB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F95CC1A-2CB3-482A-976E-AE48183183F9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398AD17A-8B81-4432-9440-8FC5AD04F42B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D97E6BA4-E054-47C9-9921-22AAD8968DBB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81F69207-3793-405F-B2E9-1890A685F557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93373AE2-9060-4461-8175-CF8C163F5C19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8E80C8CB-777D-4765-BBE2-535B27DEFB5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654E55C0-C067-48B6-9BCB-5CED92CE120D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638F1312-F2F1-4254-B15D-ABF68AF74E3F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329EFD56-1271-4D4F-9B48-D84F159FDAB4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D950BBA3-70F7-4A4C-B075-AA1ACC55B28D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884FF014-B79A-4A2C-BC2D-B90F647762C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5F23D85-16CA-4140-964F-4C5838AC98E6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1344BB92-AD09-4CB2-BFAB-1EA7226A4AA2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450B09D2-567B-4F0C-8FE5-17FC692B7DC8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48C008D1-FD90-41FE-A38E-F425808B81A1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B0AF68AC-32D6-4029-811E-869299F0DC6B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B747EB9E-F580-4D80-958F-8ABFBDBF2C7E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30E8C54D-95FB-4197-A358-09E33579523F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8F9523DA-BB0F-45DD-A96A-CE675BE9DEDB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D33F3478-66C1-4001-9A9B-D86FD8C25248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C6EE528A-959E-4763-B71C-0C743B7C2D5C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1DEAA02B-63A5-41D7-97D7-C091988BC98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4B7DFD1-CAC4-442C-99C1-4C22A4AC1CAC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6957EDAF-295C-4C05-B37D-F461AEF779CF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D43587F4-9CA9-4C79-8316-7B20E67FF5EA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B451565C-65E9-46C1-A1D8-31AAC77A88B7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C136AF15-5744-4985-92C9-4B4AB064C668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70280A4C-78A4-4559-95DE-F83D102AFBA5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C195521-DCE4-480F-B3D5-5200C88AFC83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61B42733-A82B-4AF0-8B1C-F6C4B29F8619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3C0863D2-EBC9-4AA2-A2BD-449053CC99FC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F6F2515F-3400-4221-9856-861130B13336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2E631D38-BDAA-45A5-A73F-374146B4C75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C612F3D-5FAC-4F03-A55E-3148AE19241B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B3E2EF15-0797-47F8-9D40-EE1C3ACE6832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4C454C16-DB6E-4E8F-AC7F-59E1246871DA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6139F241-BB3D-475F-886F-57FD98A4FC5A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83ECFFF9-87F8-4D0B-93F5-40BDC7FFFD8B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53543DAC-5CE2-4A37-8173-F02328971D15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B469B8D9-1002-49CB-8FDA-4FD0DF82DF49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7090E6E7-0DB0-4BFE-838D-1A6396CD0FE2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858DA010-8E88-462C-A478-191ECFDAA278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07B798A5-5331-425E-BEBB-6C9E4112A03C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071D89E3-CE18-4FD0-92AE-1AB31D29362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E8139D0-EC28-4AB4-B91E-FA652BC7588B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31603963-E88D-4993-B60B-5245217DA29E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E303B2BC-5A1B-40E4-8637-0B4AEF623B32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4A45007B-EE38-44FE-8B6A-C0C82F1AF942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D535B4AF-4509-4AF3-92AB-E8CEBD064CAC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FBAEF607-505C-4F27-BCE8-BE0D3889DD30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A163E1B8-17D3-4CD6-A0FE-BAEECAA0C107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FF7385E3-9C4E-4C92-94FD-58A85E930DB6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D1345F06-C515-4807-98FD-92DAE1BEA873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E1817CC1-6FBD-4A67-84A6-DE083025F0FF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20930818-19DA-4342-976E-A7EA308592A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ACBE4CF-B625-4343-ADF1-C8C8CE698A51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9F1A3F6F-6856-45D8-ADAC-69D901073CB3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DEEF10CD-0670-4C68-8036-EDF9C1DB3423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919622CF-C7A9-454E-959B-F8DA3EAE637C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5AF9E4A6-EE9C-48AC-A2C9-437277318AA7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86746E03-E057-4FA3-9B53-7DBA9CF233CB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A36A4643-E87A-41C3-AF83-843299267F50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C089C6C9-1AFD-4BEF-9972-D844D253B182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2EC49101-C5D0-4BD2-ABD8-ABA7CD1450E7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0158EECC-B14A-4B6F-8EAD-5F6E8DCD3162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7AFB3830-CB71-4C5A-9E74-ACFE641CE0B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083A09E-151E-4343-84A8-A295B331207A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4C3C1888-389E-428A-8288-2CB57F8313C5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5358AF52-10C0-407F-B090-69CC4F5E9B71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EEF05CC2-F695-4B1E-A929-0D73A9AEF62D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9756895A-ADA0-4AD4-AF93-315A829958FC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D60A40BB-073A-4407-B76D-613B8B873220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722B3E1A-A887-4D49-9893-2527F979784E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E92E3C27-35B9-475F-BBA3-C96B54512EB3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AB7A4533-EDC1-4396-B921-56AC940BEE46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12971EEF-366E-4443-B5F3-3F84F758782A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F2CD964E-75AD-4F81-8680-AF10FCB03E8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DFFCF79-986A-4AD1-9BA8-517A8BB9FB0B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03F01355-44EF-4340-BB91-4AA30A8B5A59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AFE216DB-8FC7-49F8-AC7C-0A2A4423D2C4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847B55B8-A847-4451-B3C8-4D00D6CA4B7E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7F558440-10F4-4CA5-A5C1-18E02DF2FEF3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BF4C42A2-CCDB-4CE3-BD8E-8F96C0785320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1A105DB8-0D0A-4850-8030-8D43800E976D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122B1B6A-34B2-4E56-9A36-C711EF354CED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28C1164F-C242-4FE3-9B0C-C87774943147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7971765B-F3EF-45E4-BA86-B44D006F684A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EC72F64D-73F0-48CE-BC4D-C71E9521B81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0132FBB-90AD-49B5-A841-A5A34EF0CC07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7ECE2A17-4CE8-41F2-97F3-DAE5B52BF9F2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4C4887DE-6BF2-478A-92A3-107D32334AC3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B48DCFD1-10AE-4E6E-ADC6-EE764C74C68E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3617F939-FE36-4EF0-B859-167F7256E254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96A67891-9B6F-402B-B04B-CE53DC8BDA87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9F366F63-E912-45BA-BE2B-DB6C4E92855A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7BE7EC0B-81C8-4C2F-B685-03ADE938E9C3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377AC634-27E0-4346-B46B-ADA550D54900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0BDB5C78-16BD-4AFE-B9F0-01409AFC358B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4572526F-433D-4A0C-87B1-8C2E3E09219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28334D6-38FE-42E4-8A5D-51CA2F1CEA4B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015D2325-1136-4704-ACC0-7B6228FF7315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ED34B7ED-2A7A-4602-8671-DC1C8B5336BE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FAF22F10-3D13-47AA-AF12-356D104D976B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306789FF-8347-466E-A802-BA8A246CFE0C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06803986-E71A-4966-A938-575C5648D708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7C3061C4-A171-4695-AB72-A567F0FE98A4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01CE2CEA-C7A2-4A79-8345-12885AEDAF7F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3CF3F150-CB7B-476A-AF71-83DBD225EBA4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C1B12562-9328-4296-B7E3-55D0F649F4BE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9A80DD99-07E4-487A-9E52-EF32A3EB4DC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BD6B2A8-765D-4F6F-99C2-FB244E3A261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36A66A7-D1FB-4139-8260-3AA61EE363A9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8CE8FFF6-6894-4CB7-831E-75189A9D16A4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C32138DD-8EA8-4EF6-9A77-DBD1E0ADA374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24BCF952-F2D8-4D39-961E-EA1ACA0BD9A2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C9F14D7C-C826-4C6E-BCC9-10A4C9BBA8F8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9D00BD46-7567-4817-A805-CD6B7F8E5485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AFD978F4-B0E0-4E04-B394-F5702110FFEC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7F37546C-3B9A-4AD8-81FE-E44FCDA56052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9B649403-07BC-49CF-BB4F-A10289C0C5B3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DD63E19C-AF27-4F0F-81B7-BC98DA5D60DC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3F95A10D-3466-41FC-A9B7-B1945751BD7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F0D5E08-90EE-4102-887A-9BA4757249BD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99BC85F3-82C2-47C3-8293-E0E7C644380B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034DA7A1-5831-47D0-8C65-C3385ADC21A0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9F042384-6299-42CC-BE21-2C28AD9DE4D3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8AF15EB9-A7E5-4DCF-9B83-4E2F29739424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EC39E30D-319D-44BE-8889-B7E2941D9959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B7183012-6BC8-438E-A180-512F4C19E30E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13556A44-238F-4DD1-9F47-456DF042EFF0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A056896B-5CF9-48B3-861E-DE7C7D756C04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76D365C1-94A5-43FF-B793-F36452077E0E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11997268-8B9C-41D3-86B0-FBA0D142E66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424D485-A0E2-4D1E-8210-80A365F05518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1F73AEB2-6090-473A-94F7-EC2697464AB9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AD068F52-015D-4F8D-9CA9-4E483E3B078B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5A84E95F-5009-4F01-B5C0-B0BEF6495580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9A8ADECF-88F6-4A09-BD2C-1D9FE404B0AA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3E73D57A-6A06-40B7-AB41-8A3EB950E823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E6F273BC-136B-4849-BB3F-CE502FA47A3F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33B5F7AE-EE5C-432B-8B24-2FC7EE40D93F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EE1C6196-40FF-4217-A721-96842BDD2A31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9ECC33A2-5A56-4780-A940-600DFB10D430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4D8427D1-321F-41D0-8E80-878994A436B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5C9981B-6B3F-4ED3-A426-62FA062F7432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68A06C5A-D0E9-4D6B-A10E-81BDCFD28402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3B4381B8-5B77-4A14-BF87-D347FEBB8651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AB13EE34-CA13-4441-B00B-BBCDEF125533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8FEE1396-6B67-4DBF-99D2-97CB6B292E5A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6BDE15C6-27BC-469A-88AA-831D9FFB84EC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3CE39C91-EBE8-4931-8EF5-3226C2CFC7A5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87082F38-EB6E-4B87-8F01-040DF5AB855B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5DE5C3DB-EDE8-493A-A841-09732AC38F96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AD08C923-AD9D-4E4C-8EA5-926EAFB44E03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EE1F4DF5-34C3-448D-901F-9FE3CEEAD91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03038CE-BFFE-45F4-9973-92CF5CBD614C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23004C9B-DD1C-4ED9-939F-3572F7B7C50C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2360CFC8-F18E-4973-BC77-3FD42E9C6BBB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9751216E-1F68-40B1-90B0-4B95DBA0145E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169C9B6C-C2CC-498E-B122-4386E4EB1CA1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6A6FF8EB-840A-4C81-BDD3-9456A56ED8E3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A3A98838-66AC-45E2-81A8-DAC68814BE12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8F483688-FBD3-40FC-B441-E5995D792E29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8C561D1A-88FE-4287-9474-5C64785804C7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6684BA8F-3091-4AA4-ADA9-1485E1AFDD05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29128B05-D2C3-4C31-9359-3FE4B1AF1B3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146959D-FA74-4D6D-B795-0E6B07ADC143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E7C9EC8F-6F97-402D-A252-61AB93E7664B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60490B13-2A1C-4036-ADF8-52BB0935A0B9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CD4EE194-4EB4-42F7-A045-2619C9863252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541EFB65-610A-4944-AE5E-483330D478C7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FB57C83D-FE21-46FB-8BE7-FE0BA57B5E19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0EDB9E83-1EA6-470C-B02A-A36AA20F9A3C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9698B148-50D0-428C-AE74-895237ACD0D2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791D8C8E-2A62-45F5-ABC1-25D30F3D6DA0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C25D301F-C090-4DB1-9526-683979ACABF1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AE240279-6308-4D90-A3F6-28013FD32AD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9E524B4-9CE4-4BDC-8FB7-C3DD80735761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0350F29D-AC40-4BA9-B96F-BA19CABE8217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DFC22169-F801-4A4C-A6C3-E26CE1F9786F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04A65F3E-15E0-4A78-86B7-60C856F1C877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DB2EF44A-84FB-41FB-AC56-A754506129F3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B0C3F90B-C201-469A-BDBD-7AABDA570AD9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138B4AAB-508B-41D8-8866-F445F0DFE0DF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63788200-E05B-477D-94D5-5C8C50A61400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163FC1F9-6708-4F49-8024-08D78AB5E7CF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FB11F4CB-7744-4F59-B1E2-F25E03628AFA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CBF37F8E-3648-4B92-A36B-1DADC8644D0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CB89729-A67E-4F08-9B7C-A94AF2907DD3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DCBF710A-105E-43A4-8B6D-A0107E092EC9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58F95587-9EFF-4895-8664-E8D93CECFED2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B8597DCB-BD10-4B0C-AC9B-5A397889A772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68FB0D27-3F37-4196-80CC-BD2B6803731F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78AB0033-D477-4709-AA39-8C9860F5C349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BC3641F4-8F38-4675-B2CF-4AC85697FBB4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5D84EDB1-A637-4F94-BEE0-6FC91F428826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B5CF5A96-8576-4AAC-89B1-C96E62995815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C3749216-F1ED-4214-B44A-7C5DDD382D15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3177AD89-CF68-4358-BEE3-8EE964C5189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2BE7F77-109E-4D82-B1DF-A00482534818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3F6DC4D7-40A2-4056-902A-9BDC7CCE42C5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C7391C12-9D27-407D-A99F-3B95AB0F3F23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71330644-8B54-421F-8449-B4FB65007510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7DA976A4-3F65-4084-A4C2-A566C9EAD573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FE5AAEF3-0D1A-4630-9197-D5077FFB8F32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58B994EC-18D4-4D99-B46A-CC6709C05FB2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0678935C-7CEA-4C30-A734-0395C898A24B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20D7CB7B-7537-4935-9A32-8782AAC3DBB7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07B47B8C-0206-44B4-B2A2-278A92225E34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9604CFBE-26E1-458B-8811-2642A0DC3DA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77169D1-F5F1-4469-A4F6-FF9A30044000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EA136F95-6200-49C0-9921-E99DD8819D04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06E6E69F-04F8-4625-B601-7DDEB1C8BD57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4F8E1892-B444-4FD1-AACE-284D2ADA41A4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5C831D54-F3CA-4906-AEC8-0DAC8FEC2149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32154AE5-A35B-4227-B565-D343BBEA1350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BFA2CB1F-5B0B-4BE4-A454-DFCC6E53DAEB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853F511E-7E14-41B2-88B6-B2C274ECC7C6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2D695B33-EC73-4C7E-9A5F-0E25A9A42081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B54B9289-6682-4B02-991F-3C1CD6E5937B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D73CE42E-B3FE-4013-AC42-2E560F85576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574800B-10F3-46FC-A98F-D7AC86FE42E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73986F1-AFCE-46DE-92F2-2897F5C34E5B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4F499F49-67B9-4A39-8A02-485EDC779146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FA631517-4024-4605-951B-D11D163349CD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17C8EB19-B0CE-4943-A597-164513DAA379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D2D30ABB-A7A8-41CA-9EA8-E1082A6AE98F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CE300EDA-5F5D-4CEE-944A-CC58DB44100C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18998A97-1839-4B2F-BD17-5C1E1FAC9091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B45EE4AE-55C5-4DAE-9E6E-96D2BCE114A3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CC1F18F3-AC24-4972-B527-A4F50724E430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C0AFBF7A-6900-4B23-AFBA-D4C104EE2011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A133FCCA-55D5-4617-811A-C0F447601AB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10D532A-8643-4927-B0B3-E7E2E6700E9F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665709DB-F8FF-4C19-B8FA-F5D5C52C5A19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A4A8F196-5C72-4B41-B628-160A9B5A17F2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275743A4-72DF-4883-A04C-D50933EC8BF1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6C1B6C6A-C836-4525-BB24-60BF0F296F77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16F8585A-9F1C-4AC3-95A9-9339BEDC53DE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A25FF4C8-EAFE-47A0-B8F3-778D0C3FC49D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19315D56-AAE6-4C81-BA83-9E88409309CD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D3C1F0D1-B437-46EB-BB37-D72252074669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9B8D7925-F807-4372-9088-1F8615A3998A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6B2D58E2-268C-418F-91E6-8BEA20BAEFB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FE59418-3CBA-41D5-8961-4B5CE1B62E5A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23DC6610-9DE3-4C94-AB9F-CABB6B169CC7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7ED3A70E-8F42-4CB6-85E7-941CA4409505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AA4DAFBD-4C64-4834-9301-E388DC9CD32A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3FB365F8-9399-4647-A04F-FF31ABE1E685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04E8845D-F255-4FCA-8975-B3E03442DFF2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B4E9EF5A-E6B1-4EEF-AD32-5083B2EB3BEE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D3AD6694-FB7A-44A5-B85A-A64ED56BBE6C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B0BA564A-25DB-451D-BDAE-9FCB51DF4675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40662AC3-5460-43A7-BBC3-9949AA0D0F99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8A64A8C0-225A-463E-96D0-33B590BF6B6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07ACBCF-B38D-420C-B8FB-620B77A4F566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4B034130-F258-4D1A-AC62-1582122E78E9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1B11B573-F3C4-40EB-82FF-5D40D96CB79E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1C8C265D-DC75-401F-9A1E-8CF4A58DCF80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ABF2752F-F8DD-49DA-A5AB-368451940615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3B4690D0-6A05-4DB9-BE27-18ADB5CF8E09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3676FF49-6AA0-47E0-9ED6-0175DCFE9315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5B44E3D7-D03D-4393-A1A8-7D3C201396AC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260D8B36-9433-4F7D-879C-2E561647A453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52185113-9236-43D3-BD35-D1B2F3F08772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F6FC4FB5-BCE5-424C-A705-1A21FFF08E4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2249F0F-8321-4C9E-BB5F-064AD8740416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0C7C0DF0-9E11-40F6-9DB5-CFF113228A32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F8CBD0B5-BAD3-4324-8698-A0140AD262F2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6B916B0A-889E-42E2-94F4-3DD0C443E1E9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867D2725-CE15-49B7-92E1-5658931A9527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6D90EE2C-E4AA-4022-828D-2F78690047A0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FD090A52-87B7-49A7-954F-39B45757946A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8589E370-331D-44F0-A784-A8F960187290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3BE87F35-D4DD-4AD6-9873-955E79AE2668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FE605780-7DC1-4D13-B5A5-C2889B56DD7A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8D01584F-2180-42EF-931E-31A106C1239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FAB35F7-8EF7-4D48-BE8C-06BCC56FB7DA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088BB0CD-A1F9-4F4A-B859-F62E8EB460AF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882813AF-5E9B-4D2A-BC69-2C90716F20B1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0EC09EEA-F5CD-4D00-B460-71AF66C65343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8BAEC1D5-9A3D-4F85-8CEB-D4C3209240A0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DB18F756-6ADA-4B8A-B95C-BFD37F16E8FA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6D0BAD43-0FD0-4C3E-A317-0E9C24307464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02AE997C-5E52-4DF3-8AA4-C38626B100A6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50729BB0-3735-4539-87DC-A2F45DE24C93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56EBEA33-77E0-4B7D-A7EE-443C368C0B4D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5902413C-4D92-486E-BACA-99800A5E2C7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76AADCB-CA71-4B8B-B2E1-0D6D53784B45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198F503A-B252-4194-85EC-7082263F4FCD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87C62D0B-4644-47DA-B0CB-30074FB94353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56D9D793-D2BD-4B33-B9E9-348808E66AD1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840F4960-4208-4F42-A9E1-BE540F7DAACF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622CE5BE-3F4E-4C54-B5C4-B8C23836678F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A18DBB36-5740-45D9-B2E0-4E20D78B4895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AD0A4DCB-059E-490B-AE8F-266164DA769A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D0667363-A170-4D0E-816B-773763D0C218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F47B3A10-1327-473C-A869-63CB9504083E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729F49F0-2B96-465F-B040-3BDFBAED84C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35AEF4D-2A32-47A4-B254-CAB8BD96E4B9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E682E7AA-1C7F-4B4B-8B8B-22FF4D80A2D4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CEF6C4A7-4A0E-408E-BF26-85EEA54BA483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2C4A39F2-932D-4AFD-9167-D0846D010272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88D95989-1875-42A1-A6FF-3F93E2B4B738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F2F223AF-4AF5-41E9-9878-7F1B43CC43B9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E700D443-6250-402A-AD9F-6BC374136682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DB210C77-4EEA-4265-9456-17FBA5E669C7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9CA51FD1-B4D8-4978-BEBF-8771476554EF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6840F931-7327-4D5A-890B-549A1D576287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83DA6462-5A66-48FB-84F6-F6DF1D5F30C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B9D8426-9FA0-4603-9330-BA5B2F03C7F3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997E86BF-72D6-4ADC-BE82-74C70D716025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3B33E4E0-E863-44FE-A53A-DBCBBCC75AB5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0C9B19C3-D82D-49AD-B8F1-A021F48D588A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D1EEB3EC-2225-4D9B-8559-127CEDBFF8AA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23CCABE6-867E-4510-8B73-C4C58A80BCB0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CA7A85E6-B215-4B5A-93AF-18202793874C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D4D07698-8959-4FEA-8DE2-6EE4A24F0187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19B100FD-A9D9-4F16-B787-D16B967472CF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12F3499D-6BB5-4F37-A859-471FECFCB1E7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962429AE-7F21-4738-AD72-9CE87C3B622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AD10530-F9D4-4EE5-90ED-CAE56557CE09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0C28FC07-8B6F-4D23-9308-A54CD0ECFB53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CA641ACC-43E1-466E-B1AB-15637B19953C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9C425A7D-49B1-4625-BFD7-F16FC51E2159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E490429E-D858-4116-B536-68CF9E605062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7A162337-1535-4617-AD72-346882B05A72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0CCA5BB0-5204-4856-879D-15E93D34382E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5BA4B17D-EDE0-487D-8CE1-DD83B2451764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C76AAB37-DDF0-496A-A904-D77D7076DEE7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23D50DA8-398B-4057-9990-41AE5E4F9BEF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297C9856-0812-4E3D-8A11-10E21F961B8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CBB80B-239D-4C8C-9B59-A23A4773C82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93006CF-9F5A-4673-BBDA-10774E24082B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41C80C16-5AC0-4C13-B73F-57E0996BAC59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6CF1C25B-E372-4F77-B9AF-1EABD7691939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B6B9FF34-78FF-42D0-ADE6-ADD9B1DDDAEA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FD7B475E-54C0-4A58-8672-F0998DB9DAF0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3C777F5F-35DF-4226-AD17-02A6E03E7B65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4F098258-61E3-47DC-B4FC-3181F0BA9032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F572D51F-3B00-4A74-984E-D8F398DDEA92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5C123810-3BD4-4391-AB32-0B97C7561116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684125DA-5000-470B-BFD0-0264177FA95E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37E3890B-F5A1-4F04-B9E8-B7F731C4875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B8F3719-B0C0-44E9-9735-2F3C730D9CE0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A0874F3B-B89A-45F4-9EAE-5E79D0F86E93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606332FF-A068-45DC-9927-C99C6BDB2E7D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8EB6D2C2-9C37-4F03-967A-B3B3CC228898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77DC859C-01ED-4A77-80CB-0388CE2A0D77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5EC95521-404E-4C74-97D1-A3B6C3572511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DDE4A1CA-17F8-4AD9-A615-FDBA5C9AAEA5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C8ADCC57-FEE3-42D7-B78C-8266BA0EF106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1C2691A8-BF4C-4C89-9B80-F26BD1674FE8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5F2BA0F4-1A92-47CF-89A6-8D58F8FB4AA4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A7589D07-0391-4DED-BA30-BB9987C4A9D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D5A26B5-6B0E-434F-8C40-942C760054FF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EE5AF68A-1A0A-4DB9-AEE8-7D888B49C88E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2FC5B206-0B47-40D1-A0EF-2B376A24B0B7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9AA6B9E3-2F33-4028-945B-7CA539D49F64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1231CF6C-3D7A-478D-898F-A6B73ADBF618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70AC24FC-0AE1-4239-9FB7-6B849433E5EE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075E13CB-664E-42D1-84B6-CA99A8A198B9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FC05A443-8499-4D6C-983E-B90E7EB12DCA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0DB8C53D-8FCD-4C0A-9C3A-412088218C23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8CE03FA5-A008-4886-B38B-D5D2519CD270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17C3E06C-57C0-4994-BC61-E96AFD5737D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AD01D12-EAFD-4594-957F-F2E702E28F48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3BD6D929-B7DF-4E6B-8692-85C673A1F03D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71053007-2E64-43DB-BE78-2145D7E36E92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C08BF0B2-F03A-4B98-A3A6-94D6BEA7C897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ECF8EC1F-C4CA-419F-8B9E-554385120361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27D7E4C7-28FB-4324-9637-723F97E6A9FD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AA6CC0F0-3439-447A-842A-3DBD0677CEDF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433ACF6F-BC29-402A-8749-22D56878E8C1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B5DC208D-48D0-4324-80B0-02AF4503D68C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29375D85-8F1D-4D54-A1A6-50A0B3B26620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F9C02C88-F986-4B64-A2F7-CB0E1275A58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BC672B4-228F-443A-ABD2-C775EA024CB6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88BCA39D-F86A-42A1-B6D8-3D03218CCDEE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30F7F700-A4B6-4E63-BD4A-FFDD2E6C0A44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D54487FB-57C8-4DE6-90B4-B98552FD08E9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DC1B4470-00B2-49A2-8589-3E4BA19A4A6C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A366C979-EEA8-4BAE-AC62-B0DD15A2621B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773B4B48-409F-45BE-96F8-12D70AC4966C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941868DC-A780-42A5-AC87-0119F30C5588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0C6D1F19-A4DD-4883-A29B-9A27C9EDCA8E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7D383E91-0D57-48D8-9613-487B3DA514E9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B0289E97-7DEC-48F2-840F-00A570935C6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C933ED2-156A-4F74-A526-E83D4AF4B053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DE53BD74-B306-4DC0-9726-3C099252EC03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72176BA6-5C9B-492A-A469-3722271DF4BE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05E7B455-F8E6-4760-8F4C-0EF84CD66082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6DDC59D4-784B-476F-9577-8D2EF2019F90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F6BDE6CB-0200-4E19-99B5-8EEFB4D2E216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B60E2BB1-2382-42E1-9331-DAAE9A3EB090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41BFB4AE-378B-4070-BDBA-B73A2C528073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07928F18-61FB-4372-BFBE-915714D1B2C7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7CA7617F-6A91-43C1-98FB-BC09DEF4FDA8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06731BE0-8200-4F25-9677-1676CE27767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2DE3AEF-021E-4B54-8282-73F374522F3E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582ADC72-BA4D-40BD-B176-0DB8C8F2CD18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341F60CF-40CD-4BDF-BEF7-B1FC3ABBB460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A8A513C9-238A-4280-BB63-29EB23641999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EB08D4CE-431A-409D-9E0B-37216FD18BA6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0322A779-8174-4F70-A559-A12EC13F83F1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BBF32CFB-13A6-4107-A0D1-809CA7E6A29C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9C9FEF2E-866B-4719-B4E5-7D888AF04D12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251537DE-CA11-408D-89EC-FA259AFFA1A1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DAEB5DDE-2D40-4E2E-BC6B-C9D7A91CAE1B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303A4988-FB08-4220-8799-36EE928BCA7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E978B6E-45A9-47BD-9796-33A783129757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D0BAA293-8764-431F-AAF5-1973ED233BD8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D8A30028-CAF4-4AFA-9205-C01290D4F43D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60D6AECF-2966-4474-AAAF-76BB40A6E4BF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2CB950FC-B05A-466A-8D70-F93BCF094AEC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4E673094-63D9-4071-A957-DAA700E417C0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EE5F4DA1-E6D8-4A33-AF60-4A2BB73AC6A6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C4DCF636-20F5-4DDB-A0DC-67C25BED76D2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D634E703-DC8A-4887-BC66-3FB68BCF7581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0D9C7F64-ED9F-44D9-843E-8BF28ED686DF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385EDC33-8059-4CE8-8C18-EB482EAE14A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C2427D9-7FD2-4B0B-B339-E8ED70D29202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FFDE1C87-FF30-437B-9B39-D241E2B631AF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FC48721A-7FB6-4DCA-8203-E38A14C955C3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1C8184D2-7763-4CD7-AB83-8E5B655E12D6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5E286C11-43AC-4269-8228-1690ED71AA55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65798FFF-787D-489F-82BF-F190979BB4AF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CE343FA4-EC68-4C5B-8F6A-6D0299E100CB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5C01EA09-EC1C-4815-A13E-031CDAA6CBB6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741A80BB-447B-4C78-9936-9D11BBF61E4C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C0631978-9915-4945-B452-6371EE20EF23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342657F3-88E6-46C2-9CC2-46BD5F3BC91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A2A32C6-8456-4064-B8C2-D838514819E8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7C1979F4-AFFA-433C-955E-AB464B6B9B2B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B7DC2497-027C-4181-ABA4-DE291291917E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578047AD-5B67-4DE2-94AC-BC4AFE1F7834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BE472858-BED0-417E-856C-F703E5CB9EF0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750E4368-ACEF-4378-80CF-D46B61B24AA4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4F0F5B08-3180-4E4A-8E28-6134888F1019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FDAC729D-664E-48A8-99B8-10671D61061B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A3379662-C5D8-4A07-AA72-2986EF16A2C4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1B8E22F3-9421-46C1-96C9-AF6C03F4172D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0D169C09-D6C2-4A81-A487-7B9D4168423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4856AA6-8A7C-465F-9904-D3B1D2BE559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2D7487F-5E47-4FAE-996C-AAA7EEFE7EAD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FEA9BFF6-D29A-4D17-98CB-7F45BD4DCD15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4BC92CDE-5BEE-405C-8DE3-9721EA7069DE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720BC71E-3E5F-43E5-9D78-01F953D9732B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3E210FE3-9F09-48C8-9986-9C366C3736FC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FE818BBC-875F-423C-BA60-C74D07A0BC33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E1C8FC14-94D5-418E-A780-5AEDF101EC36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D307FBAC-BB3B-4BAB-A2AF-787D36E088B2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07135FF5-2C42-4BD2-B1E0-EFBD82E4B361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BD7D0335-9CF5-4D22-850A-565B2A9F4189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903E2C96-0F35-4F64-AD57-AC20225F920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D920426-8178-4497-8652-279F3BFDA09E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9D17CD12-4DCD-4030-9266-4B5553C11FBA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025A0990-BE76-4B15-970E-BD94067BC949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D95F7D91-11BA-4B13-BA8A-59EA27A73C9E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F5462C29-3D90-4491-9946-BE70D14FEE55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853B8BAC-8655-45E2-968D-D73211DC7921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AD2C8C76-BB74-431B-AB78-779EF56355F0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151105D9-B372-4F1D-9D6A-64095EFD381D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EFE30D19-CB6C-4A26-B057-5D6A34C53B31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65344ADD-E010-4607-9106-8A6B4CB7017A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DE51F68A-5352-4647-A2B8-29719684EAF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040A1CA-6C2A-4AAF-B6DE-6BD8CDDCB921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5E7F4BA8-862D-4E97-BBB4-F50FD369E97E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79F086A0-4B39-40FA-971A-9FDF5411F341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2AC19857-41BA-4FFA-8208-7C765133D4F8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3D9E3516-C2FA-4DF5-AF33-AAA31E7D4F34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B0AD95A2-C0B6-4D54-A478-BE127F06ED68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F02A7AFE-CE66-443C-9F05-8A2EC704B660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AE50DA0E-A8A4-48E6-85D8-80571D8AAC66}">
  <ds:schemaRefs>
    <ds:schemaRef ds:uri="http://schemas.microsoft.com/VisualStudio/2011/storyboarding/control"/>
  </ds:schemaRefs>
</ds:datastoreItem>
</file>

<file path=customXml/itemProps827.xml><?xml version="1.0" encoding="utf-8"?>
<ds:datastoreItem xmlns:ds="http://schemas.openxmlformats.org/officeDocument/2006/customXml" ds:itemID="{3D4D42E8-F97B-41B8-B6A7-6A7A00DDCE17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89B8C992-7C31-4707-AFE2-78E8DB27E40B}">
  <ds:schemaRefs>
    <ds:schemaRef ds:uri="http://schemas.microsoft.com/VisualStudio/2011/storyboarding/control"/>
  </ds:schemaRefs>
</ds:datastoreItem>
</file>

<file path=customXml/itemProps829.xml><?xml version="1.0" encoding="utf-8"?>
<ds:datastoreItem xmlns:ds="http://schemas.openxmlformats.org/officeDocument/2006/customXml" ds:itemID="{67EA7407-5450-4A08-9970-1FC14AE1384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F001F69-B89A-4EB2-B537-14EAC1716398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C62728DF-C93B-42BC-BF65-03ABFFB5CFB0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8DECAD39-2247-44E5-B37B-BFE571E4333C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89F64F1E-AE93-48BE-A5ED-1AC9D4A850AC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2E11945B-40C6-41D0-BB53-9A9E3D7B4E53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1A77681F-F5CC-402D-88E2-CF3F0CB26189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1F15A773-49EB-4185-99F4-845637722EC4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3EF60D1C-3444-4585-941F-057CDA4044E8}">
  <ds:schemaRefs>
    <ds:schemaRef ds:uri="http://schemas.microsoft.com/VisualStudio/2011/storyboarding/control"/>
  </ds:schemaRefs>
</ds:datastoreItem>
</file>

<file path=customXml/itemProps837.xml><?xml version="1.0" encoding="utf-8"?>
<ds:datastoreItem xmlns:ds="http://schemas.openxmlformats.org/officeDocument/2006/customXml" ds:itemID="{A86F51AF-4A9C-47BC-B642-EB696F8B4ACC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6167397A-6BDF-4558-A92F-48BF01FF58DA}">
  <ds:schemaRefs>
    <ds:schemaRef ds:uri="http://schemas.microsoft.com/VisualStudio/2011/storyboarding/control"/>
  </ds:schemaRefs>
</ds:datastoreItem>
</file>

<file path=customXml/itemProps839.xml><?xml version="1.0" encoding="utf-8"?>
<ds:datastoreItem xmlns:ds="http://schemas.openxmlformats.org/officeDocument/2006/customXml" ds:itemID="{F95FC400-D689-4D7B-A5EE-6C3A7E521E3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4094121-154D-41F0-920B-63C40ED657E1}">
  <ds:schemaRefs>
    <ds:schemaRef ds:uri="http://schemas.microsoft.com/VisualStudio/2011/storyboarding/control"/>
  </ds:schemaRefs>
</ds:datastoreItem>
</file>

<file path=customXml/itemProps840.xml><?xml version="1.0" encoding="utf-8"?>
<ds:datastoreItem xmlns:ds="http://schemas.openxmlformats.org/officeDocument/2006/customXml" ds:itemID="{011C99B8-BAB4-47C8-8802-03433574726D}">
  <ds:schemaRefs>
    <ds:schemaRef ds:uri="http://schemas.microsoft.com/VisualStudio/2011/storyboarding/control"/>
  </ds:schemaRefs>
</ds:datastoreItem>
</file>

<file path=customXml/itemProps841.xml><?xml version="1.0" encoding="utf-8"?>
<ds:datastoreItem xmlns:ds="http://schemas.openxmlformats.org/officeDocument/2006/customXml" ds:itemID="{D540C3D6-C6C9-4CB5-97AE-EB03BF434B7B}">
  <ds:schemaRefs>
    <ds:schemaRef ds:uri="http://schemas.microsoft.com/VisualStudio/2011/storyboarding/control"/>
  </ds:schemaRefs>
</ds:datastoreItem>
</file>

<file path=customXml/itemProps842.xml><?xml version="1.0" encoding="utf-8"?>
<ds:datastoreItem xmlns:ds="http://schemas.openxmlformats.org/officeDocument/2006/customXml" ds:itemID="{531C9E01-8B66-4FAF-A857-BFAFA755A12E}">
  <ds:schemaRefs>
    <ds:schemaRef ds:uri="http://schemas.microsoft.com/VisualStudio/2011/storyboarding/control"/>
  </ds:schemaRefs>
</ds:datastoreItem>
</file>

<file path=customXml/itemProps843.xml><?xml version="1.0" encoding="utf-8"?>
<ds:datastoreItem xmlns:ds="http://schemas.openxmlformats.org/officeDocument/2006/customXml" ds:itemID="{F80A4160-BDF3-47AD-AC5C-46F2A0601FE7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ADC466D3-1467-4ADC-AB73-13D1E0586452}">
  <ds:schemaRefs>
    <ds:schemaRef ds:uri="http://schemas.microsoft.com/VisualStudio/2011/storyboarding/control"/>
  </ds:schemaRefs>
</ds:datastoreItem>
</file>

<file path=customXml/itemProps845.xml><?xml version="1.0" encoding="utf-8"?>
<ds:datastoreItem xmlns:ds="http://schemas.openxmlformats.org/officeDocument/2006/customXml" ds:itemID="{01A56D64-486E-458C-AFD4-FEC155E59E0E}">
  <ds:schemaRefs>
    <ds:schemaRef ds:uri="http://schemas.microsoft.com/VisualStudio/2011/storyboarding/control"/>
  </ds:schemaRefs>
</ds:datastoreItem>
</file>

<file path=customXml/itemProps846.xml><?xml version="1.0" encoding="utf-8"?>
<ds:datastoreItem xmlns:ds="http://schemas.openxmlformats.org/officeDocument/2006/customXml" ds:itemID="{4E1B287B-6165-43FB-A913-5213D196A628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B929617A-B761-4146-AC5D-2762CF147277}">
  <ds:schemaRefs>
    <ds:schemaRef ds:uri="http://schemas.microsoft.com/VisualStudio/2011/storyboarding/control"/>
  </ds:schemaRefs>
</ds:datastoreItem>
</file>

<file path=customXml/itemProps848.xml><?xml version="1.0" encoding="utf-8"?>
<ds:datastoreItem xmlns:ds="http://schemas.openxmlformats.org/officeDocument/2006/customXml" ds:itemID="{56842A17-1DC8-4EC1-8893-A4B80CF7E307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A4B4BD3C-DA04-4FB7-8A9B-66080E131C4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98F1C06-3920-4867-9A18-625C5A5FDDBA}">
  <ds:schemaRefs>
    <ds:schemaRef ds:uri="http://schemas.microsoft.com/VisualStudio/2011/storyboarding/control"/>
  </ds:schemaRefs>
</ds:datastoreItem>
</file>

<file path=customXml/itemProps850.xml><?xml version="1.0" encoding="utf-8"?>
<ds:datastoreItem xmlns:ds="http://schemas.openxmlformats.org/officeDocument/2006/customXml" ds:itemID="{4A3E5D11-3496-4030-8AE7-090D1105DFDD}">
  <ds:schemaRefs>
    <ds:schemaRef ds:uri="http://schemas.microsoft.com/VisualStudio/2011/storyboarding/control"/>
  </ds:schemaRefs>
</ds:datastoreItem>
</file>

<file path=customXml/itemProps851.xml><?xml version="1.0" encoding="utf-8"?>
<ds:datastoreItem xmlns:ds="http://schemas.openxmlformats.org/officeDocument/2006/customXml" ds:itemID="{A8B4B28D-0DFC-4060-9506-99583932D6B1}">
  <ds:schemaRefs>
    <ds:schemaRef ds:uri="http://schemas.microsoft.com/VisualStudio/2011/storyboarding/control"/>
  </ds:schemaRefs>
</ds:datastoreItem>
</file>

<file path=customXml/itemProps852.xml><?xml version="1.0" encoding="utf-8"?>
<ds:datastoreItem xmlns:ds="http://schemas.openxmlformats.org/officeDocument/2006/customXml" ds:itemID="{D23BDB66-EFD9-46B1-B831-B02AF4535034}">
  <ds:schemaRefs>
    <ds:schemaRef ds:uri="http://schemas.microsoft.com/VisualStudio/2011/storyboarding/control"/>
  </ds:schemaRefs>
</ds:datastoreItem>
</file>

<file path=customXml/itemProps853.xml><?xml version="1.0" encoding="utf-8"?>
<ds:datastoreItem xmlns:ds="http://schemas.openxmlformats.org/officeDocument/2006/customXml" ds:itemID="{849AF2F6-0B25-4089-813F-3C14606502BD}">
  <ds:schemaRefs>
    <ds:schemaRef ds:uri="http://schemas.microsoft.com/VisualStudio/2011/storyboarding/control"/>
  </ds:schemaRefs>
</ds:datastoreItem>
</file>

<file path=customXml/itemProps854.xml><?xml version="1.0" encoding="utf-8"?>
<ds:datastoreItem xmlns:ds="http://schemas.openxmlformats.org/officeDocument/2006/customXml" ds:itemID="{E915DED4-F318-475A-9AAD-17B1E0E3CE46}">
  <ds:schemaRefs>
    <ds:schemaRef ds:uri="http://schemas.microsoft.com/VisualStudio/2011/storyboarding/control"/>
  </ds:schemaRefs>
</ds:datastoreItem>
</file>

<file path=customXml/itemProps855.xml><?xml version="1.0" encoding="utf-8"?>
<ds:datastoreItem xmlns:ds="http://schemas.openxmlformats.org/officeDocument/2006/customXml" ds:itemID="{1CB5929B-41AC-4A36-993F-CF7145D0DEF3}">
  <ds:schemaRefs>
    <ds:schemaRef ds:uri="http://schemas.microsoft.com/VisualStudio/2011/storyboarding/control"/>
  </ds:schemaRefs>
</ds:datastoreItem>
</file>

<file path=customXml/itemProps856.xml><?xml version="1.0" encoding="utf-8"?>
<ds:datastoreItem xmlns:ds="http://schemas.openxmlformats.org/officeDocument/2006/customXml" ds:itemID="{F86BE2EF-7DAC-4633-8B7A-6EDD3450898E}">
  <ds:schemaRefs>
    <ds:schemaRef ds:uri="http://schemas.microsoft.com/VisualStudio/2011/storyboarding/control"/>
  </ds:schemaRefs>
</ds:datastoreItem>
</file>

<file path=customXml/itemProps857.xml><?xml version="1.0" encoding="utf-8"?>
<ds:datastoreItem xmlns:ds="http://schemas.openxmlformats.org/officeDocument/2006/customXml" ds:itemID="{FE62115B-7B79-4E9E-937D-92E403230480}">
  <ds:schemaRefs>
    <ds:schemaRef ds:uri="http://schemas.microsoft.com/VisualStudio/2011/storyboarding/control"/>
  </ds:schemaRefs>
</ds:datastoreItem>
</file>

<file path=customXml/itemProps858.xml><?xml version="1.0" encoding="utf-8"?>
<ds:datastoreItem xmlns:ds="http://schemas.openxmlformats.org/officeDocument/2006/customXml" ds:itemID="{0C552AB5-176E-4293-9665-B744E618543E}">
  <ds:schemaRefs>
    <ds:schemaRef ds:uri="http://schemas.microsoft.com/VisualStudio/2011/storyboarding/control"/>
  </ds:schemaRefs>
</ds:datastoreItem>
</file>

<file path=customXml/itemProps859.xml><?xml version="1.0" encoding="utf-8"?>
<ds:datastoreItem xmlns:ds="http://schemas.openxmlformats.org/officeDocument/2006/customXml" ds:itemID="{F916F80A-9E43-49C6-A38D-984199A8FA7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D52ABA7-A7E4-440E-8886-A0867C078D93}">
  <ds:schemaRefs>
    <ds:schemaRef ds:uri="http://schemas.microsoft.com/VisualStudio/2011/storyboarding/control"/>
  </ds:schemaRefs>
</ds:datastoreItem>
</file>

<file path=customXml/itemProps860.xml><?xml version="1.0" encoding="utf-8"?>
<ds:datastoreItem xmlns:ds="http://schemas.openxmlformats.org/officeDocument/2006/customXml" ds:itemID="{BE8EEBE1-21FD-4C39-82E1-4FA2A8157816}">
  <ds:schemaRefs>
    <ds:schemaRef ds:uri="http://schemas.microsoft.com/VisualStudio/2011/storyboarding/control"/>
  </ds:schemaRefs>
</ds:datastoreItem>
</file>

<file path=customXml/itemProps861.xml><?xml version="1.0" encoding="utf-8"?>
<ds:datastoreItem xmlns:ds="http://schemas.openxmlformats.org/officeDocument/2006/customXml" ds:itemID="{1C628C7E-2FF5-4C6F-B978-2C50F05330BD}">
  <ds:schemaRefs>
    <ds:schemaRef ds:uri="http://schemas.microsoft.com/VisualStudio/2011/storyboarding/control"/>
  </ds:schemaRefs>
</ds:datastoreItem>
</file>

<file path=customXml/itemProps862.xml><?xml version="1.0" encoding="utf-8"?>
<ds:datastoreItem xmlns:ds="http://schemas.openxmlformats.org/officeDocument/2006/customXml" ds:itemID="{F3E6849B-CB27-4A28-BB40-DD7908767391}">
  <ds:schemaRefs>
    <ds:schemaRef ds:uri="http://schemas.microsoft.com/VisualStudio/2011/storyboarding/control"/>
  </ds:schemaRefs>
</ds:datastoreItem>
</file>

<file path=customXml/itemProps863.xml><?xml version="1.0" encoding="utf-8"?>
<ds:datastoreItem xmlns:ds="http://schemas.openxmlformats.org/officeDocument/2006/customXml" ds:itemID="{B5F29CFF-0E4C-4A05-A143-E4C5777B5FEE}">
  <ds:schemaRefs>
    <ds:schemaRef ds:uri="http://schemas.microsoft.com/VisualStudio/2011/storyboarding/control"/>
  </ds:schemaRefs>
</ds:datastoreItem>
</file>

<file path=customXml/itemProps864.xml><?xml version="1.0" encoding="utf-8"?>
<ds:datastoreItem xmlns:ds="http://schemas.openxmlformats.org/officeDocument/2006/customXml" ds:itemID="{85A4A197-5A2C-4DE8-88CF-CB18ECDC9A0D}">
  <ds:schemaRefs>
    <ds:schemaRef ds:uri="http://schemas.microsoft.com/VisualStudio/2011/storyboarding/control"/>
  </ds:schemaRefs>
</ds:datastoreItem>
</file>

<file path=customXml/itemProps865.xml><?xml version="1.0" encoding="utf-8"?>
<ds:datastoreItem xmlns:ds="http://schemas.openxmlformats.org/officeDocument/2006/customXml" ds:itemID="{4A930C64-3540-4C17-BC2B-AF6DA1FBF788}">
  <ds:schemaRefs>
    <ds:schemaRef ds:uri="http://schemas.microsoft.com/VisualStudio/2011/storyboarding/control"/>
  </ds:schemaRefs>
</ds:datastoreItem>
</file>

<file path=customXml/itemProps866.xml><?xml version="1.0" encoding="utf-8"?>
<ds:datastoreItem xmlns:ds="http://schemas.openxmlformats.org/officeDocument/2006/customXml" ds:itemID="{B797664C-9B8E-4B2A-9BBB-47071CF40D98}">
  <ds:schemaRefs>
    <ds:schemaRef ds:uri="http://schemas.microsoft.com/VisualStudio/2011/storyboarding/control"/>
  </ds:schemaRefs>
</ds:datastoreItem>
</file>

<file path=customXml/itemProps867.xml><?xml version="1.0" encoding="utf-8"?>
<ds:datastoreItem xmlns:ds="http://schemas.openxmlformats.org/officeDocument/2006/customXml" ds:itemID="{A6928295-240A-4018-AA07-88839E9B3DF4}">
  <ds:schemaRefs>
    <ds:schemaRef ds:uri="http://schemas.microsoft.com/VisualStudio/2011/storyboarding/control"/>
  </ds:schemaRefs>
</ds:datastoreItem>
</file>

<file path=customXml/itemProps868.xml><?xml version="1.0" encoding="utf-8"?>
<ds:datastoreItem xmlns:ds="http://schemas.openxmlformats.org/officeDocument/2006/customXml" ds:itemID="{1A15A5E8-892C-4661-B125-7F11FD6242A1}">
  <ds:schemaRefs>
    <ds:schemaRef ds:uri="http://schemas.microsoft.com/VisualStudio/2011/storyboarding/control"/>
  </ds:schemaRefs>
</ds:datastoreItem>
</file>

<file path=customXml/itemProps869.xml><?xml version="1.0" encoding="utf-8"?>
<ds:datastoreItem xmlns:ds="http://schemas.openxmlformats.org/officeDocument/2006/customXml" ds:itemID="{58E42785-93E1-4095-A468-65DFFFF3DE3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4C5F729-2B4D-4262-87DA-D3D7C5F74CB4}">
  <ds:schemaRefs>
    <ds:schemaRef ds:uri="http://schemas.microsoft.com/VisualStudio/2011/storyboarding/control"/>
  </ds:schemaRefs>
</ds:datastoreItem>
</file>

<file path=customXml/itemProps870.xml><?xml version="1.0" encoding="utf-8"?>
<ds:datastoreItem xmlns:ds="http://schemas.openxmlformats.org/officeDocument/2006/customXml" ds:itemID="{D21C9A56-9DC0-40A0-8F06-7B9CC57FFFE7}">
  <ds:schemaRefs>
    <ds:schemaRef ds:uri="http://schemas.microsoft.com/VisualStudio/2011/storyboarding/control"/>
  </ds:schemaRefs>
</ds:datastoreItem>
</file>

<file path=customXml/itemProps871.xml><?xml version="1.0" encoding="utf-8"?>
<ds:datastoreItem xmlns:ds="http://schemas.openxmlformats.org/officeDocument/2006/customXml" ds:itemID="{491A136F-C7E1-490E-9772-078D7FED1ABB}">
  <ds:schemaRefs>
    <ds:schemaRef ds:uri="http://schemas.microsoft.com/VisualStudio/2011/storyboarding/control"/>
  </ds:schemaRefs>
</ds:datastoreItem>
</file>

<file path=customXml/itemProps872.xml><?xml version="1.0" encoding="utf-8"?>
<ds:datastoreItem xmlns:ds="http://schemas.openxmlformats.org/officeDocument/2006/customXml" ds:itemID="{3449DEF6-4D90-4B90-9DB3-7186F4D15BA3}">
  <ds:schemaRefs>
    <ds:schemaRef ds:uri="http://schemas.microsoft.com/VisualStudio/2011/storyboarding/control"/>
  </ds:schemaRefs>
</ds:datastoreItem>
</file>

<file path=customXml/itemProps873.xml><?xml version="1.0" encoding="utf-8"?>
<ds:datastoreItem xmlns:ds="http://schemas.openxmlformats.org/officeDocument/2006/customXml" ds:itemID="{B229CCE1-1D9D-4315-BB00-95ECEC056CA6}">
  <ds:schemaRefs>
    <ds:schemaRef ds:uri="http://schemas.microsoft.com/VisualStudio/2011/storyboarding/control"/>
  </ds:schemaRefs>
</ds:datastoreItem>
</file>

<file path=customXml/itemProps874.xml><?xml version="1.0" encoding="utf-8"?>
<ds:datastoreItem xmlns:ds="http://schemas.openxmlformats.org/officeDocument/2006/customXml" ds:itemID="{6EF240B0-9E17-46B6-A090-359BDA9D4314}">
  <ds:schemaRefs>
    <ds:schemaRef ds:uri="http://schemas.microsoft.com/VisualStudio/2011/storyboarding/control"/>
  </ds:schemaRefs>
</ds:datastoreItem>
</file>

<file path=customXml/itemProps875.xml><?xml version="1.0" encoding="utf-8"?>
<ds:datastoreItem xmlns:ds="http://schemas.openxmlformats.org/officeDocument/2006/customXml" ds:itemID="{98B9C455-F2CB-44F1-AEED-780FF8286A81}">
  <ds:schemaRefs>
    <ds:schemaRef ds:uri="http://schemas.microsoft.com/VisualStudio/2011/storyboarding/control"/>
  </ds:schemaRefs>
</ds:datastoreItem>
</file>

<file path=customXml/itemProps876.xml><?xml version="1.0" encoding="utf-8"?>
<ds:datastoreItem xmlns:ds="http://schemas.openxmlformats.org/officeDocument/2006/customXml" ds:itemID="{170624CF-51F9-4638-B7CD-10C22FDD6CFE}">
  <ds:schemaRefs>
    <ds:schemaRef ds:uri="http://schemas.microsoft.com/VisualStudio/2011/storyboarding/control"/>
  </ds:schemaRefs>
</ds:datastoreItem>
</file>

<file path=customXml/itemProps877.xml><?xml version="1.0" encoding="utf-8"?>
<ds:datastoreItem xmlns:ds="http://schemas.openxmlformats.org/officeDocument/2006/customXml" ds:itemID="{F8046C92-8D15-40AD-83BA-B22BA4F09F15}">
  <ds:schemaRefs>
    <ds:schemaRef ds:uri="http://schemas.microsoft.com/VisualStudio/2011/storyboarding/control"/>
  </ds:schemaRefs>
</ds:datastoreItem>
</file>

<file path=customXml/itemProps878.xml><?xml version="1.0" encoding="utf-8"?>
<ds:datastoreItem xmlns:ds="http://schemas.openxmlformats.org/officeDocument/2006/customXml" ds:itemID="{056C5F0F-2641-4E96-ADDB-121E6561163F}">
  <ds:schemaRefs>
    <ds:schemaRef ds:uri="http://schemas.microsoft.com/VisualStudio/2011/storyboarding/control"/>
  </ds:schemaRefs>
</ds:datastoreItem>
</file>

<file path=customXml/itemProps879.xml><?xml version="1.0" encoding="utf-8"?>
<ds:datastoreItem xmlns:ds="http://schemas.openxmlformats.org/officeDocument/2006/customXml" ds:itemID="{5417896E-5294-4AE3-95F9-17381C31477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07317CC-9B46-42C7-9A52-F6CBA7BF8081}">
  <ds:schemaRefs>
    <ds:schemaRef ds:uri="http://schemas.microsoft.com/VisualStudio/2011/storyboarding/control"/>
  </ds:schemaRefs>
</ds:datastoreItem>
</file>

<file path=customXml/itemProps880.xml><?xml version="1.0" encoding="utf-8"?>
<ds:datastoreItem xmlns:ds="http://schemas.openxmlformats.org/officeDocument/2006/customXml" ds:itemID="{42E3E365-B123-49DC-B25C-F27A53C38A4F}">
  <ds:schemaRefs>
    <ds:schemaRef ds:uri="http://schemas.microsoft.com/VisualStudio/2011/storyboarding/control"/>
  </ds:schemaRefs>
</ds:datastoreItem>
</file>

<file path=customXml/itemProps881.xml><?xml version="1.0" encoding="utf-8"?>
<ds:datastoreItem xmlns:ds="http://schemas.openxmlformats.org/officeDocument/2006/customXml" ds:itemID="{43EB02FF-7840-4A0E-BA16-B0F3B07ABE71}">
  <ds:schemaRefs>
    <ds:schemaRef ds:uri="http://schemas.microsoft.com/VisualStudio/2011/storyboarding/control"/>
  </ds:schemaRefs>
</ds:datastoreItem>
</file>

<file path=customXml/itemProps882.xml><?xml version="1.0" encoding="utf-8"?>
<ds:datastoreItem xmlns:ds="http://schemas.openxmlformats.org/officeDocument/2006/customXml" ds:itemID="{7EAFAC57-825C-403C-A360-B80187C08911}">
  <ds:schemaRefs>
    <ds:schemaRef ds:uri="http://schemas.microsoft.com/VisualStudio/2011/storyboarding/control"/>
  </ds:schemaRefs>
</ds:datastoreItem>
</file>

<file path=customXml/itemProps883.xml><?xml version="1.0" encoding="utf-8"?>
<ds:datastoreItem xmlns:ds="http://schemas.openxmlformats.org/officeDocument/2006/customXml" ds:itemID="{F8347736-8CCF-49C7-8149-0B3295EE094F}">
  <ds:schemaRefs>
    <ds:schemaRef ds:uri="http://schemas.microsoft.com/VisualStudio/2011/storyboarding/control"/>
  </ds:schemaRefs>
</ds:datastoreItem>
</file>

<file path=customXml/itemProps884.xml><?xml version="1.0" encoding="utf-8"?>
<ds:datastoreItem xmlns:ds="http://schemas.openxmlformats.org/officeDocument/2006/customXml" ds:itemID="{51D09813-54E9-4F69-8DDB-9078299B1AAD}">
  <ds:schemaRefs>
    <ds:schemaRef ds:uri="http://schemas.microsoft.com/VisualStudio/2011/storyboarding/control"/>
  </ds:schemaRefs>
</ds:datastoreItem>
</file>

<file path=customXml/itemProps885.xml><?xml version="1.0" encoding="utf-8"?>
<ds:datastoreItem xmlns:ds="http://schemas.openxmlformats.org/officeDocument/2006/customXml" ds:itemID="{37BAEAFC-6B75-4CC3-9A23-217EBDCB4553}">
  <ds:schemaRefs>
    <ds:schemaRef ds:uri="http://schemas.microsoft.com/VisualStudio/2011/storyboarding/control"/>
  </ds:schemaRefs>
</ds:datastoreItem>
</file>

<file path=customXml/itemProps886.xml><?xml version="1.0" encoding="utf-8"?>
<ds:datastoreItem xmlns:ds="http://schemas.openxmlformats.org/officeDocument/2006/customXml" ds:itemID="{0C0FBE2B-3A4C-4CA7-8F64-01624C08DEDF}">
  <ds:schemaRefs>
    <ds:schemaRef ds:uri="http://schemas.microsoft.com/VisualStudio/2011/storyboarding/control"/>
  </ds:schemaRefs>
</ds:datastoreItem>
</file>

<file path=customXml/itemProps887.xml><?xml version="1.0" encoding="utf-8"?>
<ds:datastoreItem xmlns:ds="http://schemas.openxmlformats.org/officeDocument/2006/customXml" ds:itemID="{E9C046B7-F4F7-48C8-A98A-7D2A973B163A}">
  <ds:schemaRefs>
    <ds:schemaRef ds:uri="http://schemas.microsoft.com/VisualStudio/2011/storyboarding/control"/>
  </ds:schemaRefs>
</ds:datastoreItem>
</file>

<file path=customXml/itemProps888.xml><?xml version="1.0" encoding="utf-8"?>
<ds:datastoreItem xmlns:ds="http://schemas.openxmlformats.org/officeDocument/2006/customXml" ds:itemID="{972E930F-B4D0-40B6-834D-B1FE6224FE7C}">
  <ds:schemaRefs>
    <ds:schemaRef ds:uri="http://schemas.microsoft.com/VisualStudio/2011/storyboarding/control"/>
  </ds:schemaRefs>
</ds:datastoreItem>
</file>

<file path=customXml/itemProps889.xml><?xml version="1.0" encoding="utf-8"?>
<ds:datastoreItem xmlns:ds="http://schemas.openxmlformats.org/officeDocument/2006/customXml" ds:itemID="{72013E90-5E7E-4751-BC83-C35C1B712B1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349443F-9BA8-4E4D-811A-6BD68C9FE730}">
  <ds:schemaRefs>
    <ds:schemaRef ds:uri="http://schemas.microsoft.com/VisualStudio/2011/storyboarding/control"/>
  </ds:schemaRefs>
</ds:datastoreItem>
</file>

<file path=customXml/itemProps890.xml><?xml version="1.0" encoding="utf-8"?>
<ds:datastoreItem xmlns:ds="http://schemas.openxmlformats.org/officeDocument/2006/customXml" ds:itemID="{3F6AA92B-F428-4FE2-B1CF-542B4CBB7955}">
  <ds:schemaRefs>
    <ds:schemaRef ds:uri="http://schemas.microsoft.com/VisualStudio/2011/storyboarding/control"/>
  </ds:schemaRefs>
</ds:datastoreItem>
</file>

<file path=customXml/itemProps891.xml><?xml version="1.0" encoding="utf-8"?>
<ds:datastoreItem xmlns:ds="http://schemas.openxmlformats.org/officeDocument/2006/customXml" ds:itemID="{25EDEBE5-B3A8-4CC1-8729-809051DC59F3}">
  <ds:schemaRefs>
    <ds:schemaRef ds:uri="http://schemas.microsoft.com/VisualStudio/2011/storyboarding/control"/>
  </ds:schemaRefs>
</ds:datastoreItem>
</file>

<file path=customXml/itemProps892.xml><?xml version="1.0" encoding="utf-8"?>
<ds:datastoreItem xmlns:ds="http://schemas.openxmlformats.org/officeDocument/2006/customXml" ds:itemID="{3BA195F5-B105-465E-AC21-7FB46128D37E}">
  <ds:schemaRefs>
    <ds:schemaRef ds:uri="http://schemas.microsoft.com/VisualStudio/2011/storyboarding/control"/>
  </ds:schemaRefs>
</ds:datastoreItem>
</file>

<file path=customXml/itemProps893.xml><?xml version="1.0" encoding="utf-8"?>
<ds:datastoreItem xmlns:ds="http://schemas.openxmlformats.org/officeDocument/2006/customXml" ds:itemID="{A9192C1B-6571-4D4F-8576-A2D4158F3FAA}">
  <ds:schemaRefs>
    <ds:schemaRef ds:uri="http://schemas.microsoft.com/VisualStudio/2011/storyboarding/control"/>
  </ds:schemaRefs>
</ds:datastoreItem>
</file>

<file path=customXml/itemProps894.xml><?xml version="1.0" encoding="utf-8"?>
<ds:datastoreItem xmlns:ds="http://schemas.openxmlformats.org/officeDocument/2006/customXml" ds:itemID="{095D9406-D7BA-4F24-AF05-BC6999C6BF56}">
  <ds:schemaRefs>
    <ds:schemaRef ds:uri="http://schemas.microsoft.com/VisualStudio/2011/storyboarding/control"/>
  </ds:schemaRefs>
</ds:datastoreItem>
</file>

<file path=customXml/itemProps895.xml><?xml version="1.0" encoding="utf-8"?>
<ds:datastoreItem xmlns:ds="http://schemas.openxmlformats.org/officeDocument/2006/customXml" ds:itemID="{DD637EB0-EF57-4815-ADBC-613384C065E0}">
  <ds:schemaRefs>
    <ds:schemaRef ds:uri="http://schemas.microsoft.com/VisualStudio/2011/storyboarding/control"/>
  </ds:schemaRefs>
</ds:datastoreItem>
</file>

<file path=customXml/itemProps896.xml><?xml version="1.0" encoding="utf-8"?>
<ds:datastoreItem xmlns:ds="http://schemas.openxmlformats.org/officeDocument/2006/customXml" ds:itemID="{29263434-8943-41B7-9583-A861113589A5}">
  <ds:schemaRefs>
    <ds:schemaRef ds:uri="http://schemas.microsoft.com/VisualStudio/2011/storyboarding/control"/>
  </ds:schemaRefs>
</ds:datastoreItem>
</file>

<file path=customXml/itemProps897.xml><?xml version="1.0" encoding="utf-8"?>
<ds:datastoreItem xmlns:ds="http://schemas.openxmlformats.org/officeDocument/2006/customXml" ds:itemID="{3A45FF4D-7804-461C-86ED-DAD55E0C48D0}">
  <ds:schemaRefs>
    <ds:schemaRef ds:uri="http://schemas.microsoft.com/VisualStudio/2011/storyboarding/control"/>
  </ds:schemaRefs>
</ds:datastoreItem>
</file>

<file path=customXml/itemProps898.xml><?xml version="1.0" encoding="utf-8"?>
<ds:datastoreItem xmlns:ds="http://schemas.openxmlformats.org/officeDocument/2006/customXml" ds:itemID="{F2C072F6-AE52-4EB9-A9E9-7C9A4A0DED33}">
  <ds:schemaRefs>
    <ds:schemaRef ds:uri="http://schemas.microsoft.com/VisualStudio/2011/storyboarding/control"/>
  </ds:schemaRefs>
</ds:datastoreItem>
</file>

<file path=customXml/itemProps899.xml><?xml version="1.0" encoding="utf-8"?>
<ds:datastoreItem xmlns:ds="http://schemas.openxmlformats.org/officeDocument/2006/customXml" ds:itemID="{F811C13C-07C3-4653-8C6B-39A11BD9B0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A01F8EA-A18A-49DA-B6B1-BAB37DD267E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93CBBD8-FCE3-4576-92F7-75AA65A41871}">
  <ds:schemaRefs>
    <ds:schemaRef ds:uri="http://schemas.microsoft.com/VisualStudio/2011/storyboarding/control"/>
  </ds:schemaRefs>
</ds:datastoreItem>
</file>

<file path=customXml/itemProps900.xml><?xml version="1.0" encoding="utf-8"?>
<ds:datastoreItem xmlns:ds="http://schemas.openxmlformats.org/officeDocument/2006/customXml" ds:itemID="{7C458E1B-875D-4A7F-820A-8D27869CD042}">
  <ds:schemaRefs>
    <ds:schemaRef ds:uri="http://schemas.microsoft.com/VisualStudio/2011/storyboarding/control"/>
  </ds:schemaRefs>
</ds:datastoreItem>
</file>

<file path=customXml/itemProps901.xml><?xml version="1.0" encoding="utf-8"?>
<ds:datastoreItem xmlns:ds="http://schemas.openxmlformats.org/officeDocument/2006/customXml" ds:itemID="{B6661D0D-B1A9-4F68-BD90-2C091D76C1F8}">
  <ds:schemaRefs>
    <ds:schemaRef ds:uri="http://schemas.microsoft.com/VisualStudio/2011/storyboarding/control"/>
  </ds:schemaRefs>
</ds:datastoreItem>
</file>

<file path=customXml/itemProps902.xml><?xml version="1.0" encoding="utf-8"?>
<ds:datastoreItem xmlns:ds="http://schemas.openxmlformats.org/officeDocument/2006/customXml" ds:itemID="{0580C0E9-1501-46FF-B061-61721B700B8E}">
  <ds:schemaRefs>
    <ds:schemaRef ds:uri="http://schemas.microsoft.com/VisualStudio/2011/storyboarding/control"/>
  </ds:schemaRefs>
</ds:datastoreItem>
</file>

<file path=customXml/itemProps903.xml><?xml version="1.0" encoding="utf-8"?>
<ds:datastoreItem xmlns:ds="http://schemas.openxmlformats.org/officeDocument/2006/customXml" ds:itemID="{FA1C093C-A108-4604-86F9-4A22674FCB85}">
  <ds:schemaRefs>
    <ds:schemaRef ds:uri="http://schemas.microsoft.com/VisualStudio/2011/storyboarding/control"/>
  </ds:schemaRefs>
</ds:datastoreItem>
</file>

<file path=customXml/itemProps904.xml><?xml version="1.0" encoding="utf-8"?>
<ds:datastoreItem xmlns:ds="http://schemas.openxmlformats.org/officeDocument/2006/customXml" ds:itemID="{00F2D7E6-851C-4F08-B208-C197DA09CEB8}">
  <ds:schemaRefs>
    <ds:schemaRef ds:uri="http://schemas.microsoft.com/VisualStudio/2011/storyboarding/control"/>
  </ds:schemaRefs>
</ds:datastoreItem>
</file>

<file path=customXml/itemProps905.xml><?xml version="1.0" encoding="utf-8"?>
<ds:datastoreItem xmlns:ds="http://schemas.openxmlformats.org/officeDocument/2006/customXml" ds:itemID="{03B460C3-1882-4843-9C84-276CA335E4B2}">
  <ds:schemaRefs>
    <ds:schemaRef ds:uri="http://schemas.microsoft.com/VisualStudio/2011/storyboarding/control"/>
  </ds:schemaRefs>
</ds:datastoreItem>
</file>

<file path=customXml/itemProps906.xml><?xml version="1.0" encoding="utf-8"?>
<ds:datastoreItem xmlns:ds="http://schemas.openxmlformats.org/officeDocument/2006/customXml" ds:itemID="{8886591A-1F4D-4E48-A408-DEAD09F7C3B3}">
  <ds:schemaRefs>
    <ds:schemaRef ds:uri="http://schemas.microsoft.com/VisualStudio/2011/storyboarding/control"/>
  </ds:schemaRefs>
</ds:datastoreItem>
</file>

<file path=customXml/itemProps907.xml><?xml version="1.0" encoding="utf-8"?>
<ds:datastoreItem xmlns:ds="http://schemas.openxmlformats.org/officeDocument/2006/customXml" ds:itemID="{05BE46F3-F433-44D4-9F82-6B4C78A907F5}">
  <ds:schemaRefs>
    <ds:schemaRef ds:uri="http://schemas.microsoft.com/VisualStudio/2011/storyboarding/control"/>
  </ds:schemaRefs>
</ds:datastoreItem>
</file>

<file path=customXml/itemProps908.xml><?xml version="1.0" encoding="utf-8"?>
<ds:datastoreItem xmlns:ds="http://schemas.openxmlformats.org/officeDocument/2006/customXml" ds:itemID="{D9BFBBF1-4914-4AE0-ABD1-081B176D3CFD}">
  <ds:schemaRefs>
    <ds:schemaRef ds:uri="http://schemas.microsoft.com/VisualStudio/2011/storyboarding/control"/>
  </ds:schemaRefs>
</ds:datastoreItem>
</file>

<file path=customXml/itemProps909.xml><?xml version="1.0" encoding="utf-8"?>
<ds:datastoreItem xmlns:ds="http://schemas.openxmlformats.org/officeDocument/2006/customXml" ds:itemID="{950FE3C5-8DD5-4504-AE08-A6B31D782AF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55F50C6-36C0-45A3-B787-962397FEFF9B}">
  <ds:schemaRefs>
    <ds:schemaRef ds:uri="http://schemas.microsoft.com/VisualStudio/2011/storyboarding/control"/>
  </ds:schemaRefs>
</ds:datastoreItem>
</file>

<file path=customXml/itemProps910.xml><?xml version="1.0" encoding="utf-8"?>
<ds:datastoreItem xmlns:ds="http://schemas.openxmlformats.org/officeDocument/2006/customXml" ds:itemID="{03B04C76-C3E6-4185-BDD1-98408122C8CF}">
  <ds:schemaRefs>
    <ds:schemaRef ds:uri="http://schemas.microsoft.com/VisualStudio/2011/storyboarding/control"/>
  </ds:schemaRefs>
</ds:datastoreItem>
</file>

<file path=customXml/itemProps911.xml><?xml version="1.0" encoding="utf-8"?>
<ds:datastoreItem xmlns:ds="http://schemas.openxmlformats.org/officeDocument/2006/customXml" ds:itemID="{860E5440-603C-4B2C-9D56-C2A05839DA8E}">
  <ds:schemaRefs>
    <ds:schemaRef ds:uri="http://schemas.microsoft.com/VisualStudio/2011/storyboarding/control"/>
  </ds:schemaRefs>
</ds:datastoreItem>
</file>

<file path=customXml/itemProps912.xml><?xml version="1.0" encoding="utf-8"?>
<ds:datastoreItem xmlns:ds="http://schemas.openxmlformats.org/officeDocument/2006/customXml" ds:itemID="{56D1389F-F397-47F7-BDB8-D2D3B306FA42}">
  <ds:schemaRefs>
    <ds:schemaRef ds:uri="http://schemas.microsoft.com/VisualStudio/2011/storyboarding/control"/>
  </ds:schemaRefs>
</ds:datastoreItem>
</file>

<file path=customXml/itemProps913.xml><?xml version="1.0" encoding="utf-8"?>
<ds:datastoreItem xmlns:ds="http://schemas.openxmlformats.org/officeDocument/2006/customXml" ds:itemID="{5E958A35-F156-4801-A579-69FDF41C29F6}">
  <ds:schemaRefs>
    <ds:schemaRef ds:uri="http://schemas.microsoft.com/VisualStudio/2011/storyboarding/control"/>
  </ds:schemaRefs>
</ds:datastoreItem>
</file>

<file path=customXml/itemProps914.xml><?xml version="1.0" encoding="utf-8"?>
<ds:datastoreItem xmlns:ds="http://schemas.openxmlformats.org/officeDocument/2006/customXml" ds:itemID="{017884AE-110A-4B04-B38A-D8381D2DD9CF}">
  <ds:schemaRefs>
    <ds:schemaRef ds:uri="http://schemas.microsoft.com/VisualStudio/2011/storyboarding/control"/>
  </ds:schemaRefs>
</ds:datastoreItem>
</file>

<file path=customXml/itemProps915.xml><?xml version="1.0" encoding="utf-8"?>
<ds:datastoreItem xmlns:ds="http://schemas.openxmlformats.org/officeDocument/2006/customXml" ds:itemID="{04AACC2D-F286-4F80-8277-C5B3CB19D0F7}">
  <ds:schemaRefs>
    <ds:schemaRef ds:uri="http://schemas.microsoft.com/VisualStudio/2011/storyboarding/control"/>
  </ds:schemaRefs>
</ds:datastoreItem>
</file>

<file path=customXml/itemProps916.xml><?xml version="1.0" encoding="utf-8"?>
<ds:datastoreItem xmlns:ds="http://schemas.openxmlformats.org/officeDocument/2006/customXml" ds:itemID="{1FA4FCF0-CDE0-47C9-95F3-AE744C14EE3B}">
  <ds:schemaRefs>
    <ds:schemaRef ds:uri="http://schemas.microsoft.com/VisualStudio/2011/storyboarding/control"/>
  </ds:schemaRefs>
</ds:datastoreItem>
</file>

<file path=customXml/itemProps917.xml><?xml version="1.0" encoding="utf-8"?>
<ds:datastoreItem xmlns:ds="http://schemas.openxmlformats.org/officeDocument/2006/customXml" ds:itemID="{0477F17B-5832-46E0-A873-ED9B01B314C4}">
  <ds:schemaRefs>
    <ds:schemaRef ds:uri="http://schemas.microsoft.com/VisualStudio/2011/storyboarding/control"/>
  </ds:schemaRefs>
</ds:datastoreItem>
</file>

<file path=customXml/itemProps918.xml><?xml version="1.0" encoding="utf-8"?>
<ds:datastoreItem xmlns:ds="http://schemas.openxmlformats.org/officeDocument/2006/customXml" ds:itemID="{3C105DA7-176F-4893-A6D7-7099FC96BED7}">
  <ds:schemaRefs>
    <ds:schemaRef ds:uri="http://schemas.microsoft.com/VisualStudio/2011/storyboarding/control"/>
  </ds:schemaRefs>
</ds:datastoreItem>
</file>

<file path=customXml/itemProps919.xml><?xml version="1.0" encoding="utf-8"?>
<ds:datastoreItem xmlns:ds="http://schemas.openxmlformats.org/officeDocument/2006/customXml" ds:itemID="{1D37AA47-542C-4841-A6EC-0BDE79D8C91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E7196F0-1A97-4AD5-89B3-87CA3ACA2427}">
  <ds:schemaRefs>
    <ds:schemaRef ds:uri="http://schemas.microsoft.com/VisualStudio/2011/storyboarding/control"/>
  </ds:schemaRefs>
</ds:datastoreItem>
</file>

<file path=customXml/itemProps920.xml><?xml version="1.0" encoding="utf-8"?>
<ds:datastoreItem xmlns:ds="http://schemas.openxmlformats.org/officeDocument/2006/customXml" ds:itemID="{13F49A36-9CBE-4B79-A3F3-2F3BE5375F10}">
  <ds:schemaRefs>
    <ds:schemaRef ds:uri="http://schemas.microsoft.com/VisualStudio/2011/storyboarding/control"/>
  </ds:schemaRefs>
</ds:datastoreItem>
</file>

<file path=customXml/itemProps921.xml><?xml version="1.0" encoding="utf-8"?>
<ds:datastoreItem xmlns:ds="http://schemas.openxmlformats.org/officeDocument/2006/customXml" ds:itemID="{26A7FF94-A4EF-4A48-941A-274C83FA4FC6}">
  <ds:schemaRefs>
    <ds:schemaRef ds:uri="http://schemas.microsoft.com/VisualStudio/2011/storyboarding/control"/>
  </ds:schemaRefs>
</ds:datastoreItem>
</file>

<file path=customXml/itemProps922.xml><?xml version="1.0" encoding="utf-8"?>
<ds:datastoreItem xmlns:ds="http://schemas.openxmlformats.org/officeDocument/2006/customXml" ds:itemID="{B4DB9EF0-2261-4C06-ABAF-7C375DA3BA7D}">
  <ds:schemaRefs>
    <ds:schemaRef ds:uri="http://schemas.microsoft.com/VisualStudio/2011/storyboarding/control"/>
  </ds:schemaRefs>
</ds:datastoreItem>
</file>

<file path=customXml/itemProps923.xml><?xml version="1.0" encoding="utf-8"?>
<ds:datastoreItem xmlns:ds="http://schemas.openxmlformats.org/officeDocument/2006/customXml" ds:itemID="{AB9DE838-A7C9-453A-BF88-66CD2FEACB60}">
  <ds:schemaRefs>
    <ds:schemaRef ds:uri="http://schemas.microsoft.com/VisualStudio/2011/storyboarding/control"/>
  </ds:schemaRefs>
</ds:datastoreItem>
</file>

<file path=customXml/itemProps924.xml><?xml version="1.0" encoding="utf-8"?>
<ds:datastoreItem xmlns:ds="http://schemas.openxmlformats.org/officeDocument/2006/customXml" ds:itemID="{9B479656-18E1-4E9B-A789-E1A7AD64B2AD}">
  <ds:schemaRefs>
    <ds:schemaRef ds:uri="http://schemas.microsoft.com/VisualStudio/2011/storyboarding/control"/>
  </ds:schemaRefs>
</ds:datastoreItem>
</file>

<file path=customXml/itemProps925.xml><?xml version="1.0" encoding="utf-8"?>
<ds:datastoreItem xmlns:ds="http://schemas.openxmlformats.org/officeDocument/2006/customXml" ds:itemID="{4C194576-0809-439B-99FF-257CB2EFCFC0}">
  <ds:schemaRefs>
    <ds:schemaRef ds:uri="http://schemas.microsoft.com/VisualStudio/2011/storyboarding/control"/>
  </ds:schemaRefs>
</ds:datastoreItem>
</file>

<file path=customXml/itemProps926.xml><?xml version="1.0" encoding="utf-8"?>
<ds:datastoreItem xmlns:ds="http://schemas.openxmlformats.org/officeDocument/2006/customXml" ds:itemID="{A04D0ACB-058B-41D9-87A9-87A3A811C006}">
  <ds:schemaRefs>
    <ds:schemaRef ds:uri="http://schemas.microsoft.com/VisualStudio/2011/storyboarding/control"/>
  </ds:schemaRefs>
</ds:datastoreItem>
</file>

<file path=customXml/itemProps927.xml><?xml version="1.0" encoding="utf-8"?>
<ds:datastoreItem xmlns:ds="http://schemas.openxmlformats.org/officeDocument/2006/customXml" ds:itemID="{DA64743D-1C9A-48E2-9277-A149837FF22E}">
  <ds:schemaRefs>
    <ds:schemaRef ds:uri="http://schemas.microsoft.com/VisualStudio/2011/storyboarding/control"/>
  </ds:schemaRefs>
</ds:datastoreItem>
</file>

<file path=customXml/itemProps928.xml><?xml version="1.0" encoding="utf-8"?>
<ds:datastoreItem xmlns:ds="http://schemas.openxmlformats.org/officeDocument/2006/customXml" ds:itemID="{F5CA5212-A7C5-46E8-8C44-9CEE766703C6}">
  <ds:schemaRefs>
    <ds:schemaRef ds:uri="http://schemas.microsoft.com/VisualStudio/2011/storyboarding/control"/>
  </ds:schemaRefs>
</ds:datastoreItem>
</file>

<file path=customXml/itemProps929.xml><?xml version="1.0" encoding="utf-8"?>
<ds:datastoreItem xmlns:ds="http://schemas.openxmlformats.org/officeDocument/2006/customXml" ds:itemID="{95111FB6-C167-46AF-BF94-5DC0D14E7AD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7D57B69-824D-4E5B-9131-CD848B44B0E8}">
  <ds:schemaRefs>
    <ds:schemaRef ds:uri="http://schemas.microsoft.com/VisualStudio/2011/storyboarding/control"/>
  </ds:schemaRefs>
</ds:datastoreItem>
</file>

<file path=customXml/itemProps930.xml><?xml version="1.0" encoding="utf-8"?>
<ds:datastoreItem xmlns:ds="http://schemas.openxmlformats.org/officeDocument/2006/customXml" ds:itemID="{A7F06B07-6D17-463B-9BE5-555BE4157D87}">
  <ds:schemaRefs>
    <ds:schemaRef ds:uri="http://schemas.microsoft.com/VisualStudio/2011/storyboarding/control"/>
  </ds:schemaRefs>
</ds:datastoreItem>
</file>

<file path=customXml/itemProps931.xml><?xml version="1.0" encoding="utf-8"?>
<ds:datastoreItem xmlns:ds="http://schemas.openxmlformats.org/officeDocument/2006/customXml" ds:itemID="{356F0804-4809-4604-A0B5-39180060053A}">
  <ds:schemaRefs>
    <ds:schemaRef ds:uri="http://schemas.microsoft.com/VisualStudio/2011/storyboarding/control"/>
  </ds:schemaRefs>
</ds:datastoreItem>
</file>

<file path=customXml/itemProps932.xml><?xml version="1.0" encoding="utf-8"?>
<ds:datastoreItem xmlns:ds="http://schemas.openxmlformats.org/officeDocument/2006/customXml" ds:itemID="{724BFC91-FFAD-4B26-A32B-114729B80032}">
  <ds:schemaRefs>
    <ds:schemaRef ds:uri="http://schemas.microsoft.com/VisualStudio/2011/storyboarding/control"/>
  </ds:schemaRefs>
</ds:datastoreItem>
</file>

<file path=customXml/itemProps933.xml><?xml version="1.0" encoding="utf-8"?>
<ds:datastoreItem xmlns:ds="http://schemas.openxmlformats.org/officeDocument/2006/customXml" ds:itemID="{5AF6F9AB-C487-45C7-BDF9-E579CE99AE1B}">
  <ds:schemaRefs>
    <ds:schemaRef ds:uri="http://schemas.microsoft.com/VisualStudio/2011/storyboarding/control"/>
  </ds:schemaRefs>
</ds:datastoreItem>
</file>

<file path=customXml/itemProps934.xml><?xml version="1.0" encoding="utf-8"?>
<ds:datastoreItem xmlns:ds="http://schemas.openxmlformats.org/officeDocument/2006/customXml" ds:itemID="{92FA17C5-80C4-4AD6-B8C2-EBF6D0CFC461}">
  <ds:schemaRefs>
    <ds:schemaRef ds:uri="http://schemas.microsoft.com/VisualStudio/2011/storyboarding/control"/>
  </ds:schemaRefs>
</ds:datastoreItem>
</file>

<file path=customXml/itemProps935.xml><?xml version="1.0" encoding="utf-8"?>
<ds:datastoreItem xmlns:ds="http://schemas.openxmlformats.org/officeDocument/2006/customXml" ds:itemID="{F24EFC47-C0D8-4337-B1E4-D323D2592580}">
  <ds:schemaRefs>
    <ds:schemaRef ds:uri="http://schemas.microsoft.com/VisualStudio/2011/storyboarding/control"/>
  </ds:schemaRefs>
</ds:datastoreItem>
</file>

<file path=customXml/itemProps936.xml><?xml version="1.0" encoding="utf-8"?>
<ds:datastoreItem xmlns:ds="http://schemas.openxmlformats.org/officeDocument/2006/customXml" ds:itemID="{638559E1-553B-49A3-9802-BBD469F915A6}">
  <ds:schemaRefs>
    <ds:schemaRef ds:uri="http://schemas.microsoft.com/VisualStudio/2011/storyboarding/control"/>
  </ds:schemaRefs>
</ds:datastoreItem>
</file>

<file path=customXml/itemProps937.xml><?xml version="1.0" encoding="utf-8"?>
<ds:datastoreItem xmlns:ds="http://schemas.openxmlformats.org/officeDocument/2006/customXml" ds:itemID="{8AC20D91-9CA4-4846-A288-38D4761ED151}">
  <ds:schemaRefs>
    <ds:schemaRef ds:uri="http://schemas.microsoft.com/VisualStudio/2011/storyboarding/control"/>
  </ds:schemaRefs>
</ds:datastoreItem>
</file>

<file path=customXml/itemProps938.xml><?xml version="1.0" encoding="utf-8"?>
<ds:datastoreItem xmlns:ds="http://schemas.openxmlformats.org/officeDocument/2006/customXml" ds:itemID="{6A14ED2A-164B-43D0-972C-8199C1A0F9A2}">
  <ds:schemaRefs>
    <ds:schemaRef ds:uri="http://schemas.microsoft.com/VisualStudio/2011/storyboarding/control"/>
  </ds:schemaRefs>
</ds:datastoreItem>
</file>

<file path=customXml/itemProps939.xml><?xml version="1.0" encoding="utf-8"?>
<ds:datastoreItem xmlns:ds="http://schemas.openxmlformats.org/officeDocument/2006/customXml" ds:itemID="{547432C2-1D13-4A33-A6F3-DC5E20C585F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9FFB37A-6803-4EF9-8699-28F141CF3803}">
  <ds:schemaRefs>
    <ds:schemaRef ds:uri="http://schemas.microsoft.com/VisualStudio/2011/storyboarding/control"/>
  </ds:schemaRefs>
</ds:datastoreItem>
</file>

<file path=customXml/itemProps940.xml><?xml version="1.0" encoding="utf-8"?>
<ds:datastoreItem xmlns:ds="http://schemas.openxmlformats.org/officeDocument/2006/customXml" ds:itemID="{2BAB43D9-E4B5-4D20-8AC7-6D5C45FE0982}">
  <ds:schemaRefs>
    <ds:schemaRef ds:uri="http://schemas.microsoft.com/VisualStudio/2011/storyboarding/control"/>
  </ds:schemaRefs>
</ds:datastoreItem>
</file>

<file path=customXml/itemProps941.xml><?xml version="1.0" encoding="utf-8"?>
<ds:datastoreItem xmlns:ds="http://schemas.openxmlformats.org/officeDocument/2006/customXml" ds:itemID="{0877D4FE-C7A0-4CC2-B2CA-68EF30AAE803}">
  <ds:schemaRefs>
    <ds:schemaRef ds:uri="http://schemas.microsoft.com/VisualStudio/2011/storyboarding/control"/>
  </ds:schemaRefs>
</ds:datastoreItem>
</file>

<file path=customXml/itemProps942.xml><?xml version="1.0" encoding="utf-8"?>
<ds:datastoreItem xmlns:ds="http://schemas.openxmlformats.org/officeDocument/2006/customXml" ds:itemID="{E4289753-9D61-4A57-9C3F-88D1F177C0D9}">
  <ds:schemaRefs>
    <ds:schemaRef ds:uri="http://schemas.microsoft.com/VisualStudio/2011/storyboarding/control"/>
  </ds:schemaRefs>
</ds:datastoreItem>
</file>

<file path=customXml/itemProps943.xml><?xml version="1.0" encoding="utf-8"?>
<ds:datastoreItem xmlns:ds="http://schemas.openxmlformats.org/officeDocument/2006/customXml" ds:itemID="{08F8915E-B9A1-4927-A92E-B0BD113FC676}">
  <ds:schemaRefs>
    <ds:schemaRef ds:uri="http://schemas.microsoft.com/VisualStudio/2011/storyboarding/control"/>
  </ds:schemaRefs>
</ds:datastoreItem>
</file>

<file path=customXml/itemProps944.xml><?xml version="1.0" encoding="utf-8"?>
<ds:datastoreItem xmlns:ds="http://schemas.openxmlformats.org/officeDocument/2006/customXml" ds:itemID="{A63474A5-90AD-4759-A14A-0A913BDBDE77}">
  <ds:schemaRefs>
    <ds:schemaRef ds:uri="http://schemas.microsoft.com/VisualStudio/2011/storyboarding/control"/>
  </ds:schemaRefs>
</ds:datastoreItem>
</file>

<file path=customXml/itemProps945.xml><?xml version="1.0" encoding="utf-8"?>
<ds:datastoreItem xmlns:ds="http://schemas.openxmlformats.org/officeDocument/2006/customXml" ds:itemID="{2C953812-6FAC-44DB-8E7C-1B4955235168}">
  <ds:schemaRefs>
    <ds:schemaRef ds:uri="http://schemas.microsoft.com/VisualStudio/2011/storyboarding/control"/>
  </ds:schemaRefs>
</ds:datastoreItem>
</file>

<file path=customXml/itemProps946.xml><?xml version="1.0" encoding="utf-8"?>
<ds:datastoreItem xmlns:ds="http://schemas.openxmlformats.org/officeDocument/2006/customXml" ds:itemID="{48A4C677-5961-4902-9E02-1DBE9DAE0193}">
  <ds:schemaRefs>
    <ds:schemaRef ds:uri="http://schemas.microsoft.com/VisualStudio/2011/storyboarding/control"/>
  </ds:schemaRefs>
</ds:datastoreItem>
</file>

<file path=customXml/itemProps947.xml><?xml version="1.0" encoding="utf-8"?>
<ds:datastoreItem xmlns:ds="http://schemas.openxmlformats.org/officeDocument/2006/customXml" ds:itemID="{AE521D20-4291-4D85-8EF3-F56F184EF3F0}">
  <ds:schemaRefs>
    <ds:schemaRef ds:uri="http://schemas.microsoft.com/VisualStudio/2011/storyboarding/control"/>
  </ds:schemaRefs>
</ds:datastoreItem>
</file>

<file path=customXml/itemProps948.xml><?xml version="1.0" encoding="utf-8"?>
<ds:datastoreItem xmlns:ds="http://schemas.openxmlformats.org/officeDocument/2006/customXml" ds:itemID="{B4B324A4-04A3-45E5-84A6-277204E89A56}">
  <ds:schemaRefs>
    <ds:schemaRef ds:uri="http://schemas.microsoft.com/VisualStudio/2011/storyboarding/control"/>
  </ds:schemaRefs>
</ds:datastoreItem>
</file>

<file path=customXml/itemProps949.xml><?xml version="1.0" encoding="utf-8"?>
<ds:datastoreItem xmlns:ds="http://schemas.openxmlformats.org/officeDocument/2006/customXml" ds:itemID="{56A7E6F3-BE6C-4A1E-B1D5-7DC721E9BA7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1C52D3D-F459-4A14-8EE3-F6DCCE14804C}">
  <ds:schemaRefs>
    <ds:schemaRef ds:uri="http://schemas.microsoft.com/VisualStudio/2011/storyboarding/control"/>
  </ds:schemaRefs>
</ds:datastoreItem>
</file>

<file path=customXml/itemProps950.xml><?xml version="1.0" encoding="utf-8"?>
<ds:datastoreItem xmlns:ds="http://schemas.openxmlformats.org/officeDocument/2006/customXml" ds:itemID="{4F1ED90A-EF73-446E-B756-5F5AD8B4E132}">
  <ds:schemaRefs>
    <ds:schemaRef ds:uri="http://schemas.microsoft.com/VisualStudio/2011/storyboarding/control"/>
  </ds:schemaRefs>
</ds:datastoreItem>
</file>

<file path=customXml/itemProps951.xml><?xml version="1.0" encoding="utf-8"?>
<ds:datastoreItem xmlns:ds="http://schemas.openxmlformats.org/officeDocument/2006/customXml" ds:itemID="{7F13A82E-1D83-4CFC-9854-72DC4F2EE0C6}">
  <ds:schemaRefs>
    <ds:schemaRef ds:uri="http://schemas.microsoft.com/VisualStudio/2011/storyboarding/control"/>
  </ds:schemaRefs>
</ds:datastoreItem>
</file>

<file path=customXml/itemProps952.xml><?xml version="1.0" encoding="utf-8"?>
<ds:datastoreItem xmlns:ds="http://schemas.openxmlformats.org/officeDocument/2006/customXml" ds:itemID="{04CF042C-1270-4779-B16D-6CFD596F642A}">
  <ds:schemaRefs>
    <ds:schemaRef ds:uri="http://schemas.microsoft.com/VisualStudio/2011/storyboarding/control"/>
  </ds:schemaRefs>
</ds:datastoreItem>
</file>

<file path=customXml/itemProps953.xml><?xml version="1.0" encoding="utf-8"?>
<ds:datastoreItem xmlns:ds="http://schemas.openxmlformats.org/officeDocument/2006/customXml" ds:itemID="{C7A8AFBB-2239-42F7-9E39-F8486EB65C8C}">
  <ds:schemaRefs>
    <ds:schemaRef ds:uri="http://schemas.microsoft.com/VisualStudio/2011/storyboarding/control"/>
  </ds:schemaRefs>
</ds:datastoreItem>
</file>

<file path=customXml/itemProps954.xml><?xml version="1.0" encoding="utf-8"?>
<ds:datastoreItem xmlns:ds="http://schemas.openxmlformats.org/officeDocument/2006/customXml" ds:itemID="{E235BFF3-4DA4-411D-AA65-8B6C0C292377}">
  <ds:schemaRefs>
    <ds:schemaRef ds:uri="http://schemas.microsoft.com/VisualStudio/2011/storyboarding/control"/>
  </ds:schemaRefs>
</ds:datastoreItem>
</file>

<file path=customXml/itemProps955.xml><?xml version="1.0" encoding="utf-8"?>
<ds:datastoreItem xmlns:ds="http://schemas.openxmlformats.org/officeDocument/2006/customXml" ds:itemID="{5994A38B-9AE1-45AD-AD0E-B5764FDB26E9}">
  <ds:schemaRefs>
    <ds:schemaRef ds:uri="http://schemas.microsoft.com/VisualStudio/2011/storyboarding/control"/>
  </ds:schemaRefs>
</ds:datastoreItem>
</file>

<file path=customXml/itemProps956.xml><?xml version="1.0" encoding="utf-8"?>
<ds:datastoreItem xmlns:ds="http://schemas.openxmlformats.org/officeDocument/2006/customXml" ds:itemID="{D2E552CF-F7F9-4E9B-9D92-6544AE5F1FD9}">
  <ds:schemaRefs>
    <ds:schemaRef ds:uri="http://schemas.microsoft.com/VisualStudio/2011/storyboarding/control"/>
  </ds:schemaRefs>
</ds:datastoreItem>
</file>

<file path=customXml/itemProps957.xml><?xml version="1.0" encoding="utf-8"?>
<ds:datastoreItem xmlns:ds="http://schemas.openxmlformats.org/officeDocument/2006/customXml" ds:itemID="{A62B9911-482C-425C-A5B4-558D3B7A5EFC}">
  <ds:schemaRefs>
    <ds:schemaRef ds:uri="http://schemas.microsoft.com/VisualStudio/2011/storyboarding/control"/>
  </ds:schemaRefs>
</ds:datastoreItem>
</file>

<file path=customXml/itemProps958.xml><?xml version="1.0" encoding="utf-8"?>
<ds:datastoreItem xmlns:ds="http://schemas.openxmlformats.org/officeDocument/2006/customXml" ds:itemID="{90F6DDC7-FA18-457A-B0E8-2E80BF39C1B7}">
  <ds:schemaRefs>
    <ds:schemaRef ds:uri="http://schemas.microsoft.com/VisualStudio/2011/storyboarding/control"/>
  </ds:schemaRefs>
</ds:datastoreItem>
</file>

<file path=customXml/itemProps959.xml><?xml version="1.0" encoding="utf-8"?>
<ds:datastoreItem xmlns:ds="http://schemas.openxmlformats.org/officeDocument/2006/customXml" ds:itemID="{1E18390D-11EC-40AF-A8EA-3488037C23C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A369684-D5D8-4771-89B7-79FDDD37259C}">
  <ds:schemaRefs>
    <ds:schemaRef ds:uri="http://schemas.microsoft.com/VisualStudio/2011/storyboarding/control"/>
  </ds:schemaRefs>
</ds:datastoreItem>
</file>

<file path=customXml/itemProps960.xml><?xml version="1.0" encoding="utf-8"?>
<ds:datastoreItem xmlns:ds="http://schemas.openxmlformats.org/officeDocument/2006/customXml" ds:itemID="{F33B3118-67E9-4CED-9909-843559B630CD}">
  <ds:schemaRefs>
    <ds:schemaRef ds:uri="http://schemas.microsoft.com/VisualStudio/2011/storyboarding/control"/>
  </ds:schemaRefs>
</ds:datastoreItem>
</file>

<file path=customXml/itemProps961.xml><?xml version="1.0" encoding="utf-8"?>
<ds:datastoreItem xmlns:ds="http://schemas.openxmlformats.org/officeDocument/2006/customXml" ds:itemID="{0128B72D-D0CA-4183-9838-094C3F19AB04}">
  <ds:schemaRefs>
    <ds:schemaRef ds:uri="http://schemas.microsoft.com/VisualStudio/2011/storyboarding/control"/>
  </ds:schemaRefs>
</ds:datastoreItem>
</file>

<file path=customXml/itemProps962.xml><?xml version="1.0" encoding="utf-8"?>
<ds:datastoreItem xmlns:ds="http://schemas.openxmlformats.org/officeDocument/2006/customXml" ds:itemID="{1BBE3B23-5B6C-4D6D-82CD-E46FBDA66137}">
  <ds:schemaRefs>
    <ds:schemaRef ds:uri="http://schemas.microsoft.com/VisualStudio/2011/storyboarding/control"/>
  </ds:schemaRefs>
</ds:datastoreItem>
</file>

<file path=customXml/itemProps963.xml><?xml version="1.0" encoding="utf-8"?>
<ds:datastoreItem xmlns:ds="http://schemas.openxmlformats.org/officeDocument/2006/customXml" ds:itemID="{7AD1823E-A94B-4563-8859-1B6E81A9087A}">
  <ds:schemaRefs>
    <ds:schemaRef ds:uri="http://schemas.microsoft.com/VisualStudio/2011/storyboarding/control"/>
  </ds:schemaRefs>
</ds:datastoreItem>
</file>

<file path=customXml/itemProps964.xml><?xml version="1.0" encoding="utf-8"?>
<ds:datastoreItem xmlns:ds="http://schemas.openxmlformats.org/officeDocument/2006/customXml" ds:itemID="{AEDC4BAC-20C9-4E74-92B6-3EA39CE562BE}">
  <ds:schemaRefs>
    <ds:schemaRef ds:uri="http://schemas.microsoft.com/VisualStudio/2011/storyboarding/control"/>
  </ds:schemaRefs>
</ds:datastoreItem>
</file>

<file path=customXml/itemProps965.xml><?xml version="1.0" encoding="utf-8"?>
<ds:datastoreItem xmlns:ds="http://schemas.openxmlformats.org/officeDocument/2006/customXml" ds:itemID="{294ADB85-6B62-4BB1-984F-0CA8CBD75BF7}">
  <ds:schemaRefs>
    <ds:schemaRef ds:uri="http://schemas.microsoft.com/VisualStudio/2011/storyboarding/control"/>
  </ds:schemaRefs>
</ds:datastoreItem>
</file>

<file path=customXml/itemProps966.xml><?xml version="1.0" encoding="utf-8"?>
<ds:datastoreItem xmlns:ds="http://schemas.openxmlformats.org/officeDocument/2006/customXml" ds:itemID="{85174D03-4097-40A2-AE00-6DD1E51A7103}">
  <ds:schemaRefs>
    <ds:schemaRef ds:uri="http://schemas.microsoft.com/VisualStudio/2011/storyboarding/control"/>
  </ds:schemaRefs>
</ds:datastoreItem>
</file>

<file path=customXml/itemProps967.xml><?xml version="1.0" encoding="utf-8"?>
<ds:datastoreItem xmlns:ds="http://schemas.openxmlformats.org/officeDocument/2006/customXml" ds:itemID="{8F931F56-AF76-4436-BAEE-51372C487333}">
  <ds:schemaRefs>
    <ds:schemaRef ds:uri="http://schemas.microsoft.com/VisualStudio/2011/storyboarding/control"/>
  </ds:schemaRefs>
</ds:datastoreItem>
</file>

<file path=customXml/itemProps968.xml><?xml version="1.0" encoding="utf-8"?>
<ds:datastoreItem xmlns:ds="http://schemas.openxmlformats.org/officeDocument/2006/customXml" ds:itemID="{30DB813F-4CE7-496A-A843-DDF9026422BF}">
  <ds:schemaRefs>
    <ds:schemaRef ds:uri="http://schemas.microsoft.com/VisualStudio/2011/storyboarding/control"/>
  </ds:schemaRefs>
</ds:datastoreItem>
</file>

<file path=customXml/itemProps969.xml><?xml version="1.0" encoding="utf-8"?>
<ds:datastoreItem xmlns:ds="http://schemas.openxmlformats.org/officeDocument/2006/customXml" ds:itemID="{F84EEAFC-38F9-40E2-8649-93427C487BD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C5FF434-839E-4ED1-B2E6-0A6309842E3A}">
  <ds:schemaRefs>
    <ds:schemaRef ds:uri="http://schemas.microsoft.com/VisualStudio/2011/storyboarding/control"/>
  </ds:schemaRefs>
</ds:datastoreItem>
</file>

<file path=customXml/itemProps970.xml><?xml version="1.0" encoding="utf-8"?>
<ds:datastoreItem xmlns:ds="http://schemas.openxmlformats.org/officeDocument/2006/customXml" ds:itemID="{5FC0F139-1535-4ACE-B81B-945ECA84FBB3}">
  <ds:schemaRefs>
    <ds:schemaRef ds:uri="http://schemas.microsoft.com/VisualStudio/2011/storyboarding/control"/>
  </ds:schemaRefs>
</ds:datastoreItem>
</file>

<file path=customXml/itemProps971.xml><?xml version="1.0" encoding="utf-8"?>
<ds:datastoreItem xmlns:ds="http://schemas.openxmlformats.org/officeDocument/2006/customXml" ds:itemID="{C6DB40A2-EBC5-4AB2-83F9-D9A0848D8718}">
  <ds:schemaRefs>
    <ds:schemaRef ds:uri="http://schemas.microsoft.com/VisualStudio/2011/storyboarding/control"/>
  </ds:schemaRefs>
</ds:datastoreItem>
</file>

<file path=customXml/itemProps972.xml><?xml version="1.0" encoding="utf-8"?>
<ds:datastoreItem xmlns:ds="http://schemas.openxmlformats.org/officeDocument/2006/customXml" ds:itemID="{DD2AD9E2-FDD5-46AB-99AB-A48F89113B25}">
  <ds:schemaRefs>
    <ds:schemaRef ds:uri="http://schemas.microsoft.com/VisualStudio/2011/storyboarding/control"/>
  </ds:schemaRefs>
</ds:datastoreItem>
</file>

<file path=customXml/itemProps973.xml><?xml version="1.0" encoding="utf-8"?>
<ds:datastoreItem xmlns:ds="http://schemas.openxmlformats.org/officeDocument/2006/customXml" ds:itemID="{9EC44037-7A32-410E-9997-433ADC0D820F}">
  <ds:schemaRefs>
    <ds:schemaRef ds:uri="http://schemas.microsoft.com/VisualStudio/2011/storyboarding/control"/>
  </ds:schemaRefs>
</ds:datastoreItem>
</file>

<file path=customXml/itemProps974.xml><?xml version="1.0" encoding="utf-8"?>
<ds:datastoreItem xmlns:ds="http://schemas.openxmlformats.org/officeDocument/2006/customXml" ds:itemID="{DC8642E1-4286-4595-9EB2-759C53BE80CD}">
  <ds:schemaRefs>
    <ds:schemaRef ds:uri="http://schemas.microsoft.com/VisualStudio/2011/storyboarding/control"/>
  </ds:schemaRefs>
</ds:datastoreItem>
</file>

<file path=customXml/itemProps975.xml><?xml version="1.0" encoding="utf-8"?>
<ds:datastoreItem xmlns:ds="http://schemas.openxmlformats.org/officeDocument/2006/customXml" ds:itemID="{B6DDB762-C8A9-4958-9386-A10E6274A590}">
  <ds:schemaRefs>
    <ds:schemaRef ds:uri="http://schemas.microsoft.com/VisualStudio/2011/storyboarding/control"/>
  </ds:schemaRefs>
</ds:datastoreItem>
</file>

<file path=customXml/itemProps976.xml><?xml version="1.0" encoding="utf-8"?>
<ds:datastoreItem xmlns:ds="http://schemas.openxmlformats.org/officeDocument/2006/customXml" ds:itemID="{DA4D31B5-092A-4E68-B8A9-C9D42E6075E0}">
  <ds:schemaRefs>
    <ds:schemaRef ds:uri="http://schemas.microsoft.com/VisualStudio/2011/storyboarding/control"/>
  </ds:schemaRefs>
</ds:datastoreItem>
</file>

<file path=customXml/itemProps977.xml><?xml version="1.0" encoding="utf-8"?>
<ds:datastoreItem xmlns:ds="http://schemas.openxmlformats.org/officeDocument/2006/customXml" ds:itemID="{53F3D502-0900-432C-8499-BAECAF044DCB}">
  <ds:schemaRefs>
    <ds:schemaRef ds:uri="http://schemas.microsoft.com/VisualStudio/2011/storyboarding/control"/>
  </ds:schemaRefs>
</ds:datastoreItem>
</file>

<file path=customXml/itemProps978.xml><?xml version="1.0" encoding="utf-8"?>
<ds:datastoreItem xmlns:ds="http://schemas.openxmlformats.org/officeDocument/2006/customXml" ds:itemID="{35562C00-76A6-4086-ACE0-37A4EF237B3D}">
  <ds:schemaRefs>
    <ds:schemaRef ds:uri="http://schemas.microsoft.com/VisualStudio/2011/storyboarding/control"/>
  </ds:schemaRefs>
</ds:datastoreItem>
</file>

<file path=customXml/itemProps979.xml><?xml version="1.0" encoding="utf-8"?>
<ds:datastoreItem xmlns:ds="http://schemas.openxmlformats.org/officeDocument/2006/customXml" ds:itemID="{82E2CB2C-BC6B-4B58-91B4-37FB9EF105E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A18A297-C940-45FF-AB0B-A89400098AC7}">
  <ds:schemaRefs>
    <ds:schemaRef ds:uri="http://schemas.microsoft.com/VisualStudio/2011/storyboarding/control"/>
  </ds:schemaRefs>
</ds:datastoreItem>
</file>

<file path=customXml/itemProps980.xml><?xml version="1.0" encoding="utf-8"?>
<ds:datastoreItem xmlns:ds="http://schemas.openxmlformats.org/officeDocument/2006/customXml" ds:itemID="{ABDDA475-4FC9-4B50-96CA-C94FDCBD753D}">
  <ds:schemaRefs>
    <ds:schemaRef ds:uri="http://schemas.microsoft.com/VisualStudio/2011/storyboarding/control"/>
  </ds:schemaRefs>
</ds:datastoreItem>
</file>

<file path=customXml/itemProps981.xml><?xml version="1.0" encoding="utf-8"?>
<ds:datastoreItem xmlns:ds="http://schemas.openxmlformats.org/officeDocument/2006/customXml" ds:itemID="{BDDA778B-33FD-4CD5-9AB8-64FFCA59CD7B}">
  <ds:schemaRefs>
    <ds:schemaRef ds:uri="http://schemas.microsoft.com/VisualStudio/2011/storyboarding/control"/>
  </ds:schemaRefs>
</ds:datastoreItem>
</file>

<file path=customXml/itemProps982.xml><?xml version="1.0" encoding="utf-8"?>
<ds:datastoreItem xmlns:ds="http://schemas.openxmlformats.org/officeDocument/2006/customXml" ds:itemID="{59435F36-41C9-4705-9CF2-5E874F8AB04F}">
  <ds:schemaRefs>
    <ds:schemaRef ds:uri="http://schemas.microsoft.com/VisualStudio/2011/storyboarding/control"/>
  </ds:schemaRefs>
</ds:datastoreItem>
</file>

<file path=customXml/itemProps983.xml><?xml version="1.0" encoding="utf-8"?>
<ds:datastoreItem xmlns:ds="http://schemas.openxmlformats.org/officeDocument/2006/customXml" ds:itemID="{9EA084AF-62EB-41C1-AF51-ED2FCBEE7D1A}">
  <ds:schemaRefs>
    <ds:schemaRef ds:uri="http://schemas.microsoft.com/VisualStudio/2011/storyboarding/control"/>
  </ds:schemaRefs>
</ds:datastoreItem>
</file>

<file path=customXml/itemProps984.xml><?xml version="1.0" encoding="utf-8"?>
<ds:datastoreItem xmlns:ds="http://schemas.openxmlformats.org/officeDocument/2006/customXml" ds:itemID="{2F5FAB5F-FE96-47E7-805C-FA797E8F3189}">
  <ds:schemaRefs>
    <ds:schemaRef ds:uri="http://schemas.microsoft.com/VisualStudio/2011/storyboarding/control"/>
  </ds:schemaRefs>
</ds:datastoreItem>
</file>

<file path=customXml/itemProps985.xml><?xml version="1.0" encoding="utf-8"?>
<ds:datastoreItem xmlns:ds="http://schemas.openxmlformats.org/officeDocument/2006/customXml" ds:itemID="{434293A8-8930-4052-A78E-37A6AA97FD16}">
  <ds:schemaRefs>
    <ds:schemaRef ds:uri="http://schemas.microsoft.com/VisualStudio/2011/storyboarding/control"/>
  </ds:schemaRefs>
</ds:datastoreItem>
</file>

<file path=customXml/itemProps986.xml><?xml version="1.0" encoding="utf-8"?>
<ds:datastoreItem xmlns:ds="http://schemas.openxmlformats.org/officeDocument/2006/customXml" ds:itemID="{7AF68819-5151-42D8-A108-89567F566DC9}">
  <ds:schemaRefs>
    <ds:schemaRef ds:uri="http://schemas.microsoft.com/VisualStudio/2011/storyboarding/control"/>
  </ds:schemaRefs>
</ds:datastoreItem>
</file>

<file path=customXml/itemProps987.xml><?xml version="1.0" encoding="utf-8"?>
<ds:datastoreItem xmlns:ds="http://schemas.openxmlformats.org/officeDocument/2006/customXml" ds:itemID="{064F19D3-FADE-4EFA-94C7-3BADFDA15A0C}">
  <ds:schemaRefs>
    <ds:schemaRef ds:uri="http://schemas.microsoft.com/VisualStudio/2011/storyboarding/control"/>
  </ds:schemaRefs>
</ds:datastoreItem>
</file>

<file path=customXml/itemProps988.xml><?xml version="1.0" encoding="utf-8"?>
<ds:datastoreItem xmlns:ds="http://schemas.openxmlformats.org/officeDocument/2006/customXml" ds:itemID="{50369869-97A5-42F6-9CB3-D9834853EAFC}">
  <ds:schemaRefs>
    <ds:schemaRef ds:uri="http://schemas.microsoft.com/VisualStudio/2011/storyboarding/control"/>
  </ds:schemaRefs>
</ds:datastoreItem>
</file>

<file path=customXml/itemProps989.xml><?xml version="1.0" encoding="utf-8"?>
<ds:datastoreItem xmlns:ds="http://schemas.openxmlformats.org/officeDocument/2006/customXml" ds:itemID="{584A1B05-686C-46AD-BD90-6A69190B3F1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B4E24C5-B1B8-4C0C-A307-7A42E8C2FC74}">
  <ds:schemaRefs>
    <ds:schemaRef ds:uri="http://schemas.microsoft.com/VisualStudio/2011/storyboarding/control"/>
  </ds:schemaRefs>
</ds:datastoreItem>
</file>

<file path=customXml/itemProps990.xml><?xml version="1.0" encoding="utf-8"?>
<ds:datastoreItem xmlns:ds="http://schemas.openxmlformats.org/officeDocument/2006/customXml" ds:itemID="{B80575CE-B708-4DE7-9C71-DE3219DD074C}">
  <ds:schemaRefs>
    <ds:schemaRef ds:uri="http://schemas.microsoft.com/VisualStudio/2011/storyboarding/control"/>
  </ds:schemaRefs>
</ds:datastoreItem>
</file>

<file path=customXml/itemProps991.xml><?xml version="1.0" encoding="utf-8"?>
<ds:datastoreItem xmlns:ds="http://schemas.openxmlformats.org/officeDocument/2006/customXml" ds:itemID="{F1C7F5CC-BD40-420E-9594-4CD6A7702227}">
  <ds:schemaRefs>
    <ds:schemaRef ds:uri="http://schemas.microsoft.com/VisualStudio/2011/storyboarding/control"/>
  </ds:schemaRefs>
</ds:datastoreItem>
</file>

<file path=customXml/itemProps992.xml><?xml version="1.0" encoding="utf-8"?>
<ds:datastoreItem xmlns:ds="http://schemas.openxmlformats.org/officeDocument/2006/customXml" ds:itemID="{C4870AF5-3043-4AD7-906B-E79941643A1D}">
  <ds:schemaRefs>
    <ds:schemaRef ds:uri="http://schemas.microsoft.com/VisualStudio/2011/storyboarding/control"/>
  </ds:schemaRefs>
</ds:datastoreItem>
</file>

<file path=customXml/itemProps993.xml><?xml version="1.0" encoding="utf-8"?>
<ds:datastoreItem xmlns:ds="http://schemas.openxmlformats.org/officeDocument/2006/customXml" ds:itemID="{EF511003-4E9E-4474-BC46-75ABD2845957}">
  <ds:schemaRefs>
    <ds:schemaRef ds:uri="http://schemas.microsoft.com/VisualStudio/2011/storyboarding/control"/>
  </ds:schemaRefs>
</ds:datastoreItem>
</file>

<file path=customXml/itemProps994.xml><?xml version="1.0" encoding="utf-8"?>
<ds:datastoreItem xmlns:ds="http://schemas.openxmlformats.org/officeDocument/2006/customXml" ds:itemID="{57ED65E7-30EB-436F-9BED-07B211E4F4DF}">
  <ds:schemaRefs>
    <ds:schemaRef ds:uri="http://schemas.microsoft.com/VisualStudio/2011/storyboarding/control"/>
  </ds:schemaRefs>
</ds:datastoreItem>
</file>

<file path=customXml/itemProps995.xml><?xml version="1.0" encoding="utf-8"?>
<ds:datastoreItem xmlns:ds="http://schemas.openxmlformats.org/officeDocument/2006/customXml" ds:itemID="{FA10F7AC-3BAF-4D7B-A72E-30514969E7AD}">
  <ds:schemaRefs>
    <ds:schemaRef ds:uri="http://schemas.microsoft.com/VisualStudio/2011/storyboarding/control"/>
  </ds:schemaRefs>
</ds:datastoreItem>
</file>

<file path=customXml/itemProps996.xml><?xml version="1.0" encoding="utf-8"?>
<ds:datastoreItem xmlns:ds="http://schemas.openxmlformats.org/officeDocument/2006/customXml" ds:itemID="{6A2BA499-9CCA-42D7-ADB1-2B58654ABE5F}">
  <ds:schemaRefs>
    <ds:schemaRef ds:uri="http://schemas.microsoft.com/VisualStudio/2011/storyboarding/control"/>
  </ds:schemaRefs>
</ds:datastoreItem>
</file>

<file path=customXml/itemProps997.xml><?xml version="1.0" encoding="utf-8"?>
<ds:datastoreItem xmlns:ds="http://schemas.openxmlformats.org/officeDocument/2006/customXml" ds:itemID="{4E68B87C-D715-4B2B-97E6-4B44A227BB77}">
  <ds:schemaRefs>
    <ds:schemaRef ds:uri="http://schemas.microsoft.com/VisualStudio/2011/storyboarding/control"/>
  </ds:schemaRefs>
</ds:datastoreItem>
</file>

<file path=customXml/itemProps998.xml><?xml version="1.0" encoding="utf-8"?>
<ds:datastoreItem xmlns:ds="http://schemas.openxmlformats.org/officeDocument/2006/customXml" ds:itemID="{A800ACE0-7677-4D08-B0EB-AE83C584D163}">
  <ds:schemaRefs>
    <ds:schemaRef ds:uri="http://schemas.microsoft.com/VisualStudio/2011/storyboarding/control"/>
  </ds:schemaRefs>
</ds:datastoreItem>
</file>

<file path=customXml/itemProps999.xml><?xml version="1.0" encoding="utf-8"?>
<ds:datastoreItem xmlns:ds="http://schemas.openxmlformats.org/officeDocument/2006/customXml" ds:itemID="{23756F37-C70C-4D3D-8722-FAE3CB2436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2143</Words>
  <Application>Microsoft Office PowerPoint</Application>
  <PresentationFormat>如螢幕大小 (4:3)</PresentationFormat>
  <Paragraphs>867</Paragraphs>
  <Slides>47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8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Student</dc:creator>
  <cp:lastModifiedBy>Student</cp:lastModifiedBy>
  <cp:revision>61</cp:revision>
  <dcterms:created xsi:type="dcterms:W3CDTF">2018-01-05T06:20:20Z</dcterms:created>
  <dcterms:modified xsi:type="dcterms:W3CDTF">2018-01-08T02:48:43Z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