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323" r:id="rId5"/>
    <p:sldId id="325" r:id="rId6"/>
    <p:sldId id="296" r:id="rId7"/>
    <p:sldId id="358" r:id="rId8"/>
    <p:sldId id="360" r:id="rId9"/>
    <p:sldId id="381" r:id="rId10"/>
    <p:sldId id="382" r:id="rId11"/>
    <p:sldId id="383" r:id="rId12"/>
    <p:sldId id="324" r:id="rId13"/>
    <p:sldId id="363" r:id="rId14"/>
    <p:sldId id="413" r:id="rId15"/>
    <p:sldId id="364" r:id="rId16"/>
    <p:sldId id="414" r:id="rId17"/>
    <p:sldId id="440" r:id="rId18"/>
    <p:sldId id="384" r:id="rId19"/>
    <p:sldId id="438" r:id="rId20"/>
    <p:sldId id="385" r:id="rId21"/>
    <p:sldId id="326" r:id="rId22"/>
    <p:sldId id="365" r:id="rId23"/>
    <p:sldId id="366" r:id="rId24"/>
    <p:sldId id="367" r:id="rId25"/>
    <p:sldId id="376" r:id="rId26"/>
    <p:sldId id="377" r:id="rId27"/>
    <p:sldId id="378" r:id="rId28"/>
    <p:sldId id="441" r:id="rId29"/>
    <p:sldId id="379" r:id="rId30"/>
    <p:sldId id="327" r:id="rId31"/>
    <p:sldId id="380" r:id="rId32"/>
    <p:sldId id="407" r:id="rId33"/>
    <p:sldId id="415" r:id="rId34"/>
    <p:sldId id="416" r:id="rId35"/>
    <p:sldId id="386" r:id="rId36"/>
    <p:sldId id="387" r:id="rId37"/>
    <p:sldId id="389" r:id="rId38"/>
    <p:sldId id="390" r:id="rId39"/>
    <p:sldId id="391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888" y="114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273" y="2660116"/>
            <a:ext cx="10522585" cy="85915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sz="50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FIFA 的探索性数据分析及可视化展示</a:t>
            </a:r>
            <a:endParaRPr sz="50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105400" y="607695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39450" y="5571667"/>
            <a:ext cx="309030" cy="309030"/>
            <a:chOff x="3785450" y="3161055"/>
            <a:chExt cx="504762" cy="504762"/>
          </a:xfrm>
        </p:grpSpPr>
        <p:sp>
          <p:nvSpPr>
            <p:cNvPr id="11" name="椭圆 10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89502" y="5571667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6718852" y="5568168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答辩人：吴挺锋</a:t>
            </a:r>
            <a:endParaRPr lang="zh-CN" altLang="en-US" sz="16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4320907" y="554151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制作人：吴挺锋</a:t>
            </a:r>
            <a:endParaRPr lang="zh-CN" altLang="en-US" sz="16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0148" y="4560472"/>
            <a:ext cx="308610" cy="39751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endParaRPr lang="zh-CN" altLang="en-US" sz="20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6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6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6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6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6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6031865" y="3206836"/>
            <a:ext cx="36592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数据操作及部分可视化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135" y="114935"/>
            <a:ext cx="9851390" cy="806450"/>
          </a:xfrm>
        </p:spPr>
        <p:txBody>
          <a:bodyPr>
            <a:norm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可视化运用到的是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plotly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绘图库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1191895"/>
            <a:ext cx="906780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plotly</a:t>
            </a:r>
            <a:r>
              <a:rPr lang="zh-CN" altLang="en-US"/>
              <a:t>里有两个子模块，分别是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5710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plotly.</a:t>
            </a:r>
            <a:r>
              <a:rPr lang="zh-CN" altLang="en-US" b="1">
                <a:solidFill>
                  <a:srgbClr val="FF0000"/>
                </a:solidFill>
              </a:rPr>
              <a:t>express</a:t>
            </a:r>
            <a:r>
              <a:rPr lang="zh-CN" altLang="en-US"/>
              <a:t> as px</a:t>
            </a:r>
            <a:endParaRPr lang="zh-CN" altLang="en-US"/>
          </a:p>
          <a:p>
            <a:r>
              <a:rPr lang="zh-CN" altLang="en-US"/>
              <a:t>import plotly.</a:t>
            </a:r>
            <a:r>
              <a:rPr lang="zh-CN" altLang="en-US" b="1">
                <a:solidFill>
                  <a:srgbClr val="FF0000"/>
                </a:solidFill>
              </a:rPr>
              <a:t>graph_objects</a:t>
            </a:r>
            <a:r>
              <a:rPr lang="zh-CN" altLang="en-US"/>
              <a:t> as go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6785" y="2626360"/>
            <a:ext cx="76631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r>
              <a:rPr lang="en-US" altLang="zh-CN" sz="2000" b="1">
                <a:solidFill>
                  <a:srgbClr val="FF0000"/>
                </a:solidFill>
              </a:rPr>
              <a:t>go</a:t>
            </a:r>
            <a:r>
              <a:rPr lang="zh-CN" altLang="en-US" sz="2000" b="1">
                <a:solidFill>
                  <a:srgbClr val="FF0000"/>
                </a:solidFill>
              </a:rPr>
              <a:t>版本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import plotly.graph_objects as go</a:t>
            </a:r>
            <a:endParaRPr lang="zh-CN" altLang="en-US"/>
          </a:p>
          <a:p>
            <a:r>
              <a:rPr lang="zh-CN" altLang="en-US"/>
              <a:t>pos_y=df['position_agg'].value_counts()</a:t>
            </a:r>
            <a:endParaRPr lang="zh-CN" altLang="en-US"/>
          </a:p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fig=go.Figure([go.Bar(x=pos_y.index,y=pos_y,text=pos_y,textposition='auto')])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fig.show()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 sz="2000" b="1">
                <a:solidFill>
                  <a:srgbClr val="FF0000"/>
                </a:solidFill>
              </a:rPr>
              <a:t>px</a:t>
            </a:r>
            <a:r>
              <a:rPr lang="zh-CN" altLang="en-US" sz="2000" b="1">
                <a:solidFill>
                  <a:srgbClr val="FF0000"/>
                </a:solidFill>
              </a:rPr>
              <a:t>版本</a:t>
            </a:r>
            <a:endParaRPr lang="zh-CN" altLang="en-US"/>
          </a:p>
          <a:p>
            <a:r>
              <a:rPr lang="zh-CN" altLang="en-US"/>
              <a:t>import plotly.express as px</a:t>
            </a:r>
            <a:endParaRPr lang="zh-CN" altLang="en-US"/>
          </a:p>
          <a:p>
            <a:r>
              <a:rPr lang="zh-CN" altLang="en-US"/>
              <a:t>data=df['position_agg'].value_counts()</a:t>
            </a:r>
            <a:endParaRPr lang="zh-CN" altLang="en-US"/>
          </a:p>
          <a:p>
            <a:r>
              <a:rPr lang="zh-CN" altLang="en-US"/>
              <a:t>Pos_df=data.to_frame()</a:t>
            </a:r>
            <a:endParaRPr lang="zh-CN" altLang="en-US"/>
          </a:p>
          <a:p>
            <a:r>
              <a:rPr lang="zh-CN" altLang="en-US"/>
              <a:t>index=Pos_df.index</a:t>
            </a:r>
            <a:endParaRPr lang="zh-CN" altLang="en-US"/>
          </a:p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fig=px.bar(Pos_df,x=index,y='position_agg',color=index)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fig.show()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185" y="236220"/>
            <a:ext cx="8128635" cy="729615"/>
          </a:xfrm>
        </p:spPr>
        <p:txBody>
          <a:bodyPr>
            <a:normAutofit/>
          </a:bodyPr>
          <a:p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柱状图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6504"/>
          <a:stretch>
            <a:fillRect/>
          </a:stretch>
        </p:blipFill>
        <p:spPr>
          <a:xfrm>
            <a:off x="996950" y="1285240"/>
            <a:ext cx="974026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459740"/>
            <a:ext cx="10395585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421130"/>
            <a:ext cx="11624945" cy="4015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411"/>
          <a:stretch>
            <a:fillRect/>
          </a:stretch>
        </p:blipFill>
        <p:spPr>
          <a:xfrm>
            <a:off x="836930" y="861695"/>
            <a:ext cx="10518140" cy="5763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0520" y="111125"/>
            <a:ext cx="288988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Pie Chart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9710" y="784860"/>
            <a:ext cx="9212580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4480" y="18669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散点图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162685"/>
            <a:ext cx="10013950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33975" y="2585979"/>
            <a:ext cx="1607151" cy="1607151"/>
            <a:chOff x="5735752" y="3081192"/>
            <a:chExt cx="720495" cy="720495"/>
          </a:xfrm>
        </p:grpSpPr>
        <p:sp>
          <p:nvSpPr>
            <p:cNvPr id="17" name="椭圆 16"/>
            <p:cNvSpPr/>
            <p:nvPr/>
          </p:nvSpPr>
          <p:spPr>
            <a:xfrm>
              <a:off x="5735752" y="3081192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5899722" y="3217138"/>
              <a:ext cx="423215" cy="448604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000"/>
            </a:p>
          </p:txBody>
        </p:sp>
      </p:grpSp>
      <p:sp>
        <p:nvSpPr>
          <p:cNvPr id="19" name="TextBox 33"/>
          <p:cNvSpPr txBox="1"/>
          <p:nvPr/>
        </p:nvSpPr>
        <p:spPr>
          <a:xfrm>
            <a:off x="5835616" y="3128067"/>
            <a:ext cx="47718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球员总评相关性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54575" y="346710"/>
            <a:ext cx="2387600" cy="705485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algn="ctr"/>
            <a:r>
              <a:rPr lang="zh-CN" alt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5692" y="125992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56732" y="2224991"/>
            <a:ext cx="896928" cy="896928"/>
            <a:chOff x="5735752" y="2095665"/>
            <a:chExt cx="720495" cy="720495"/>
          </a:xfrm>
        </p:grpSpPr>
        <p:sp>
          <p:nvSpPr>
            <p:cNvPr id="13" name="椭圆 12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08805" y="2262505"/>
            <a:ext cx="896620" cy="893445"/>
            <a:chOff x="5735752" y="3081192"/>
            <a:chExt cx="720495" cy="720495"/>
          </a:xfrm>
        </p:grpSpPr>
        <p:sp>
          <p:nvSpPr>
            <p:cNvPr id="16" name="椭圆 15"/>
            <p:cNvSpPr/>
            <p:nvPr/>
          </p:nvSpPr>
          <p:spPr>
            <a:xfrm>
              <a:off x="5735752" y="3081192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99722" y="3217138"/>
              <a:ext cx="423215" cy="448604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41818" y="2225306"/>
            <a:ext cx="896928" cy="896928"/>
            <a:chOff x="5735752" y="4046610"/>
            <a:chExt cx="720495" cy="720495"/>
          </a:xfrm>
        </p:grpSpPr>
        <p:sp>
          <p:nvSpPr>
            <p:cNvPr id="19" name="椭圆 18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931881" y="2241816"/>
            <a:ext cx="896928" cy="896928"/>
            <a:chOff x="5735752" y="5029310"/>
            <a:chExt cx="720495" cy="720495"/>
          </a:xfrm>
        </p:grpSpPr>
        <p:sp>
          <p:nvSpPr>
            <p:cNvPr id="22" name="椭圆 21"/>
            <p:cNvSpPr/>
            <p:nvPr/>
          </p:nvSpPr>
          <p:spPr>
            <a:xfrm>
              <a:off x="5735752" y="50293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5850198" y="5182740"/>
              <a:ext cx="461688" cy="40782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1503045" y="3491865"/>
            <a:ext cx="1673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数据清洗和预处理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3"/>
          <p:cNvSpPr txBox="1"/>
          <p:nvPr/>
        </p:nvSpPr>
        <p:spPr>
          <a:xfrm>
            <a:off x="3583940" y="3641725"/>
            <a:ext cx="2583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数据操作及可视化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6725285" y="3641725"/>
            <a:ext cx="2204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数据相关性分析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35"/>
          <p:cNvSpPr txBox="1"/>
          <p:nvPr/>
        </p:nvSpPr>
        <p:spPr>
          <a:xfrm>
            <a:off x="9404985" y="3646170"/>
            <a:ext cx="1913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网页可视化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将球员按照一级位置进行分类，以便我们分类研究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183765"/>
            <a:ext cx="10445750" cy="205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873125" y="4871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我们将数据分成前锋、中场、后卫以及门将。每一个大方向单独去求出他们的关键属性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我们以前锋做示范，通过以下代码算出他的关键属性，其中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corr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是计算相关系数的函数，默认是皮尔森相关系数（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&gt;0.8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可认为高度相关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002790"/>
            <a:ext cx="8178165" cy="448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我们需要再细分类，例如下面的挑选后卫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407795"/>
            <a:ext cx="7541260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945" y="365125"/>
            <a:ext cx="8928735" cy="1325880"/>
          </a:xfrm>
        </p:spPr>
        <p:txBody>
          <a:bodyPr>
            <a:norm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我们得到了如下结果，并从中观察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0495" y="2194560"/>
            <a:ext cx="4277995" cy="276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05" y="2194560"/>
            <a:ext cx="4047490" cy="2983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45" y="2177415"/>
            <a:ext cx="3648710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1219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通过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corr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获取各位置关键属性后，我们以关键属性再造新的属于各位置的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dataframe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，并加以排序，从表格中选出最强十一人。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332740"/>
            <a:ext cx="10607040" cy="58140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455" y="1304925"/>
            <a:ext cx="8614410" cy="44335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485775"/>
            <a:ext cx="8961120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24344" y="2707319"/>
            <a:ext cx="1458602" cy="1458602"/>
            <a:chOff x="5735752" y="4046610"/>
            <a:chExt cx="720495" cy="720495"/>
          </a:xfrm>
        </p:grpSpPr>
        <p:sp>
          <p:nvSpPr>
            <p:cNvPr id="17" name="椭圆 16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9" name="TextBox 34"/>
          <p:cNvSpPr txBox="1"/>
          <p:nvPr/>
        </p:nvSpPr>
        <p:spPr>
          <a:xfrm>
            <a:off x="5802761" y="3002242"/>
            <a:ext cx="40334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网页可视化呈现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4205"/>
          </a:xfrm>
        </p:spPr>
        <p:txBody>
          <a:bodyPr>
            <a:normAutofit fontScale="90000"/>
          </a:bodyPr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</a:t>
            </a:r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可视化：</a:t>
            </a:r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dash </a:t>
            </a:r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完成简单的迁移</a:t>
            </a:r>
            <a:b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需要简单的安装环境，代码依托于</a:t>
            </a:r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</a:t>
            </a:r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文件与</a:t>
            </a:r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plotly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3232150"/>
            <a:ext cx="7575550" cy="276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32"/>
          <p:cNvSpPr txBox="1"/>
          <p:nvPr/>
        </p:nvSpPr>
        <p:spPr>
          <a:xfrm>
            <a:off x="6004364" y="3167127"/>
            <a:ext cx="36006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586740"/>
            <a:ext cx="9999980" cy="1082040"/>
          </a:xfrm>
        </p:spPr>
        <p:txBody>
          <a:bodyPr>
            <a:normAutofit fontScale="90000"/>
          </a:bodyPr>
          <a:p>
            <a:pPr algn="l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大致的语法结构</a:t>
            </a:r>
            <a:b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①引用组件 ②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layout 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（内容和布局）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</a:t>
            </a:r>
            <a:br>
              <a:rPr lang="zh-CN" altLang="en-US"/>
            </a:b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865" y="1854835"/>
            <a:ext cx="57334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import dash</a:t>
            </a:r>
            <a:endParaRPr lang="zh-CN" altLang="en-US" sz="2000"/>
          </a:p>
          <a:p>
            <a:r>
              <a:rPr lang="zh-CN" altLang="en-US" sz="2000"/>
              <a:t>import dash_core_components as </a:t>
            </a:r>
            <a:r>
              <a:rPr lang="zh-CN" altLang="en-US" sz="2000" b="1">
                <a:solidFill>
                  <a:srgbClr val="FF0000"/>
                </a:solidFill>
              </a:rPr>
              <a:t>dcc</a:t>
            </a:r>
            <a:endParaRPr lang="zh-CN" altLang="en-US" sz="2000"/>
          </a:p>
          <a:p>
            <a:r>
              <a:rPr lang="zh-CN" altLang="en-US" sz="2000"/>
              <a:t>import dash_html_components as </a:t>
            </a:r>
            <a:r>
              <a:rPr lang="zh-CN" altLang="en-US" sz="2000" b="1">
                <a:solidFill>
                  <a:srgbClr val="FF0000"/>
                </a:solidFill>
              </a:rPr>
              <a:t>html</a:t>
            </a:r>
            <a:endParaRPr lang="zh-CN" altLang="en-US" sz="2000"/>
          </a:p>
          <a:p>
            <a:r>
              <a:rPr lang="zh-CN" altLang="en-US" sz="2000"/>
              <a:t>import pandas as pd</a:t>
            </a:r>
            <a:endParaRPr lang="zh-CN" altLang="en-US" sz="2000"/>
          </a:p>
          <a:p>
            <a:r>
              <a:rPr lang="zh-CN" altLang="en-US" sz="2000"/>
              <a:t>import numpy as np</a:t>
            </a:r>
            <a:endParaRPr lang="zh-CN" altLang="en-US" sz="2000"/>
          </a:p>
          <a:p>
            <a:r>
              <a:rPr lang="zh-CN" altLang="en-US" sz="2000"/>
              <a:t>import plotly.graph_objects as go</a:t>
            </a:r>
            <a:endParaRPr lang="zh-CN" altLang="en-US" sz="2000"/>
          </a:p>
          <a:p>
            <a:r>
              <a:rPr lang="zh-CN" altLang="en-US" sz="2000"/>
              <a:t>import plotly.express as px</a:t>
            </a:r>
            <a:endParaRPr lang="zh-CN" altLang="en-US" sz="2000"/>
          </a:p>
          <a:p>
            <a:r>
              <a:rPr lang="zh-CN" altLang="en-US" sz="2000"/>
              <a:t>from dash.dependencies import Input, Output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0035" y="263525"/>
            <a:ext cx="320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②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layout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布局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6130" y="263525"/>
            <a:ext cx="5984240" cy="65684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1176020"/>
            <a:ext cx="5739765" cy="513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0035" y="263525"/>
            <a:ext cx="3322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③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回调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425450"/>
            <a:ext cx="9488170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1064895"/>
            <a:ext cx="9084945" cy="499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95" y="1278255"/>
            <a:ext cx="8075295" cy="422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rcRect b="7656"/>
          <a:stretch>
            <a:fillRect/>
          </a:stretch>
        </p:blipFill>
        <p:spPr>
          <a:xfrm>
            <a:off x="2091690" y="1130300"/>
            <a:ext cx="8163560" cy="498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850900"/>
            <a:ext cx="8476615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13460" y="5664835"/>
            <a:ext cx="352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https://dash.plotly.com/</a:t>
            </a:r>
            <a:endParaRPr lang="zh-CN" altLang="en-US"/>
          </a:p>
          <a:p>
            <a:r>
              <a:rPr lang="zh-CN" altLang="en-US"/>
              <a:t>参考官方文档进行制作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5" dirty="0">
                <a:solidFill>
                  <a:srgbClr val="00A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延迟符号</a:t>
            </a:r>
            <a:endParaRPr lang="nl-NL" altLang="zh-CN" sz="1865" dirty="0">
              <a:solidFill>
                <a:srgbClr val="00A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285240"/>
            <a:ext cx="7477760" cy="5299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490" y="664210"/>
            <a:ext cx="3990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内置的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describe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等方法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3810" y="301625"/>
            <a:ext cx="202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观察数据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5095" y="1019175"/>
            <a:ext cx="9401175" cy="5628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7660" y="351155"/>
            <a:ext cx="404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2.kaggle的官网数据集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730" y="243840"/>
            <a:ext cx="7020560" cy="871220"/>
          </a:xfrm>
        </p:spPr>
        <p:txBody>
          <a:bodyPr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清理不相关的部分列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924"/>
          <a:stretch>
            <a:fillRect/>
          </a:stretch>
        </p:blipFill>
        <p:spPr>
          <a:xfrm>
            <a:off x="2151380" y="1323340"/>
            <a:ext cx="748220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271780"/>
            <a:ext cx="8082280" cy="1057275"/>
          </a:xfrm>
        </p:spPr>
        <p:txBody>
          <a:bodyPr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对一些列的进行数据处理 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rcRect l="4625" t="41713" r="11045"/>
          <a:stretch>
            <a:fillRect/>
          </a:stretch>
        </p:blipFill>
        <p:spPr>
          <a:xfrm>
            <a:off x="474345" y="3857625"/>
            <a:ext cx="931608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691005"/>
            <a:ext cx="1067562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rcRect r="11669"/>
          <a:stretch>
            <a:fillRect/>
          </a:stretch>
        </p:blipFill>
        <p:spPr>
          <a:xfrm>
            <a:off x="723900" y="2606040"/>
            <a:ext cx="6903085" cy="405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44500"/>
            <a:ext cx="10744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330200"/>
            <a:ext cx="9540240" cy="135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829435"/>
            <a:ext cx="8686800" cy="467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71,&quot;width&quot;:8304}"/>
</p:tagLst>
</file>

<file path=ppt/tags/tag2.xml><?xml version="1.0" encoding="utf-8"?>
<p:tagLst xmlns:p="http://schemas.openxmlformats.org/presentationml/2006/main">
  <p:tag name="KSO_WM_UNIT_PLACING_PICTURE_USER_VIEWPORT" val="{&quot;height&quot;:8328,&quot;width&quot;:14508}"/>
</p:tagLst>
</file>

<file path=ppt/tags/tag3.xml><?xml version="1.0" encoding="utf-8"?>
<p:tagLst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104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清理不相关的部分列</vt:lpstr>
      <vt:lpstr>对一些列的进行数据处理 </vt:lpstr>
      <vt:lpstr>PowerPoint 演示文稿</vt:lpstr>
      <vt:lpstr>PowerPoint 演示文稿</vt:lpstr>
      <vt:lpstr>PowerPoint 演示文稿</vt:lpstr>
      <vt:lpstr>可视化运用到的是plotly和pandas</vt:lpstr>
      <vt:lpstr>plotly里有两个子模块，分别是</vt:lpstr>
      <vt:lpstr>柱状图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将球员按照一级位置进行分类，以便我们分类研究</vt:lpstr>
      <vt:lpstr>我们以前锋做示范，通过以下代码算出他的关键属性，其中corr是计算相关系数的函数，默认是皮尔森相关系数（&gt;0.8可认为高度相关）</vt:lpstr>
      <vt:lpstr>我们还需更加细分，例如下面的挑选后卫</vt:lpstr>
      <vt:lpstr>我们得到了如下结果，并从中观察</vt:lpstr>
      <vt:lpstr>通过corr获取关键属性后，我们以关键属性再造新的属于各位置的dataframe，并加以展示，从表格中选出最强十一人。</vt:lpstr>
      <vt:lpstr>PowerPoint 演示文稿</vt:lpstr>
      <vt:lpstr>PowerPoint 演示文稿</vt:lpstr>
      <vt:lpstr>PowerPoint 演示文稿</vt:lpstr>
      <vt:lpstr>PowerPoint 演示文稿</vt:lpstr>
      <vt:lpstr>web可视化：dash 完成简单的迁移 需要简单的安装环境，代码依托于app文件与plotly</vt:lpstr>
      <vt:lpstr>大致的语法结构 ①引用 ②layout （内容和布局） ③callback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庭风</cp:lastModifiedBy>
  <cp:revision>26</cp:revision>
  <dcterms:created xsi:type="dcterms:W3CDTF">2016-03-31T10:58:00Z</dcterms:created>
  <dcterms:modified xsi:type="dcterms:W3CDTF">2020-06-10T07:35:49Z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