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3"/>
  </p:normalViewPr>
  <p:slideViewPr>
    <p:cSldViewPr snapToGrid="0" snapToObjects="1">
      <p:cViewPr>
        <p:scale>
          <a:sx n="130" d="100"/>
          <a:sy n="130" d="100"/>
        </p:scale>
        <p:origin x="-1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CFC11-2936-2443-A79E-9492B3AA9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14FE29-3C9B-9641-AC60-242427FD0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C939B-9583-D04A-B446-9CABC920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48F-684F-2E46-860B-B21AAA55C82E}" type="datetimeFigureOut">
              <a:rPr kumimoji="1" lang="zh-CN" altLang="en-US" smtClean="0"/>
              <a:t>2018/9/16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16979C-5F42-364E-BBC3-E3AE3BD3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42F726-E612-B446-BF7C-F7532D42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864B-8D74-6F49-8F60-5D04A07F65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21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55D09-8AD8-0540-8EF6-AD0F5314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0BD9AF-7456-3F4E-AD61-25F1B5984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839F6-25E0-2749-B591-CE5A1C79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48F-684F-2E46-860B-B21AAA55C82E}" type="datetimeFigureOut">
              <a:rPr kumimoji="1" lang="zh-CN" altLang="en-US" smtClean="0"/>
              <a:t>2018/9/16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281B98-0CA2-1C47-8F56-4A58CB6C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BCCAC-08B2-B84C-B684-DC1FDF0D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864B-8D74-6F49-8F60-5D04A07F65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826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AC472F-2125-8C45-B93F-F28A7FE29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134DCB-DB73-8E41-ABC7-7D0A0178E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78441-2D67-AE4F-88E7-CBD659B9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48F-684F-2E46-860B-B21AAA55C82E}" type="datetimeFigureOut">
              <a:rPr kumimoji="1" lang="zh-CN" altLang="en-US" smtClean="0"/>
              <a:t>2018/9/16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E252D-6A0D-C44F-8784-462253CB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AE3A6-A529-0D4B-99F4-E8FD98CB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864B-8D74-6F49-8F60-5D04A07F65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67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706AC-BDF7-1840-AE97-CBFD905D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58A85-3183-1544-BFDD-99794F1CE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596D1-2731-0E42-94A1-E99B3B84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48F-684F-2E46-860B-B21AAA55C82E}" type="datetimeFigureOut">
              <a:rPr kumimoji="1" lang="zh-CN" altLang="en-US" smtClean="0"/>
              <a:t>2018/9/16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008D9C-723F-7042-8189-2EC09572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1E2EA2-D09C-C340-91EC-67C1C9B5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864B-8D74-6F49-8F60-5D04A07F65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916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2B662-F541-564B-9861-65F4E3AFF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526825-0D29-2D4E-A89D-1E1D421D8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4B414-7454-DF4E-8BB6-CB3CEE73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48F-684F-2E46-860B-B21AAA55C82E}" type="datetimeFigureOut">
              <a:rPr kumimoji="1" lang="zh-CN" altLang="en-US" smtClean="0"/>
              <a:t>2018/9/16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1DDF1-8442-4040-8776-D7CDFC56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F781D-78B3-7C49-9B7E-F3E303A0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864B-8D74-6F49-8F60-5D04A07F65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869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C690F-1457-D844-A163-82F2099E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7179A-9520-D04C-A705-30CE68D81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4F6693-4362-9C46-9FBD-19D50D5A1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04C1D1-6B00-1540-98E8-A3544DC2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48F-684F-2E46-860B-B21AAA55C82E}" type="datetimeFigureOut">
              <a:rPr kumimoji="1" lang="zh-CN" altLang="en-US" smtClean="0"/>
              <a:t>2018/9/16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C9ECD3-1068-D74B-A551-6DF5091A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3223E7-D96A-394D-B3EA-BFF3F33F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864B-8D74-6F49-8F60-5D04A07F65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241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3E9EC-112B-1246-8C2F-0FF3C54B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362D31-A2E4-804A-8359-E10BD9B98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1BC702-C775-F64F-8878-830ECEB67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A8C477-D8C4-0A4B-8862-BC0DB8588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1A6870-C11F-B24A-9D77-EDB6266FE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AE4EB3-7E44-FD47-999B-9BFF6BFA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48F-684F-2E46-860B-B21AAA55C82E}" type="datetimeFigureOut">
              <a:rPr kumimoji="1" lang="zh-CN" altLang="en-US" smtClean="0"/>
              <a:t>2018/9/16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13DC5D-8C90-6242-8613-C066BEE3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5A6C50-1829-5844-A939-6BD9C35D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864B-8D74-6F49-8F60-5D04A07F65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849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AD2F5-B783-B44B-B0EC-5FF480A5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8D2FA4-C680-0547-BFEB-2942E273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48F-684F-2E46-860B-B21AAA55C82E}" type="datetimeFigureOut">
              <a:rPr kumimoji="1" lang="zh-CN" altLang="en-US" smtClean="0"/>
              <a:t>2018/9/16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EFB80B-EF61-7547-BF3F-5BB43DE0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3783C7-458A-5449-A84B-487F8F8B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864B-8D74-6F49-8F60-5D04A07F65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45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A47772-7C0D-B44E-A0B4-1A37839F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48F-684F-2E46-860B-B21AAA55C82E}" type="datetimeFigureOut">
              <a:rPr kumimoji="1" lang="zh-CN" altLang="en-US" smtClean="0"/>
              <a:t>2018/9/16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A47AAC-4A3F-B045-B116-47317D2AE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3007D3-7349-B644-86B6-E468304B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864B-8D74-6F49-8F60-5D04A07F65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87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4D70A-FA5A-6541-867D-70520F4C1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C3A73-99FF-CA48-904F-8DC90D7DE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AFD309-0B2F-2E43-95C4-22174998D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3AE34-5A05-634C-81C4-B8870FD3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48F-684F-2E46-860B-B21AAA55C82E}" type="datetimeFigureOut">
              <a:rPr kumimoji="1" lang="zh-CN" altLang="en-US" smtClean="0"/>
              <a:t>2018/9/16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7794FB-E443-6B4C-B36E-8B2072B6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291C47-83F0-894F-828E-02BFBAD3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864B-8D74-6F49-8F60-5D04A07F65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981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C2434-F7A5-FE48-B4C2-DB15376E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69E1C7-9F11-6F4D-9769-967707FAD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13F4BE-DABA-3C43-B6B7-10B28E79D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B09B0F-7FC4-944C-8889-7D39B02B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48F-684F-2E46-860B-B21AAA55C82E}" type="datetimeFigureOut">
              <a:rPr kumimoji="1" lang="zh-CN" altLang="en-US" smtClean="0"/>
              <a:t>2018/9/16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892BE8-1A8B-CE48-B216-F5F0C255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77E31A-0255-3546-AF0C-5F460454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864B-8D74-6F49-8F60-5D04A07F65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607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CAB8C3-3B63-1848-ADF8-3E2EEF719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E48E3D-49A7-EA41-A3F4-C24A521E1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3B5285-C6F6-EF41-A104-2BB20F4A9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5548F-684F-2E46-860B-B21AAA55C82E}" type="datetimeFigureOut">
              <a:rPr kumimoji="1" lang="zh-CN" altLang="en-US" smtClean="0"/>
              <a:t>2018/9/16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AD143-7DC3-094A-AAF1-ABBB7A1E1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429041-62D7-0C4F-BF3C-6EFBCB515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0864B-8D74-6F49-8F60-5D04A07F65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41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tiff"/><Relationship Id="rId10" Type="http://schemas.openxmlformats.org/officeDocument/2006/relationships/image" Target="../media/image12.png"/><Relationship Id="rId4" Type="http://schemas.openxmlformats.org/officeDocument/2006/relationships/image" Target="../media/image6.tiff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E1C15F7B-D2D5-1745-B85C-13DEDEABF378}"/>
              </a:ext>
            </a:extLst>
          </p:cNvPr>
          <p:cNvGrpSpPr/>
          <p:nvPr/>
        </p:nvGrpSpPr>
        <p:grpSpPr>
          <a:xfrm>
            <a:off x="1808566" y="1216748"/>
            <a:ext cx="8574869" cy="4424505"/>
            <a:chOff x="156382" y="141670"/>
            <a:chExt cx="8574869" cy="4424505"/>
          </a:xfrm>
        </p:grpSpPr>
        <p:sp>
          <p:nvSpPr>
            <p:cNvPr id="4" name="文本框 32">
              <a:extLst>
                <a:ext uri="{FF2B5EF4-FFF2-40B4-BE49-F238E27FC236}">
                  <a16:creationId xmlns:a16="http://schemas.microsoft.com/office/drawing/2014/main" id="{F505CF23-FCBC-9A4B-A6B2-B168C1BD419A}"/>
                </a:ext>
              </a:extLst>
            </p:cNvPr>
            <p:cNvSpPr txBox="1"/>
            <p:nvPr/>
          </p:nvSpPr>
          <p:spPr>
            <a:xfrm>
              <a:off x="156383" y="141670"/>
              <a:ext cx="63788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  <a:cs typeface="微软雅黑"/>
                </a:rPr>
                <a:t>“稳”声而起</a:t>
              </a:r>
            </a:p>
          </p:txBody>
        </p:sp>
        <p:grpSp>
          <p:nvGrpSpPr>
            <p:cNvPr id="5" name="组 7">
              <a:extLst>
                <a:ext uri="{FF2B5EF4-FFF2-40B4-BE49-F238E27FC236}">
                  <a16:creationId xmlns:a16="http://schemas.microsoft.com/office/drawing/2014/main" id="{CE3F778F-A24E-A749-9B0B-355B953C3D30}"/>
                </a:ext>
              </a:extLst>
            </p:cNvPr>
            <p:cNvGrpSpPr/>
            <p:nvPr/>
          </p:nvGrpSpPr>
          <p:grpSpPr>
            <a:xfrm>
              <a:off x="240653" y="742950"/>
              <a:ext cx="8490598" cy="3823225"/>
              <a:chOff x="146049" y="706930"/>
              <a:chExt cx="8662697" cy="3988849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AE35AF5D-D96E-2B4A-997A-500975E44A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4947" y="706930"/>
                <a:ext cx="6273799" cy="3988849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A23BFC25-9F2B-A148-9613-C2218E9763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049" y="906918"/>
                <a:ext cx="2584343" cy="3788861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8" name="矩形 27">
              <a:extLst>
                <a:ext uri="{FF2B5EF4-FFF2-40B4-BE49-F238E27FC236}">
                  <a16:creationId xmlns:a16="http://schemas.microsoft.com/office/drawing/2014/main" id="{8A75C609-0994-4F43-9625-D914204B5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82" y="568364"/>
              <a:ext cx="806051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ヒラギノ角ゴ Pro W3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ヒラギノ角ゴ Pro W3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ヒラギノ角ゴ Pro W3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ヒラギノ角ゴ Pro W3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ヒラギノ角ゴ Pro W3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ヒラギノ角ゴ Pro W3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ヒラギノ角ゴ Pro W3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ヒラギノ角ゴ Pro W3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ヒラギノ角ゴ Pro W3" charset="-128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E46C0A"/>
                  </a:solidFill>
                  <a:latin typeface="微软雅黑" charset="-122"/>
                  <a:ea typeface="微软雅黑" charset="-122"/>
                </a:rPr>
                <a:t>将进入交付和稳定性阶段；将形成</a:t>
              </a:r>
              <a:r>
                <a:rPr lang="en-US" altLang="zh-CN" sz="1600" dirty="0">
                  <a:solidFill>
                    <a:srgbClr val="E46C0A"/>
                  </a:solidFill>
                  <a:latin typeface="微软雅黑" charset="-122"/>
                  <a:ea typeface="微软雅黑" charset="-122"/>
                </a:rPr>
                <a:t> DevOps </a:t>
              </a:r>
              <a:r>
                <a:rPr lang="zh-CN" altLang="en-US" sz="1600" dirty="0">
                  <a:solidFill>
                    <a:srgbClr val="E46C0A"/>
                  </a:solidFill>
                  <a:latin typeface="微软雅黑" charset="-122"/>
                  <a:ea typeface="微软雅黑" charset="-122"/>
                </a:rPr>
                <a:t>矩阵；自动化测试的 </a:t>
              </a:r>
              <a:r>
                <a:rPr lang="en-US" altLang="zh-CN" sz="1600" dirty="0">
                  <a:solidFill>
                    <a:srgbClr val="E46C0A"/>
                  </a:solidFill>
                  <a:latin typeface="微软雅黑" charset="-122"/>
                  <a:ea typeface="微软雅黑" charset="-122"/>
                </a:rPr>
                <a:t>ROI</a:t>
              </a:r>
              <a:endParaRPr lang="zh-CN" altLang="en-US" sz="1600" dirty="0">
                <a:solidFill>
                  <a:srgbClr val="E46C0A"/>
                </a:solidFill>
                <a:latin typeface="微软雅黑" charset="-122"/>
                <a:ea typeface="微软雅黑" charset="-122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9AFF22C2-4956-534C-8229-DF0D1375B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617" y="2036779"/>
            <a:ext cx="4603862" cy="74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8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BA9A501-B671-7F42-80D8-7969F20D1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382" y="2174017"/>
            <a:ext cx="5322919" cy="26479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BFEAB0-B8D8-D649-B9CD-66433F110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166" y="3599381"/>
            <a:ext cx="854858" cy="244800"/>
          </a:xfrm>
          <a:prstGeom prst="rect">
            <a:avLst/>
          </a:prstGeom>
        </p:spPr>
      </p:pic>
      <p:sp>
        <p:nvSpPr>
          <p:cNvPr id="9" name="文本框 35">
            <a:extLst>
              <a:ext uri="{FF2B5EF4-FFF2-40B4-BE49-F238E27FC236}">
                <a16:creationId xmlns:a16="http://schemas.microsoft.com/office/drawing/2014/main" id="{59C91DD2-B016-2242-9D60-B9B3D27D3E25}"/>
              </a:ext>
            </a:extLst>
          </p:cNvPr>
          <p:cNvSpPr txBox="1"/>
          <p:nvPr/>
        </p:nvSpPr>
        <p:spPr>
          <a:xfrm>
            <a:off x="7049466" y="3965782"/>
            <a:ext cx="2903764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 + Redux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组件测试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输出测试结果和覆盖率报告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支持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watch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模式和原子测试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actions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reducer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select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8259230-FFF7-1341-A1E3-C6D1592A3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166" y="2307293"/>
            <a:ext cx="1102141" cy="244800"/>
          </a:xfrm>
          <a:prstGeom prst="rect">
            <a:avLst/>
          </a:prstGeom>
        </p:spPr>
      </p:pic>
      <p:sp>
        <p:nvSpPr>
          <p:cNvPr id="14" name="文本框 36">
            <a:extLst>
              <a:ext uri="{FF2B5EF4-FFF2-40B4-BE49-F238E27FC236}">
                <a16:creationId xmlns:a16="http://schemas.microsoft.com/office/drawing/2014/main" id="{88ECB23C-0569-BF4B-9155-CB9ADA463824}"/>
              </a:ext>
            </a:extLst>
          </p:cNvPr>
          <p:cNvSpPr txBox="1"/>
          <p:nvPr/>
        </p:nvSpPr>
        <p:spPr>
          <a:xfrm>
            <a:off x="7049466" y="2624490"/>
            <a:ext cx="2903764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正常自测操作，即可在本地生成录制脚本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一次自测等于多次测试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测一个浏览器等于测多个浏览器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录屏报告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C5C5742-E865-4E47-A2C9-66AA0E003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0094" y="2018858"/>
            <a:ext cx="695456" cy="2448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333EC99-6E9B-F445-9720-C5CC22A1E6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2166" y="2018858"/>
            <a:ext cx="678973" cy="2448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F7C17E0-04F9-0C45-954D-7E3BC66962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5812" y="3599381"/>
            <a:ext cx="572658" cy="2448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B95502D-72D7-734C-9BCC-A78AEC50C9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7257" y="3599381"/>
            <a:ext cx="645027" cy="2448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ADFD4B2-FD0D-CC45-90BE-6BA0D651EE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94505" y="2018858"/>
            <a:ext cx="711450" cy="2448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535E7F6-8F8C-A346-974C-214553B4ED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85920" y="2307293"/>
            <a:ext cx="877585" cy="2448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E7CDA35-BEE8-9148-917F-EB5B131442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34911" y="2020603"/>
            <a:ext cx="802111" cy="2448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2095D8B6-3A57-BA49-901B-825A6A7D5477}"/>
              </a:ext>
            </a:extLst>
          </p:cNvPr>
          <p:cNvSpPr txBox="1"/>
          <p:nvPr/>
        </p:nvSpPr>
        <p:spPr>
          <a:xfrm>
            <a:off x="9085118" y="2307293"/>
            <a:ext cx="1455063" cy="26161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1100" dirty="0"/>
              <a:t>定时爬取和截图服务</a:t>
            </a:r>
          </a:p>
        </p:txBody>
      </p:sp>
    </p:spTree>
    <p:extLst>
      <p:ext uri="{BB962C8B-B14F-4D97-AF65-F5344CB8AC3E}">
        <p14:creationId xmlns:p14="http://schemas.microsoft.com/office/powerpoint/2010/main" val="97477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80</Words>
  <Application>Microsoft Macintosh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</cp:revision>
  <dcterms:created xsi:type="dcterms:W3CDTF">2018-09-16T05:31:56Z</dcterms:created>
  <dcterms:modified xsi:type="dcterms:W3CDTF">2018-09-16T06:15:47Z</dcterms:modified>
</cp:coreProperties>
</file>