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Key_filter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Key_filter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When we pushing the key button, the signal will occur the </a:t>
            </a:r>
            <a:r>
              <a:rPr lang="en-US" altLang="zh-TW" sz="2400" dirty="0">
                <a:solidFill>
                  <a:srgbClr val="FF0000"/>
                </a:solidFill>
              </a:rPr>
              <a:t>vibration</a:t>
            </a:r>
            <a:r>
              <a:rPr lang="en-US" altLang="zh-TW" sz="2400" dirty="0"/>
              <a:t> then </a:t>
            </a:r>
            <a:r>
              <a:rPr lang="en-US" altLang="zh-TW" sz="2400" dirty="0">
                <a:solidFill>
                  <a:srgbClr val="FF0000"/>
                </a:solidFill>
              </a:rPr>
              <a:t>become stable signal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FF0000"/>
                </a:solidFill>
              </a:rPr>
              <a:t>release also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So we need to </a:t>
            </a:r>
            <a:r>
              <a:rPr lang="en-US" altLang="zh-TW" sz="2400" dirty="0">
                <a:solidFill>
                  <a:srgbClr val="FF0000"/>
                </a:solidFill>
              </a:rPr>
              <a:t>using the counter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FF0000"/>
                </a:solidFill>
              </a:rPr>
              <a:t>judge</a:t>
            </a:r>
            <a:r>
              <a:rPr lang="en-US" altLang="zh-TW" sz="2400" dirty="0"/>
              <a:t> the </a:t>
            </a:r>
            <a:r>
              <a:rPr lang="en-US" altLang="zh-TW" sz="2400" dirty="0">
                <a:solidFill>
                  <a:srgbClr val="FF0000"/>
                </a:solidFill>
              </a:rPr>
              <a:t>signal is stable </a:t>
            </a:r>
            <a:r>
              <a:rPr lang="en-US" altLang="zh-TW" sz="2400" dirty="0"/>
              <a:t>when pushed the key button to </a:t>
            </a:r>
            <a:r>
              <a:rPr lang="en-US" altLang="zh-TW" sz="2400" dirty="0">
                <a:solidFill>
                  <a:srgbClr val="FF0000"/>
                </a:solidFill>
              </a:rPr>
              <a:t>prevent the device action false trigger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FF0000"/>
                </a:solidFill>
              </a:rPr>
              <a:t>stable time is enough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key_flag</a:t>
            </a:r>
            <a:r>
              <a:rPr lang="en-US" altLang="zh-TW" sz="2400" dirty="0"/>
              <a:t> will </a:t>
            </a:r>
            <a:r>
              <a:rPr lang="en-US" altLang="zh-TW" sz="2400" dirty="0">
                <a:solidFill>
                  <a:srgbClr val="FF0000"/>
                </a:solidFill>
              </a:rPr>
              <a:t>rise</a:t>
            </a:r>
            <a:r>
              <a:rPr lang="en-US" altLang="zh-TW" sz="2400" dirty="0"/>
              <a:t> 1 clock.</a:t>
            </a: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7D5E56-9375-34DD-184F-91303EFA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51174" cy="48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BE2BE6-FCBD-3D65-B5CB-FBCFBEF1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9612"/>
            <a:ext cx="12192000" cy="14801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1C7640-2D13-3415-8279-E3A59898872E}"/>
              </a:ext>
            </a:extLst>
          </p:cNvPr>
          <p:cNvSpPr/>
          <p:nvPr/>
        </p:nvSpPr>
        <p:spPr>
          <a:xfrm>
            <a:off x="3487918" y="4355181"/>
            <a:ext cx="2309567" cy="25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AFC625-53C9-E7EC-B649-5572C4CC6D87}"/>
              </a:ext>
            </a:extLst>
          </p:cNvPr>
          <p:cNvSpPr/>
          <p:nvPr/>
        </p:nvSpPr>
        <p:spPr>
          <a:xfrm>
            <a:off x="9530578" y="4347561"/>
            <a:ext cx="2309567" cy="25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F3B299F-E14F-C401-8CB9-EA035D542EF6}"/>
              </a:ext>
            </a:extLst>
          </p:cNvPr>
          <p:cNvCxnSpPr>
            <a:stCxn id="6" idx="2"/>
          </p:cNvCxnSpPr>
          <p:nvPr/>
        </p:nvCxnSpPr>
        <p:spPr>
          <a:xfrm>
            <a:off x="4642702" y="4609704"/>
            <a:ext cx="674016" cy="1376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B647FC-2D45-B343-8F82-B28FE348FD7E}"/>
              </a:ext>
            </a:extLst>
          </p:cNvPr>
          <p:cNvCxnSpPr>
            <a:stCxn id="13" idx="2"/>
          </p:cNvCxnSpPr>
          <p:nvPr/>
        </p:nvCxnSpPr>
        <p:spPr>
          <a:xfrm flipH="1">
            <a:off x="5797485" y="4602084"/>
            <a:ext cx="4887877" cy="1383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477971-653D-1BB4-E53B-D98FFEAD1AF1}"/>
              </a:ext>
            </a:extLst>
          </p:cNvPr>
          <p:cNvSpPr txBox="1"/>
          <p:nvPr/>
        </p:nvSpPr>
        <p:spPr>
          <a:xfrm>
            <a:off x="5117931" y="5933327"/>
            <a:ext cx="18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Vibration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AC1A0EE-8561-4C70-29ED-6B186B3B938E}"/>
              </a:ext>
            </a:extLst>
          </p:cNvPr>
          <p:cNvSpPr/>
          <p:nvPr/>
        </p:nvSpPr>
        <p:spPr>
          <a:xfrm>
            <a:off x="6542202" y="4345757"/>
            <a:ext cx="754144" cy="75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9D85C91-9FF0-7D48-4C90-69035D292C91}"/>
              </a:ext>
            </a:extLst>
          </p:cNvPr>
          <p:cNvCxnSpPr>
            <a:stCxn id="19" idx="0"/>
          </p:cNvCxnSpPr>
          <p:nvPr/>
        </p:nvCxnSpPr>
        <p:spPr>
          <a:xfrm flipV="1">
            <a:off x="6919274" y="2837468"/>
            <a:ext cx="9427" cy="1508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95441FE-5F0B-E325-146A-42FE22A63D81}"/>
              </a:ext>
            </a:extLst>
          </p:cNvPr>
          <p:cNvSpPr txBox="1"/>
          <p:nvPr/>
        </p:nvSpPr>
        <p:spPr>
          <a:xfrm>
            <a:off x="5981307" y="2428829"/>
            <a:ext cx="206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Stable time enough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82</Words>
  <Application>Microsoft Office PowerPoint</Application>
  <PresentationFormat>寬螢幕</PresentationFormat>
  <Paragraphs>11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Key_filter</vt:lpstr>
      <vt:lpstr>Key_filter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34</cp:revision>
  <dcterms:created xsi:type="dcterms:W3CDTF">2024-03-19T09:39:26Z</dcterms:created>
  <dcterms:modified xsi:type="dcterms:W3CDTF">2024-03-21T08:36:16Z</dcterms:modified>
</cp:coreProperties>
</file>